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= 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24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no_input</a:t>
            </a:r>
            <a:r>
              <a:rPr lang="en-US" dirty="0" smtClean="0"/>
              <a:t> section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675" y="4015668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41388" y="1212631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422923" y="154231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58740" y="4297833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47961" y="4649088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36712" y="4345280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067" y="6214354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step_input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’,‘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81301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ocess 125"/>
          <p:cNvSpPr/>
          <p:nvPr/>
        </p:nvSpPr>
        <p:spPr>
          <a:xfrm>
            <a:off x="962601" y="49495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27" name="Process 126"/>
          <p:cNvSpPr/>
          <p:nvPr/>
        </p:nvSpPr>
        <p:spPr>
          <a:xfrm>
            <a:off x="2927636" y="49495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0" y="1453062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6" name="Process 135"/>
          <p:cNvSpPr/>
          <p:nvPr/>
        </p:nvSpPr>
        <p:spPr>
          <a:xfrm>
            <a:off x="4927308" y="483540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37" name="Process 136"/>
          <p:cNvSpPr/>
          <p:nvPr/>
        </p:nvSpPr>
        <p:spPr>
          <a:xfrm>
            <a:off x="6892343" y="484222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6" idx="3"/>
            <a:endCxn id="127" idx="1"/>
          </p:cNvCxnSpPr>
          <p:nvPr/>
        </p:nvCxnSpPr>
        <p:spPr>
          <a:xfrm>
            <a:off x="1840990" y="893335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840662" y="893335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805697" y="888439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7728" y="-1968"/>
            <a:ext cx="67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workflow with no section option and input or output directives</a:t>
            </a:r>
            <a:endParaRPr lang="en-US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4168505"/>
            <a:ext cx="9144000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4107" y="1464949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</a:t>
            </a:r>
            <a:r>
              <a:rPr lang="en-US" b="1" dirty="0" smtClean="0">
                <a:latin typeface="Consolas"/>
                <a:cs typeface="Consolas"/>
              </a:rPr>
              <a:t>starting</a:t>
            </a:r>
            <a:r>
              <a:rPr lang="en-US" dirty="0" smtClean="0"/>
              <a:t> or </a:t>
            </a:r>
            <a:r>
              <a:rPr lang="en-US" b="1" dirty="0" err="1" smtClean="0">
                <a:latin typeface="Consolas"/>
                <a:cs typeface="Consolas"/>
              </a:rPr>
              <a:t>no_input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44" name="Process 143"/>
          <p:cNvSpPr/>
          <p:nvPr/>
        </p:nvSpPr>
        <p:spPr>
          <a:xfrm>
            <a:off x="964916" y="198657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5" name="Process 144"/>
          <p:cNvSpPr/>
          <p:nvPr/>
        </p:nvSpPr>
        <p:spPr>
          <a:xfrm>
            <a:off x="2929951" y="198657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46" name="Process 145"/>
          <p:cNvSpPr/>
          <p:nvPr/>
        </p:nvSpPr>
        <p:spPr>
          <a:xfrm>
            <a:off x="964916" y="3195908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47" name="Process 146"/>
          <p:cNvSpPr/>
          <p:nvPr/>
        </p:nvSpPr>
        <p:spPr>
          <a:xfrm>
            <a:off x="2929951" y="3196590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4" idx="3"/>
            <a:endCxn id="145" idx="1"/>
          </p:cNvCxnSpPr>
          <p:nvPr/>
        </p:nvCxnSpPr>
        <p:spPr>
          <a:xfrm>
            <a:off x="1843305" y="2384955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843305" y="3600807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37916" y="2877466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[starting]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2" name="Process 151"/>
          <p:cNvSpPr/>
          <p:nvPr/>
        </p:nvSpPr>
        <p:spPr>
          <a:xfrm>
            <a:off x="4973972" y="198657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53" name="Process 152"/>
          <p:cNvSpPr/>
          <p:nvPr/>
        </p:nvSpPr>
        <p:spPr>
          <a:xfrm>
            <a:off x="6939007" y="1986574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4" name="Process 153"/>
          <p:cNvSpPr/>
          <p:nvPr/>
        </p:nvSpPr>
        <p:spPr>
          <a:xfrm>
            <a:off x="4973972" y="3195908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5" name="Process 154"/>
          <p:cNvSpPr/>
          <p:nvPr/>
        </p:nvSpPr>
        <p:spPr>
          <a:xfrm>
            <a:off x="6939007" y="3196590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cxnSp>
        <p:nvCxnSpPr>
          <p:cNvPr id="156" name="Straight Arrow Connector 155"/>
          <p:cNvCxnSpPr>
            <a:stCxn id="152" idx="3"/>
            <a:endCxn id="153" idx="1"/>
          </p:cNvCxnSpPr>
          <p:nvPr/>
        </p:nvCxnSpPr>
        <p:spPr>
          <a:xfrm>
            <a:off x="5852361" y="2384955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852361" y="3600807"/>
            <a:ext cx="1086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801391" y="1477480"/>
            <a:ext cx="1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</a:t>
            </a:r>
            <a:r>
              <a:rPr lang="en-US" b="1" dirty="0" smtClean="0">
                <a:latin typeface="Consolas"/>
                <a:cs typeface="Consolas"/>
              </a:rPr>
              <a:t>terminal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850044" y="1709175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[terminal]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4293733" y="1477480"/>
            <a:ext cx="0" cy="2691025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389856" y="2783335"/>
            <a:ext cx="0" cy="413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31114" y="4215672"/>
            <a:ext cx="254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>
                <a:latin typeface="Consolas"/>
                <a:cs typeface="Consolas"/>
              </a:rPr>
              <a:t>input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/>
                <a:cs typeface="Consolas"/>
              </a:rPr>
              <a:t>output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71" name="Process 170"/>
          <p:cNvSpPr/>
          <p:nvPr/>
        </p:nvSpPr>
        <p:spPr>
          <a:xfrm>
            <a:off x="964916" y="469051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72" name="Process 171"/>
          <p:cNvSpPr/>
          <p:nvPr/>
        </p:nvSpPr>
        <p:spPr>
          <a:xfrm>
            <a:off x="2929951" y="469051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73" name="Process 172"/>
          <p:cNvSpPr/>
          <p:nvPr/>
        </p:nvSpPr>
        <p:spPr>
          <a:xfrm>
            <a:off x="4973972" y="468821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74" name="Process 173"/>
          <p:cNvSpPr/>
          <p:nvPr/>
        </p:nvSpPr>
        <p:spPr>
          <a:xfrm>
            <a:off x="6939007" y="468889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1843305" y="4949024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200" dirty="0"/>
          </a:p>
        </p:txBody>
      </p:sp>
      <p:sp>
        <p:nvSpPr>
          <p:cNvPr id="180" name="Rectangle 179"/>
          <p:cNvSpPr/>
          <p:nvPr/>
        </p:nvSpPr>
        <p:spPr>
          <a:xfrm>
            <a:off x="4551588" y="4930042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a1</a:t>
            </a:r>
            <a:endParaRPr lang="en-US" sz="1200" dirty="0"/>
          </a:p>
        </p:txBody>
      </p:sp>
      <p:cxnSp>
        <p:nvCxnSpPr>
          <p:cNvPr id="181" name="Straight Arrow Connector 180"/>
          <p:cNvCxnSpPr>
            <a:endCxn id="172" idx="1"/>
          </p:cNvCxnSpPr>
          <p:nvPr/>
        </p:nvCxnSpPr>
        <p:spPr>
          <a:xfrm flipV="1">
            <a:off x="2222591" y="5088900"/>
            <a:ext cx="707360" cy="15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40662" y="4965526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6571920" y="4838962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200" dirty="0"/>
          </a:p>
        </p:txBody>
      </p:sp>
      <p:cxnSp>
        <p:nvCxnSpPr>
          <p:cNvPr id="27" name="Curved Connector 26"/>
          <p:cNvCxnSpPr>
            <a:stCxn id="178" idx="2"/>
            <a:endCxn id="180" idx="2"/>
          </p:cNvCxnSpPr>
          <p:nvPr/>
        </p:nvCxnSpPr>
        <p:spPr>
          <a:xfrm rot="5400000" flipH="1" flipV="1">
            <a:off x="3364897" y="3862390"/>
            <a:ext cx="18982" cy="2708283"/>
          </a:xfrm>
          <a:prstGeom prst="curvedConnector3">
            <a:avLst>
              <a:gd name="adj1" fmla="val -327229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endCxn id="187" idx="1"/>
          </p:cNvCxnSpPr>
          <p:nvPr/>
        </p:nvCxnSpPr>
        <p:spPr>
          <a:xfrm rot="16200000" flipH="1">
            <a:off x="3728973" y="5556073"/>
            <a:ext cx="1162157" cy="4830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5" name="Process 184"/>
          <p:cNvSpPr/>
          <p:nvPr/>
        </p:nvSpPr>
        <p:spPr>
          <a:xfrm>
            <a:off x="4973972" y="5968875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186" name="Process 185"/>
          <p:cNvSpPr/>
          <p:nvPr/>
        </p:nvSpPr>
        <p:spPr>
          <a:xfrm>
            <a:off x="6939007" y="5968875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551588" y="6240189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a2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5812235" y="4930041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a3</a:t>
            </a:r>
            <a:endParaRPr lang="en-US" sz="1200" dirty="0"/>
          </a:p>
        </p:txBody>
      </p:sp>
      <p:cxnSp>
        <p:nvCxnSpPr>
          <p:cNvPr id="189" name="Straight Arrow Connector 188"/>
          <p:cNvCxnSpPr>
            <a:stCxn id="188" idx="3"/>
            <a:endCxn id="183" idx="1"/>
          </p:cNvCxnSpPr>
          <p:nvPr/>
        </p:nvCxnSpPr>
        <p:spPr>
          <a:xfrm>
            <a:off x="6166118" y="5068541"/>
            <a:ext cx="405802" cy="1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846870" y="6254089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a4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6611772" y="6223134"/>
            <a:ext cx="35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a4</a:t>
            </a:r>
            <a:endParaRPr lang="en-US" sz="12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6200753" y="6378689"/>
            <a:ext cx="405802" cy="1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82" idx="0"/>
            <a:endCxn id="183" idx="0"/>
          </p:cNvCxnSpPr>
          <p:nvPr/>
        </p:nvCxnSpPr>
        <p:spPr>
          <a:xfrm rot="5400000" flipH="1" flipV="1">
            <a:off x="5319951" y="3536615"/>
            <a:ext cx="126564" cy="2731258"/>
          </a:xfrm>
          <a:prstGeom prst="curvedConnector3">
            <a:avLst>
              <a:gd name="adj1" fmla="val 48130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8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316</Words>
  <Application>Microsoft Macintosh PowerPoint</Application>
  <PresentationFormat>On-screen Show (4:3)</PresentationFormat>
  <Paragraphs>91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19</cp:revision>
  <dcterms:created xsi:type="dcterms:W3CDTF">2016-02-26T16:00:43Z</dcterms:created>
  <dcterms:modified xsi:type="dcterms:W3CDTF">2016-02-26T20:29:22Z</dcterms:modified>
</cp:coreProperties>
</file>