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28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B0E3-31D7-3147-A5E0-5689882FCFEF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28" y="-1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485" y="543290"/>
            <a:ext cx="117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4569" y="11679"/>
            <a:ext cx="232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1435950" y="6681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104" y="1796612"/>
            <a:ext cx="132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Input: None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19" y="3403682"/>
            <a:ext cx="155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734" y="5114657"/>
            <a:ext cx="17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83163" y="797449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07528" y="1614007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9" name="Left Bracket 48"/>
          <p:cNvSpPr/>
          <p:nvPr/>
        </p:nvSpPr>
        <p:spPr>
          <a:xfrm>
            <a:off x="3883163" y="1098824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>
            <a:off x="4187963" y="109882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2"/>
          </p:cNvCxnSpPr>
          <p:nvPr/>
        </p:nvCxnSpPr>
        <p:spPr>
          <a:xfrm>
            <a:off x="4187963" y="192178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7639" y="1066510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rocess 57"/>
          <p:cNvSpPr/>
          <p:nvPr/>
        </p:nvSpPr>
        <p:spPr>
          <a:xfrm>
            <a:off x="1469968" y="22406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59" name="Process 58"/>
          <p:cNvSpPr/>
          <p:nvPr/>
        </p:nvSpPr>
        <p:spPr>
          <a:xfrm>
            <a:off x="1469968" y="3950071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6675" y="4015668"/>
            <a:ext cx="678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64629" y="4348452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Process 61"/>
          <p:cNvSpPr/>
          <p:nvPr/>
        </p:nvSpPr>
        <p:spPr>
          <a:xfrm>
            <a:off x="192968" y="5684187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98320" y="5716288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68617" y="6113723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4907720" y="88964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6" name="Process 65"/>
          <p:cNvSpPr/>
          <p:nvPr/>
        </p:nvSpPr>
        <p:spPr>
          <a:xfrm>
            <a:off x="4907720" y="170851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313545" y="1521381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26307" y="9523"/>
            <a:ext cx="22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for_each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219561" y="1232777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64914" y="163494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2" name="Left Bracket 71"/>
          <p:cNvSpPr/>
          <p:nvPr/>
        </p:nvSpPr>
        <p:spPr>
          <a:xfrm>
            <a:off x="6992541" y="1119758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>
            <a:off x="7297341" y="111975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</p:cNvCxnSpPr>
          <p:nvPr/>
        </p:nvCxnSpPr>
        <p:spPr>
          <a:xfrm>
            <a:off x="7297341" y="194271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Process 74"/>
          <p:cNvSpPr/>
          <p:nvPr/>
        </p:nvSpPr>
        <p:spPr>
          <a:xfrm>
            <a:off x="8017098" y="91057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6" name="Process 75"/>
          <p:cNvSpPr/>
          <p:nvPr/>
        </p:nvSpPr>
        <p:spPr>
          <a:xfrm>
            <a:off x="8017098" y="172944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166152" y="1542315"/>
            <a:ext cx="826389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982001" y="81198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04677" y="2582318"/>
            <a:ext cx="316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/>
              <a:t>for_each</a:t>
            </a:r>
            <a:r>
              <a:rPr lang="en-US" dirty="0" smtClean="0"/>
              <a:t> options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directive  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135828" y="3685423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58254" y="4085826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2" name="Left Bracket 81"/>
          <p:cNvSpPr/>
          <p:nvPr/>
        </p:nvSpPr>
        <p:spPr>
          <a:xfrm>
            <a:off x="4985881" y="3570643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3" name="Straight Connector 82"/>
          <p:cNvCxnSpPr>
            <a:stCxn id="82" idx="0"/>
          </p:cNvCxnSpPr>
          <p:nvPr/>
        </p:nvCxnSpPr>
        <p:spPr>
          <a:xfrm>
            <a:off x="5290681" y="357064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2" idx="2"/>
          </p:cNvCxnSpPr>
          <p:nvPr/>
        </p:nvCxnSpPr>
        <p:spPr>
          <a:xfrm>
            <a:off x="5290681" y="439360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Process 84"/>
          <p:cNvSpPr/>
          <p:nvPr/>
        </p:nvSpPr>
        <p:spPr>
          <a:xfrm>
            <a:off x="6010438" y="336145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86" name="Process 85"/>
          <p:cNvSpPr/>
          <p:nvPr/>
        </p:nvSpPr>
        <p:spPr>
          <a:xfrm>
            <a:off x="6010438" y="418032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416263" y="3993200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94831" y="3277022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35828" y="5119820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67204" y="554213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1" name="Left Bracket 90"/>
          <p:cNvSpPr/>
          <p:nvPr/>
        </p:nvSpPr>
        <p:spPr>
          <a:xfrm>
            <a:off x="4994831" y="5026947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2" name="Straight Connector 91"/>
          <p:cNvCxnSpPr>
            <a:stCxn id="91" idx="0"/>
          </p:cNvCxnSpPr>
          <p:nvPr/>
        </p:nvCxnSpPr>
        <p:spPr>
          <a:xfrm>
            <a:off x="5299631" y="502694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2"/>
          </p:cNvCxnSpPr>
          <p:nvPr/>
        </p:nvCxnSpPr>
        <p:spPr>
          <a:xfrm>
            <a:off x="5299631" y="584990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Process 93"/>
          <p:cNvSpPr/>
          <p:nvPr/>
        </p:nvSpPr>
        <p:spPr>
          <a:xfrm>
            <a:off x="6019388" y="481776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5" name="Process 94"/>
          <p:cNvSpPr/>
          <p:nvPr/>
        </p:nvSpPr>
        <p:spPr>
          <a:xfrm>
            <a:off x="6019388" y="563663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425213" y="5449504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984291" y="471917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8" name="Left Bracket 97"/>
          <p:cNvSpPr/>
          <p:nvPr/>
        </p:nvSpPr>
        <p:spPr>
          <a:xfrm>
            <a:off x="4111463" y="3993200"/>
            <a:ext cx="304800" cy="1456304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982892" y="4676148"/>
            <a:ext cx="1128571" cy="218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358740" y="4297833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347961" y="4649088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Left Bracket 103"/>
          <p:cNvSpPr/>
          <p:nvPr/>
        </p:nvSpPr>
        <p:spPr>
          <a:xfrm rot="10800000">
            <a:off x="7024908" y="3572799"/>
            <a:ext cx="304800" cy="2301246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840182" y="0"/>
            <a:ext cx="0" cy="685800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48642" y="-27694"/>
            <a:ext cx="0" cy="2535384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0" y="1760154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-10166" y="3357502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0" y="5073127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903074" y="2535384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40182" y="2503699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936712" y="4345280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067" y="6214354"/>
            <a:ext cx="492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input: [‘a1’,‘a2’]        output: [‘b1’,‘b2’,‘b3’,‘b4’] 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step_input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s1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’,‘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s2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]  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</a:p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=[‘m1’,‘m2’]         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165" y="6176877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281301" y="4685395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749874" y="2259322"/>
            <a:ext cx="16230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166152" y="2280226"/>
            <a:ext cx="2807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],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902899" y="191318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[‘s2’]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3900989" y="106850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[‘s1’]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5951725" y="1589627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204881" y="4399149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[‘a1’,‘a2’]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7046817" y="1121914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7046817" y="1986527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4121727" y="4046446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[‘a1’]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4139225" y="5483989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[‘a2’]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5051237" y="3584799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5111334" y="5055052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5038081" y="4420971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5057789" y="5879153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135163" y="1065713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2945823" y="4719170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320591" y="4842821"/>
            <a:ext cx="1707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input: [‘a1’,‘a2’]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50812" y="6611214"/>
            <a:ext cx="263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Output: [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1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326" y="-5959"/>
            <a:ext cx="50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workflow with no input or output directives</a:t>
            </a:r>
            <a:endParaRPr lang="en-US" dirty="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2903074" y="2535384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0" y="1449817"/>
            <a:ext cx="9144000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Process 127"/>
          <p:cNvSpPr/>
          <p:nvPr/>
        </p:nvSpPr>
        <p:spPr>
          <a:xfrm>
            <a:off x="1796424" y="595899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cxnSp>
        <p:nvCxnSpPr>
          <p:cNvPr id="129" name="Straight Connector 128"/>
          <p:cNvCxnSpPr>
            <a:endCxn id="130" idx="1"/>
          </p:cNvCxnSpPr>
          <p:nvPr/>
        </p:nvCxnSpPr>
        <p:spPr>
          <a:xfrm>
            <a:off x="2592030" y="882214"/>
            <a:ext cx="960790" cy="5814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0" name="Process 129"/>
          <p:cNvSpPr/>
          <p:nvPr/>
        </p:nvSpPr>
        <p:spPr>
          <a:xfrm>
            <a:off x="3552820" y="595899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32" name="Process 131"/>
          <p:cNvSpPr/>
          <p:nvPr/>
        </p:nvSpPr>
        <p:spPr>
          <a:xfrm>
            <a:off x="7191372" y="595899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34" name="Process 133"/>
          <p:cNvSpPr/>
          <p:nvPr/>
        </p:nvSpPr>
        <p:spPr>
          <a:xfrm>
            <a:off x="5390127" y="592332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60740" y="1602153"/>
            <a:ext cx="39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Workflow with defined input and output</a:t>
            </a:r>
            <a:endParaRPr lang="en-US" dirty="0"/>
          </a:p>
        </p:txBody>
      </p:sp>
      <p:sp>
        <p:nvSpPr>
          <p:cNvPr id="139" name="Process 138"/>
          <p:cNvSpPr/>
          <p:nvPr/>
        </p:nvSpPr>
        <p:spPr>
          <a:xfrm>
            <a:off x="1844149" y="2243255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2618575" y="2417327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a1</a:t>
            </a:r>
            <a:endParaRPr lang="en-US" sz="1100" dirty="0"/>
          </a:p>
        </p:txBody>
      </p:sp>
      <p:sp>
        <p:nvSpPr>
          <p:cNvPr id="159" name="Rectangle 158"/>
          <p:cNvSpPr/>
          <p:nvPr/>
        </p:nvSpPr>
        <p:spPr>
          <a:xfrm>
            <a:off x="1338662" y="3856668"/>
            <a:ext cx="494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None</a:t>
            </a:r>
            <a:endParaRPr lang="en-US" sz="1100" dirty="0"/>
          </a:p>
        </p:txBody>
      </p:sp>
      <p:sp>
        <p:nvSpPr>
          <p:cNvPr id="160" name="Rectangle 159"/>
          <p:cNvSpPr/>
          <p:nvPr/>
        </p:nvSpPr>
        <p:spPr>
          <a:xfrm>
            <a:off x="4355269" y="2404579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  <a:endParaRPr lang="en-US" sz="1100" dirty="0"/>
          </a:p>
        </p:txBody>
      </p:sp>
      <p:sp>
        <p:nvSpPr>
          <p:cNvPr id="161" name="Rectangle 160"/>
          <p:cNvSpPr/>
          <p:nvPr/>
        </p:nvSpPr>
        <p:spPr>
          <a:xfrm>
            <a:off x="5192976" y="2393244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a1</a:t>
            </a:r>
            <a:endParaRPr lang="en-US" sz="1100" dirty="0"/>
          </a:p>
        </p:txBody>
      </p:sp>
      <p:cxnSp>
        <p:nvCxnSpPr>
          <p:cNvPr id="163" name="Straight Connector 162"/>
          <p:cNvCxnSpPr>
            <a:endCxn id="134" idx="1"/>
          </p:cNvCxnSpPr>
          <p:nvPr/>
        </p:nvCxnSpPr>
        <p:spPr>
          <a:xfrm flipV="1">
            <a:off x="4357331" y="884461"/>
            <a:ext cx="1032796" cy="15831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32" idx="1"/>
          </p:cNvCxnSpPr>
          <p:nvPr/>
        </p:nvCxnSpPr>
        <p:spPr>
          <a:xfrm flipV="1">
            <a:off x="6173873" y="888028"/>
            <a:ext cx="1017499" cy="8061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5" name="Process 164"/>
          <p:cNvSpPr/>
          <p:nvPr/>
        </p:nvSpPr>
        <p:spPr>
          <a:xfrm>
            <a:off x="3649321" y="2277291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66" name="Process 165"/>
          <p:cNvSpPr/>
          <p:nvPr/>
        </p:nvSpPr>
        <p:spPr>
          <a:xfrm>
            <a:off x="7287873" y="2277291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67" name="Process 166"/>
          <p:cNvSpPr/>
          <p:nvPr/>
        </p:nvSpPr>
        <p:spPr>
          <a:xfrm>
            <a:off x="5486628" y="2273724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cxnSp>
        <p:nvCxnSpPr>
          <p:cNvPr id="169" name="Straight Connector 168"/>
          <p:cNvCxnSpPr>
            <a:stCxn id="171" idx="3"/>
            <a:endCxn id="172" idx="1"/>
          </p:cNvCxnSpPr>
          <p:nvPr/>
        </p:nvCxnSpPr>
        <p:spPr>
          <a:xfrm>
            <a:off x="6615940" y="2588816"/>
            <a:ext cx="332151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996475" y="2577482"/>
            <a:ext cx="593480" cy="11334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276158" y="2458011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a3</a:t>
            </a:r>
            <a:endParaRPr lang="en-US" sz="1100" dirty="0"/>
          </a:p>
        </p:txBody>
      </p:sp>
      <p:sp>
        <p:nvSpPr>
          <p:cNvPr id="172" name="Rectangle 171"/>
          <p:cNvSpPr/>
          <p:nvPr/>
        </p:nvSpPr>
        <p:spPr>
          <a:xfrm>
            <a:off x="6948091" y="2373372"/>
            <a:ext cx="3397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a3</a:t>
            </a:r>
            <a:endParaRPr lang="en-US" sz="1100" dirty="0"/>
          </a:p>
        </p:txBody>
      </p:sp>
      <p:cxnSp>
        <p:nvCxnSpPr>
          <p:cNvPr id="173" name="Curved Connector 172"/>
          <p:cNvCxnSpPr>
            <a:stCxn id="148" idx="2"/>
            <a:endCxn id="161" idx="2"/>
          </p:cNvCxnSpPr>
          <p:nvPr/>
        </p:nvCxnSpPr>
        <p:spPr>
          <a:xfrm rot="5400000" flipH="1" flipV="1">
            <a:off x="4063624" y="1379695"/>
            <a:ext cx="24083" cy="2574401"/>
          </a:xfrm>
          <a:prstGeom prst="curvedConnector3">
            <a:avLst>
              <a:gd name="adj1" fmla="val -2275319"/>
            </a:avLst>
          </a:prstGeom>
          <a:ln w="12700" cmpd="sng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5400000" flipH="1" flipV="1">
            <a:off x="5776410" y="1082451"/>
            <a:ext cx="24083" cy="2574401"/>
          </a:xfrm>
          <a:prstGeom prst="curvedConnector3">
            <a:avLst>
              <a:gd name="adj1" fmla="val 1795507"/>
            </a:avLst>
          </a:prstGeom>
          <a:ln w="12700" cmpd="sng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1" name="Process 240"/>
          <p:cNvSpPr/>
          <p:nvPr/>
        </p:nvSpPr>
        <p:spPr>
          <a:xfrm>
            <a:off x="1862863" y="3725088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2637289" y="3899160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sp>
        <p:nvSpPr>
          <p:cNvPr id="244" name="Rectangle 243"/>
          <p:cNvSpPr/>
          <p:nvPr/>
        </p:nvSpPr>
        <p:spPr>
          <a:xfrm>
            <a:off x="5115497" y="3814521"/>
            <a:ext cx="3397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sp>
        <p:nvSpPr>
          <p:cNvPr id="246" name="Process 245"/>
          <p:cNvSpPr/>
          <p:nvPr/>
        </p:nvSpPr>
        <p:spPr>
          <a:xfrm>
            <a:off x="3668035" y="3759124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247" name="Process 246"/>
          <p:cNvSpPr/>
          <p:nvPr/>
        </p:nvSpPr>
        <p:spPr>
          <a:xfrm>
            <a:off x="7306587" y="3759124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8</a:t>
            </a:r>
            <a:endParaRPr lang="en-US" dirty="0"/>
          </a:p>
        </p:txBody>
      </p:sp>
      <p:sp>
        <p:nvSpPr>
          <p:cNvPr id="248" name="Process 247"/>
          <p:cNvSpPr/>
          <p:nvPr/>
        </p:nvSpPr>
        <p:spPr>
          <a:xfrm>
            <a:off x="5505342" y="3755557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7</a:t>
            </a:r>
            <a:endParaRPr lang="en-US" dirty="0"/>
          </a:p>
        </p:txBody>
      </p:sp>
      <p:cxnSp>
        <p:nvCxnSpPr>
          <p:cNvPr id="249" name="Straight Connector 248"/>
          <p:cNvCxnSpPr>
            <a:stCxn id="251" idx="3"/>
            <a:endCxn id="252" idx="1"/>
          </p:cNvCxnSpPr>
          <p:nvPr/>
        </p:nvCxnSpPr>
        <p:spPr>
          <a:xfrm flipV="1">
            <a:off x="6634654" y="4064381"/>
            <a:ext cx="318906" cy="6268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42" idx="3"/>
            <a:endCxn id="265" idx="1"/>
          </p:cNvCxnSpPr>
          <p:nvPr/>
        </p:nvCxnSpPr>
        <p:spPr>
          <a:xfrm flipV="1">
            <a:off x="2977071" y="4018791"/>
            <a:ext cx="332468" cy="11174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6294872" y="3939844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a7</a:t>
            </a:r>
            <a:endParaRPr lang="en-US" sz="1100" dirty="0"/>
          </a:p>
        </p:txBody>
      </p:sp>
      <p:sp>
        <p:nvSpPr>
          <p:cNvPr id="252" name="Rectangle 251"/>
          <p:cNvSpPr/>
          <p:nvPr/>
        </p:nvSpPr>
        <p:spPr>
          <a:xfrm>
            <a:off x="6953560" y="3933576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a7</a:t>
            </a:r>
            <a:endParaRPr lang="en-US" sz="1100" dirty="0"/>
          </a:p>
        </p:txBody>
      </p:sp>
      <p:sp>
        <p:nvSpPr>
          <p:cNvPr id="260" name="Rectangle 259"/>
          <p:cNvSpPr/>
          <p:nvPr/>
        </p:nvSpPr>
        <p:spPr>
          <a:xfrm>
            <a:off x="4457008" y="3952377"/>
            <a:ext cx="494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None</a:t>
            </a:r>
            <a:endParaRPr lang="en-US" sz="1100" dirty="0"/>
          </a:p>
        </p:txBody>
      </p:sp>
      <p:sp>
        <p:nvSpPr>
          <p:cNvPr id="261" name="Rectangle 260"/>
          <p:cNvSpPr/>
          <p:nvPr/>
        </p:nvSpPr>
        <p:spPr>
          <a:xfrm>
            <a:off x="8071901" y="2458289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a5</a:t>
            </a:r>
            <a:endParaRPr lang="en-US" sz="1100" dirty="0"/>
          </a:p>
        </p:txBody>
      </p:sp>
      <p:sp>
        <p:nvSpPr>
          <p:cNvPr id="265" name="Rectangle 264"/>
          <p:cNvSpPr/>
          <p:nvPr/>
        </p:nvSpPr>
        <p:spPr>
          <a:xfrm>
            <a:off x="3309539" y="3887986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522017" y="2735450"/>
            <a:ext cx="670959" cy="1121218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5" name="Curved Connector 304"/>
          <p:cNvCxnSpPr>
            <a:stCxn id="265" idx="2"/>
            <a:endCxn id="244" idx="2"/>
          </p:cNvCxnSpPr>
          <p:nvPr/>
        </p:nvCxnSpPr>
        <p:spPr>
          <a:xfrm rot="16200000" flipH="1">
            <a:off x="4334503" y="3294523"/>
            <a:ext cx="95812" cy="1805958"/>
          </a:xfrm>
          <a:prstGeom prst="curvedConnector3">
            <a:avLst>
              <a:gd name="adj1" fmla="val 485875"/>
            </a:avLst>
          </a:prstGeom>
          <a:ln w="12700" cmpd="sng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8071901" y="3952377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a8</a:t>
            </a:r>
            <a:endParaRPr lang="en-US" sz="11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1760090" y="5273858"/>
            <a:ext cx="835273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2614078" y="5143053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a1</a:t>
            </a:r>
            <a:endParaRPr lang="en-US" sz="1100" dirty="0"/>
          </a:p>
        </p:txBody>
      </p:sp>
      <p:cxnSp>
        <p:nvCxnSpPr>
          <p:cNvPr id="322" name="Straight Connector 321"/>
          <p:cNvCxnSpPr/>
          <p:nvPr/>
        </p:nvCxnSpPr>
        <p:spPr>
          <a:xfrm flipV="1">
            <a:off x="2979216" y="5000864"/>
            <a:ext cx="835273" cy="292322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344" idx="1"/>
          </p:cNvCxnSpPr>
          <p:nvPr/>
        </p:nvCxnSpPr>
        <p:spPr>
          <a:xfrm flipV="1">
            <a:off x="1873227" y="6388818"/>
            <a:ext cx="1988355" cy="14853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1872346" y="5000864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 1</a:t>
            </a:r>
            <a:endParaRPr lang="en-US" sz="1100" dirty="0"/>
          </a:p>
        </p:txBody>
      </p:sp>
      <p:sp>
        <p:nvSpPr>
          <p:cNvPr id="325" name="Rectangle 324"/>
          <p:cNvSpPr/>
          <p:nvPr/>
        </p:nvSpPr>
        <p:spPr>
          <a:xfrm>
            <a:off x="1873227" y="6130504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 5</a:t>
            </a:r>
            <a:endParaRPr lang="en-US" sz="1100" dirty="0"/>
          </a:p>
        </p:txBody>
      </p:sp>
      <p:sp>
        <p:nvSpPr>
          <p:cNvPr id="326" name="Rectangle 325"/>
          <p:cNvSpPr/>
          <p:nvPr/>
        </p:nvSpPr>
        <p:spPr>
          <a:xfrm rot="20257769">
            <a:off x="2953895" y="4870058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 3</a:t>
            </a:r>
            <a:endParaRPr lang="en-US" sz="11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3038582" y="5421038"/>
            <a:ext cx="800294" cy="253268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 rot="1031145">
            <a:off x="3140575" y="5288741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 2</a:t>
            </a:r>
            <a:endParaRPr lang="en-US" sz="1100" dirty="0"/>
          </a:p>
        </p:txBody>
      </p:sp>
      <p:sp>
        <p:nvSpPr>
          <p:cNvPr id="331" name="Rectangle 330"/>
          <p:cNvSpPr/>
          <p:nvPr/>
        </p:nvSpPr>
        <p:spPr>
          <a:xfrm>
            <a:off x="3806258" y="4842406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a3</a:t>
            </a:r>
            <a:endParaRPr lang="en-US" sz="1100" dirty="0"/>
          </a:p>
        </p:txBody>
      </p:sp>
      <p:sp>
        <p:nvSpPr>
          <p:cNvPr id="332" name="Rectangle 331"/>
          <p:cNvSpPr/>
          <p:nvPr/>
        </p:nvSpPr>
        <p:spPr>
          <a:xfrm>
            <a:off x="3861582" y="5543501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  <a:endParaRPr lang="en-US" sz="1100" dirty="0"/>
          </a:p>
        </p:txBody>
      </p:sp>
      <p:cxnSp>
        <p:nvCxnSpPr>
          <p:cNvPr id="333" name="Straight Connector 332"/>
          <p:cNvCxnSpPr/>
          <p:nvPr/>
        </p:nvCxnSpPr>
        <p:spPr>
          <a:xfrm>
            <a:off x="4501949" y="5293186"/>
            <a:ext cx="905858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331" idx="3"/>
          </p:cNvCxnSpPr>
          <p:nvPr/>
        </p:nvCxnSpPr>
        <p:spPr>
          <a:xfrm>
            <a:off x="4146040" y="4973211"/>
            <a:ext cx="355909" cy="31997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332" idx="3"/>
          </p:cNvCxnSpPr>
          <p:nvPr/>
        </p:nvCxnSpPr>
        <p:spPr>
          <a:xfrm flipV="1">
            <a:off x="4201364" y="5293186"/>
            <a:ext cx="263844" cy="38112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5469596" y="5166855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a5</a:t>
            </a:r>
            <a:endParaRPr lang="en-US" sz="1100" dirty="0"/>
          </a:p>
        </p:txBody>
      </p:sp>
      <p:sp>
        <p:nvSpPr>
          <p:cNvPr id="343" name="Rectangle 342"/>
          <p:cNvSpPr/>
          <p:nvPr/>
        </p:nvSpPr>
        <p:spPr>
          <a:xfrm>
            <a:off x="4575816" y="5036050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 5</a:t>
            </a:r>
            <a:endParaRPr lang="en-US" sz="1100" dirty="0"/>
          </a:p>
        </p:txBody>
      </p:sp>
      <p:sp>
        <p:nvSpPr>
          <p:cNvPr id="344" name="Rectangle 343"/>
          <p:cNvSpPr/>
          <p:nvPr/>
        </p:nvSpPr>
        <p:spPr>
          <a:xfrm>
            <a:off x="3861582" y="6258013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cxnSp>
        <p:nvCxnSpPr>
          <p:cNvPr id="345" name="Straight Connector 344"/>
          <p:cNvCxnSpPr/>
          <p:nvPr/>
        </p:nvCxnSpPr>
        <p:spPr>
          <a:xfrm>
            <a:off x="4344168" y="6392114"/>
            <a:ext cx="578227" cy="233023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 rot="1496264">
            <a:off x="4414318" y="6238688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 6</a:t>
            </a:r>
            <a:endParaRPr lang="en-US" sz="1100" dirty="0"/>
          </a:p>
        </p:txBody>
      </p:sp>
      <p:cxnSp>
        <p:nvCxnSpPr>
          <p:cNvPr id="351" name="Straight Connector 350"/>
          <p:cNvCxnSpPr/>
          <p:nvPr/>
        </p:nvCxnSpPr>
        <p:spPr>
          <a:xfrm flipV="1">
            <a:off x="4297574" y="6010994"/>
            <a:ext cx="263844" cy="38112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4240247" y="5676503"/>
            <a:ext cx="355909" cy="31997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4601000" y="5949301"/>
            <a:ext cx="905858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5568647" y="5822970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a7</a:t>
            </a:r>
            <a:endParaRPr lang="en-US" sz="1100" dirty="0"/>
          </a:p>
        </p:txBody>
      </p:sp>
      <p:sp>
        <p:nvSpPr>
          <p:cNvPr id="357" name="Rectangle 356"/>
          <p:cNvSpPr/>
          <p:nvPr/>
        </p:nvSpPr>
        <p:spPr>
          <a:xfrm>
            <a:off x="4674867" y="5692165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 7</a:t>
            </a:r>
            <a:endParaRPr lang="en-US" sz="1100" dirty="0"/>
          </a:p>
        </p:txBody>
      </p:sp>
      <p:sp>
        <p:nvSpPr>
          <p:cNvPr id="358" name="Rectangle 357"/>
          <p:cNvSpPr/>
          <p:nvPr/>
        </p:nvSpPr>
        <p:spPr>
          <a:xfrm>
            <a:off x="6946502" y="5819403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a8</a:t>
            </a:r>
            <a:endParaRPr lang="en-US" sz="1100" dirty="0"/>
          </a:p>
        </p:txBody>
      </p:sp>
      <p:sp>
        <p:nvSpPr>
          <p:cNvPr id="359" name="Rectangle 358"/>
          <p:cNvSpPr/>
          <p:nvPr/>
        </p:nvSpPr>
        <p:spPr>
          <a:xfrm>
            <a:off x="6052722" y="5688598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 8</a:t>
            </a:r>
            <a:endParaRPr lang="en-US" sz="1100" dirty="0"/>
          </a:p>
        </p:txBody>
      </p:sp>
      <p:cxnSp>
        <p:nvCxnSpPr>
          <p:cNvPr id="360" name="Straight Connector 359"/>
          <p:cNvCxnSpPr/>
          <p:nvPr/>
        </p:nvCxnSpPr>
        <p:spPr>
          <a:xfrm>
            <a:off x="5988623" y="5965253"/>
            <a:ext cx="905858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5014728" y="6494332"/>
            <a:ext cx="494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None</a:t>
            </a:r>
            <a:endParaRPr lang="en-US" sz="1100" dirty="0"/>
          </a:p>
        </p:txBody>
      </p:sp>
      <p:sp>
        <p:nvSpPr>
          <p:cNvPr id="362" name="TextBox 361"/>
          <p:cNvSpPr txBox="1"/>
          <p:nvPr/>
        </p:nvSpPr>
        <p:spPr>
          <a:xfrm>
            <a:off x="220153" y="2396733"/>
            <a:ext cx="66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</a:t>
            </a:r>
          </a:p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264426" y="5329091"/>
            <a:ext cx="118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</a:t>
            </a:r>
          </a:p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9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355</Words>
  <Application>Microsoft Macintosh PowerPoint</Application>
  <PresentationFormat>On-screen Show (4:3)</PresentationFormat>
  <Paragraphs>110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MD Anderson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Peng</dc:creator>
  <cp:lastModifiedBy>Bo Peng</cp:lastModifiedBy>
  <cp:revision>22</cp:revision>
  <dcterms:created xsi:type="dcterms:W3CDTF">2016-02-26T16:00:43Z</dcterms:created>
  <dcterms:modified xsi:type="dcterms:W3CDTF">2016-02-29T06:12:09Z</dcterms:modified>
</cp:coreProperties>
</file>