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2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3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9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4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5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6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0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4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0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8" y="-19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1485" y="543290"/>
            <a:ext cx="1171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step_input</a:t>
            </a:r>
            <a:endParaRPr lang="en-US" sz="1400" dirty="0" smtClean="0">
              <a:solidFill>
                <a:srgbClr val="FF0000"/>
              </a:solidFill>
              <a:latin typeface="Consolas"/>
              <a:cs typeface="Consolas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= 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43924" y="11679"/>
            <a:ext cx="232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group_by</a:t>
            </a:r>
            <a:r>
              <a:rPr lang="en-US" dirty="0" smtClean="0"/>
              <a:t> input option </a:t>
            </a:r>
            <a:endParaRPr lang="en-US" dirty="0"/>
          </a:p>
        </p:txBody>
      </p:sp>
      <p:sp>
        <p:nvSpPr>
          <p:cNvPr id="18" name="Process 17"/>
          <p:cNvSpPr/>
          <p:nvPr/>
        </p:nvSpPr>
        <p:spPr>
          <a:xfrm>
            <a:off x="1435950" y="668129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2194" y="1796612"/>
            <a:ext cx="244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no_input</a:t>
            </a:r>
            <a:r>
              <a:rPr lang="en-US" dirty="0" smtClean="0"/>
              <a:t> section option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239" y="3403682"/>
            <a:ext cx="155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</a:t>
            </a:r>
            <a:r>
              <a:rPr lang="en-US" dirty="0" smtClean="0"/>
              <a:t> directive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67639" y="5114657"/>
            <a:ext cx="170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</a:t>
            </a:r>
            <a:r>
              <a:rPr lang="en-US" dirty="0" smtClean="0"/>
              <a:t> directive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883163" y="797449"/>
            <a:ext cx="678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907528" y="1614007"/>
            <a:ext cx="678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49" name="Left Bracket 48"/>
          <p:cNvSpPr/>
          <p:nvPr/>
        </p:nvSpPr>
        <p:spPr>
          <a:xfrm>
            <a:off x="3883163" y="1098824"/>
            <a:ext cx="304800" cy="822960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1" name="Straight Connector 50"/>
          <p:cNvCxnSpPr>
            <a:stCxn id="49" idx="0"/>
          </p:cNvCxnSpPr>
          <p:nvPr/>
        </p:nvCxnSpPr>
        <p:spPr>
          <a:xfrm>
            <a:off x="4187963" y="1098824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9" idx="2"/>
          </p:cNvCxnSpPr>
          <p:nvPr/>
        </p:nvCxnSpPr>
        <p:spPr>
          <a:xfrm>
            <a:off x="4187963" y="1921784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67639" y="1066510"/>
            <a:ext cx="120017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Process 57"/>
          <p:cNvSpPr/>
          <p:nvPr/>
        </p:nvSpPr>
        <p:spPr>
          <a:xfrm>
            <a:off x="1469968" y="2240629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59" name="Process 58"/>
          <p:cNvSpPr/>
          <p:nvPr/>
        </p:nvSpPr>
        <p:spPr>
          <a:xfrm>
            <a:off x="1469968" y="3950071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48475" y="3825232"/>
            <a:ext cx="1171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step_input</a:t>
            </a:r>
            <a:endParaRPr lang="en-US" sz="1400" dirty="0" smtClean="0">
              <a:solidFill>
                <a:srgbClr val="FF0000"/>
              </a:solidFill>
              <a:latin typeface="Consolas"/>
              <a:cs typeface="Consolas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164629" y="4348452"/>
            <a:ext cx="120017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Process 61"/>
          <p:cNvSpPr/>
          <p:nvPr/>
        </p:nvSpPr>
        <p:spPr>
          <a:xfrm>
            <a:off x="192968" y="5684187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98320" y="5716288"/>
            <a:ext cx="1270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step_output</a:t>
            </a:r>
            <a:endParaRPr lang="en-US" sz="1400" dirty="0" smtClean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1168617" y="6113723"/>
            <a:ext cx="120017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Process 64"/>
          <p:cNvSpPr/>
          <p:nvPr/>
        </p:nvSpPr>
        <p:spPr>
          <a:xfrm>
            <a:off x="4907720" y="889640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66" name="Process 65"/>
          <p:cNvSpPr/>
          <p:nvPr/>
        </p:nvSpPr>
        <p:spPr>
          <a:xfrm>
            <a:off x="4907720" y="1708510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3313545" y="1521381"/>
            <a:ext cx="56961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49567" y="9523"/>
            <a:ext cx="1729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for_each</a:t>
            </a:r>
            <a:r>
              <a:rPr lang="en-US" dirty="0" smtClean="0"/>
              <a:t> option 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6341388" y="1212631"/>
            <a:ext cx="678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964914" y="1634941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72" name="Left Bracket 71"/>
          <p:cNvSpPr/>
          <p:nvPr/>
        </p:nvSpPr>
        <p:spPr>
          <a:xfrm>
            <a:off x="6992541" y="1119758"/>
            <a:ext cx="304800" cy="822960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73" name="Straight Connector 72"/>
          <p:cNvCxnSpPr>
            <a:stCxn id="72" idx="0"/>
          </p:cNvCxnSpPr>
          <p:nvPr/>
        </p:nvCxnSpPr>
        <p:spPr>
          <a:xfrm>
            <a:off x="7297341" y="1119758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72" idx="2"/>
          </p:cNvCxnSpPr>
          <p:nvPr/>
        </p:nvCxnSpPr>
        <p:spPr>
          <a:xfrm>
            <a:off x="7297341" y="1942718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Process 74"/>
          <p:cNvSpPr/>
          <p:nvPr/>
        </p:nvSpPr>
        <p:spPr>
          <a:xfrm>
            <a:off x="8017098" y="910574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76" name="Process 75"/>
          <p:cNvSpPr/>
          <p:nvPr/>
        </p:nvSpPr>
        <p:spPr>
          <a:xfrm>
            <a:off x="8017098" y="1729444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6422923" y="1542315"/>
            <a:ext cx="56961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982001" y="811981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77852" y="2674678"/>
            <a:ext cx="3164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group_by</a:t>
            </a:r>
            <a:r>
              <a:rPr lang="en-US" b="1" dirty="0" smtClean="0"/>
              <a:t>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b="1" dirty="0" err="1" smtClean="0"/>
              <a:t>for_each</a:t>
            </a:r>
            <a:r>
              <a:rPr lang="en-US" dirty="0" smtClean="0"/>
              <a:t> options</a:t>
            </a:r>
          </a:p>
          <a:p>
            <a:r>
              <a:rPr lang="en-US" b="1" dirty="0" smtClean="0"/>
              <a:t>input</a:t>
            </a:r>
            <a:r>
              <a:rPr lang="en-US" dirty="0" smtClean="0"/>
              <a:t> and </a:t>
            </a:r>
            <a:r>
              <a:rPr lang="en-US" b="1" dirty="0" smtClean="0"/>
              <a:t>output</a:t>
            </a:r>
            <a:r>
              <a:rPr lang="en-US" dirty="0" smtClean="0"/>
              <a:t> directive  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230788" y="4112588"/>
            <a:ext cx="678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053214" y="4512991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82" name="Left Bracket 81"/>
          <p:cNvSpPr/>
          <p:nvPr/>
        </p:nvSpPr>
        <p:spPr>
          <a:xfrm>
            <a:off x="5080841" y="3997808"/>
            <a:ext cx="304800" cy="822960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83" name="Straight Connector 82"/>
          <p:cNvCxnSpPr>
            <a:stCxn id="82" idx="0"/>
          </p:cNvCxnSpPr>
          <p:nvPr/>
        </p:nvCxnSpPr>
        <p:spPr>
          <a:xfrm>
            <a:off x="5385641" y="3997808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2" idx="2"/>
          </p:cNvCxnSpPr>
          <p:nvPr/>
        </p:nvCxnSpPr>
        <p:spPr>
          <a:xfrm>
            <a:off x="5385641" y="4820768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Process 84"/>
          <p:cNvSpPr/>
          <p:nvPr/>
        </p:nvSpPr>
        <p:spPr>
          <a:xfrm>
            <a:off x="6105398" y="3788624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86" name="Process 85"/>
          <p:cNvSpPr/>
          <p:nvPr/>
        </p:nvSpPr>
        <p:spPr>
          <a:xfrm>
            <a:off x="6105398" y="4607494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4511223" y="4420365"/>
            <a:ext cx="56961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089791" y="3715732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230788" y="5546985"/>
            <a:ext cx="678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062164" y="5969295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91" name="Left Bracket 90"/>
          <p:cNvSpPr/>
          <p:nvPr/>
        </p:nvSpPr>
        <p:spPr>
          <a:xfrm>
            <a:off x="5089791" y="5454112"/>
            <a:ext cx="304800" cy="822960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2" name="Straight Connector 91"/>
          <p:cNvCxnSpPr>
            <a:stCxn id="91" idx="0"/>
          </p:cNvCxnSpPr>
          <p:nvPr/>
        </p:nvCxnSpPr>
        <p:spPr>
          <a:xfrm>
            <a:off x="5394591" y="5454112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1" idx="2"/>
          </p:cNvCxnSpPr>
          <p:nvPr/>
        </p:nvCxnSpPr>
        <p:spPr>
          <a:xfrm>
            <a:off x="5394591" y="6277072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Process 93"/>
          <p:cNvSpPr/>
          <p:nvPr/>
        </p:nvSpPr>
        <p:spPr>
          <a:xfrm>
            <a:off x="6114348" y="5244928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95" name="Process 94"/>
          <p:cNvSpPr/>
          <p:nvPr/>
        </p:nvSpPr>
        <p:spPr>
          <a:xfrm>
            <a:off x="6114348" y="6063798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4520173" y="5876669"/>
            <a:ext cx="56961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079251" y="5146335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98" name="Left Bracket 97"/>
          <p:cNvSpPr/>
          <p:nvPr/>
        </p:nvSpPr>
        <p:spPr>
          <a:xfrm>
            <a:off x="4206423" y="4420365"/>
            <a:ext cx="304800" cy="1456304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3077852" y="5034043"/>
            <a:ext cx="1128571" cy="2182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453700" y="4748088"/>
            <a:ext cx="1270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step_output</a:t>
            </a:r>
            <a:endParaRPr lang="en-US" sz="1400" dirty="0" smtClean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7466011" y="5145523"/>
            <a:ext cx="120017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Left Bracket 103"/>
          <p:cNvSpPr/>
          <p:nvPr/>
        </p:nvSpPr>
        <p:spPr>
          <a:xfrm rot="10800000">
            <a:off x="7119868" y="3999964"/>
            <a:ext cx="304800" cy="2301246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2840182" y="0"/>
            <a:ext cx="0" cy="685800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048642" y="-27694"/>
            <a:ext cx="0" cy="2535384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0" y="1760154"/>
            <a:ext cx="2850348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-10166" y="3357502"/>
            <a:ext cx="2850348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0" y="5073127"/>
            <a:ext cx="2850348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903074" y="2535384"/>
            <a:ext cx="6303818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840182" y="2503699"/>
            <a:ext cx="6303818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3077852" y="4726265"/>
            <a:ext cx="1171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step_input</a:t>
            </a:r>
            <a:endParaRPr lang="en-US" sz="1400" dirty="0" smtClean="0">
              <a:solidFill>
                <a:srgbClr val="FF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0621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52</Words>
  <Application>Microsoft Macintosh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UT MD Anderson Cancer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Peng</dc:creator>
  <cp:lastModifiedBy>Bo Peng</cp:lastModifiedBy>
  <cp:revision>7</cp:revision>
  <dcterms:created xsi:type="dcterms:W3CDTF">2016-02-26T16:00:43Z</dcterms:created>
  <dcterms:modified xsi:type="dcterms:W3CDTF">2016-02-26T17:02:29Z</dcterms:modified>
</cp:coreProperties>
</file>