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2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85" y="543290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4569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104" y="1796612"/>
            <a:ext cx="244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no_input</a:t>
            </a:r>
            <a:r>
              <a:rPr lang="en-US" dirty="0" smtClean="0"/>
              <a:t> section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1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34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675" y="4015668"/>
            <a:ext cx="67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26307" y="9523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219561" y="123277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166152" y="1542315"/>
            <a:ext cx="826389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04677" y="258231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135828" y="3685423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58254" y="4085826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4985881" y="3570643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290681" y="357064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290681" y="439360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010438" y="336145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010438" y="418032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16263" y="3993200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94831" y="3277022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35828" y="5119820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7204" y="554213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4994831" y="5026947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299631" y="502694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299631" y="584990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019388" y="481776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019388" y="563663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425213" y="5449504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84291" y="471917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111463" y="3993200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82892" y="4676148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58740" y="4297833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47961" y="4649088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024908" y="3572799"/>
            <a:ext cx="304800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936712" y="4345280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067" y="6214354"/>
            <a:ext cx="49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        output: [‘b1’,‘b2’,‘b3’,‘b4’] 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step_input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s1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’,‘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=[‘m1’,‘m2’]       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165" y="6176877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81301" y="4685395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49874" y="2259322"/>
            <a:ext cx="1623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66152" y="2280226"/>
            <a:ext cx="2807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902899" y="191318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[‘s2’]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3900989" y="106850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[‘s1’]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5951725" y="1589627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04881" y="43991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[‘a1’,‘a2’]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7046817" y="1121914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7046817" y="1986527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121727" y="4046446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[‘a1’]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139225" y="5483989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[‘a2’]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051237" y="3584799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111334" y="5055052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038081" y="4420971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057789" y="5879153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35163" y="1065713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945823" y="4719170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320591" y="4842821"/>
            <a:ext cx="170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‘a1’,‘a2’]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50812" y="6611214"/>
            <a:ext cx="263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Output: [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273</Words>
  <Application>Microsoft Macintosh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16</cp:revision>
  <dcterms:created xsi:type="dcterms:W3CDTF">2016-02-26T16:00:43Z</dcterms:created>
  <dcterms:modified xsi:type="dcterms:W3CDTF">2016-02-26T19:58:01Z</dcterms:modified>
</cp:coreProperties>
</file>