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Avenir Next LT Pro" panose="020B0504020202020204" pitchFamily="34" charset="0"/>
      <p:regular r:id="rId18"/>
      <p:bold r:id="rId19"/>
    </p:embeddedFont>
    <p:embeddedFont>
      <p:font typeface="Goudy Old Style" panose="02020502050305020303" pitchFamily="18" charset="0"/>
      <p:regular r:id="rId20"/>
      <p:bold r:id="rId21"/>
      <p:italic r:id="rId22"/>
    </p:embeddedFont>
    <p:embeddedFont>
      <p:font typeface="Sorts Mill Goudy" panose="020B0604020202020204"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2107200" y="1096965"/>
            <a:ext cx="7977600" cy="2085696"/>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4800"/>
              <a:buFont typeface="Sorts Mill Goud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216000" y="3945771"/>
            <a:ext cx="5760000" cy="1832730"/>
          </a:xfrm>
          <a:prstGeom prst="rect">
            <a:avLst/>
          </a:prstGeom>
          <a:noFill/>
          <a:ln>
            <a:noFill/>
          </a:ln>
        </p:spPr>
        <p:txBody>
          <a:bodyPr spcFirstLastPara="1" wrap="square" lIns="91425" tIns="45700" rIns="91425" bIns="45700" anchor="t" anchorCtr="0">
            <a:normAutofit/>
          </a:bodyPr>
          <a:lstStyle>
            <a:lvl1pPr lvl="0" algn="ctr">
              <a:lnSpc>
                <a:spcPct val="125000"/>
              </a:lnSpc>
              <a:spcBef>
                <a:spcPts val="1000"/>
              </a:spcBef>
              <a:spcAft>
                <a:spcPts val="0"/>
              </a:spcAft>
              <a:buSzPts val="2400"/>
              <a:buNone/>
              <a:defRPr sz="2400" i="0"/>
            </a:lvl1pPr>
            <a:lvl2pPr lvl="1" algn="ctr">
              <a:lnSpc>
                <a:spcPct val="150000"/>
              </a:lnSpc>
              <a:spcBef>
                <a:spcPts val="500"/>
              </a:spcBef>
              <a:spcAft>
                <a:spcPts val="0"/>
              </a:spcAft>
              <a:buClr>
                <a:schemeClr val="dk1"/>
              </a:buClr>
              <a:buSzPts val="2000"/>
              <a:buFont typeface="Avenir"/>
              <a:buNone/>
              <a:defRPr sz="2000"/>
            </a:lvl2pPr>
            <a:lvl3pPr lvl="2" algn="ctr">
              <a:lnSpc>
                <a:spcPct val="150000"/>
              </a:lnSpc>
              <a:spcBef>
                <a:spcPts val="500"/>
              </a:spcBef>
              <a:spcAft>
                <a:spcPts val="0"/>
              </a:spcAft>
              <a:buSzPts val="1800"/>
              <a:buNone/>
              <a:defRPr sz="1800"/>
            </a:lvl3pPr>
            <a:lvl4pPr lvl="3" algn="ctr">
              <a:lnSpc>
                <a:spcPct val="150000"/>
              </a:lnSpc>
              <a:spcBef>
                <a:spcPts val="500"/>
              </a:spcBef>
              <a:spcAft>
                <a:spcPts val="0"/>
              </a:spcAft>
              <a:buSzPts val="1600"/>
              <a:buFont typeface="Avenir"/>
              <a:buNone/>
              <a:defRPr sz="1600"/>
            </a:lvl4pPr>
            <a:lvl5pPr lvl="4" algn="ctr">
              <a:lnSpc>
                <a:spcPct val="15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450000" y="6357168"/>
            <a:ext cx="1760150" cy="4616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754312" y="6357600"/>
            <a:ext cx="6683376" cy="460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9982800" y="6357600"/>
            <a:ext cx="1760150" cy="460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2"/>
          <p:cNvCxnSpPr/>
          <p:nvPr/>
        </p:nvCxnSpPr>
        <p:spPr>
          <a:xfrm>
            <a:off x="5826000" y="3525773"/>
            <a:ext cx="540000" cy="0"/>
          </a:xfrm>
          <a:prstGeom prst="straightConnector1">
            <a:avLst/>
          </a:prstGeom>
          <a:noFill/>
          <a:ln w="12700" cap="flat" cmpd="sng">
            <a:solidFill>
              <a:srgbClr val="FFFFFF"/>
            </a:solidFill>
            <a:prstDash val="solid"/>
            <a:round/>
            <a:headEnd type="none" w="sm" len="sm"/>
            <a:tailEnd type="none" w="sm" len="sm"/>
          </a:ln>
        </p:spPr>
      </p:cxnSp>
      <p:grpSp>
        <p:nvGrpSpPr>
          <p:cNvPr id="18" name="Google Shape;18;p2"/>
          <p:cNvGrpSpPr/>
          <p:nvPr/>
        </p:nvGrpSpPr>
        <p:grpSpPr>
          <a:xfrm rot="2700000">
            <a:off x="10127693" y="4178240"/>
            <a:ext cx="633413" cy="1862138"/>
            <a:chOff x="5959192" y="333389"/>
            <a:chExt cx="633413" cy="1862138"/>
          </a:xfrm>
        </p:grpSpPr>
        <p:grpSp>
          <p:nvGrpSpPr>
            <p:cNvPr id="19" name="Google Shape;19;p2"/>
            <p:cNvGrpSpPr/>
            <p:nvPr/>
          </p:nvGrpSpPr>
          <p:grpSpPr>
            <a:xfrm>
              <a:off x="5959192" y="333389"/>
              <a:ext cx="633413" cy="1419225"/>
              <a:chOff x="5959192" y="333389"/>
              <a:chExt cx="633413" cy="1419225"/>
            </a:xfrm>
          </p:grpSpPr>
          <p:sp>
            <p:nvSpPr>
              <p:cNvPr id="20" name="Google Shape;20;p2"/>
              <p:cNvSpPr/>
              <p:nvPr/>
            </p:nvSpPr>
            <p:spPr>
              <a:xfrm>
                <a:off x="5959192" y="333389"/>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1" name="Google Shape;21;p2"/>
              <p:cNvSpPr/>
              <p:nvPr/>
            </p:nvSpPr>
            <p:spPr>
              <a:xfrm>
                <a:off x="6278280" y="333389"/>
                <a:ext cx="314325" cy="1419225"/>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cxnSp>
          <p:nvCxnSpPr>
            <p:cNvPr id="22" name="Google Shape;22;p2"/>
            <p:cNvCxnSpPr/>
            <p:nvPr/>
          </p:nvCxnSpPr>
          <p:spPr>
            <a:xfrm rot="10800000">
              <a:off x="6278280" y="333389"/>
              <a:ext cx="0" cy="1862138"/>
            </a:xfrm>
            <a:prstGeom prst="straightConnector1">
              <a:avLst/>
            </a:prstGeom>
            <a:noFill/>
            <a:ln w="12700" cap="flat" cmpd="sng">
              <a:solidFill>
                <a:srgbClr val="FFFFFF"/>
              </a:solidFill>
              <a:prstDash val="solid"/>
              <a:miter lim="800000"/>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989400" y="395289"/>
            <a:ext cx="10213200" cy="11128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1"/>
          <p:cNvSpPr txBox="1">
            <a:spLocks noGrp="1"/>
          </p:cNvSpPr>
          <p:nvPr>
            <p:ph type="body" idx="1"/>
          </p:nvPr>
        </p:nvSpPr>
        <p:spPr>
          <a:xfrm rot="5400000">
            <a:off x="4075905" y="-1400579"/>
            <a:ext cx="4040191" cy="10213200"/>
          </a:xfrm>
          <a:prstGeom prst="rect">
            <a:avLst/>
          </a:prstGeom>
          <a:noFill/>
          <a:ln>
            <a:noFill/>
          </a:ln>
        </p:spPr>
        <p:txBody>
          <a:bodyPr spcFirstLastPara="1" wrap="square" lIns="91425" tIns="45700" rIns="91425" bIns="45700" anchor="t" anchorCtr="0">
            <a:normAutofit/>
          </a:bodyPr>
          <a:lstStyle>
            <a:lvl1pPr marL="457200" lvl="0" indent="-342900" algn="l">
              <a:lnSpc>
                <a:spcPct val="150000"/>
              </a:lnSpc>
              <a:spcBef>
                <a:spcPts val="1000"/>
              </a:spcBef>
              <a:spcAft>
                <a:spcPts val="0"/>
              </a:spcAft>
              <a:buSzPts val="1800"/>
              <a:buChar char="·"/>
              <a:defRPr/>
            </a:lvl1pPr>
            <a:lvl2pPr marL="914400" lvl="1" indent="-228600" algn="l">
              <a:lnSpc>
                <a:spcPct val="150000"/>
              </a:lnSpc>
              <a:spcBef>
                <a:spcPts val="500"/>
              </a:spcBef>
              <a:spcAft>
                <a:spcPts val="0"/>
              </a:spcAft>
              <a:buClr>
                <a:schemeClr val="dk1"/>
              </a:buClr>
              <a:buSzPts val="1800"/>
              <a:buNone/>
              <a:defRPr/>
            </a:lvl2pPr>
            <a:lvl3pPr marL="1371600" lvl="2" indent="-342900" algn="l">
              <a:lnSpc>
                <a:spcPct val="150000"/>
              </a:lnSpc>
              <a:spcBef>
                <a:spcPts val="500"/>
              </a:spcBef>
              <a:spcAft>
                <a:spcPts val="0"/>
              </a:spcAft>
              <a:buSzPts val="1800"/>
              <a:buChar char="·"/>
              <a:defRPr/>
            </a:lvl3pPr>
            <a:lvl4pPr marL="1828800" lvl="3" indent="-228600" algn="l">
              <a:lnSpc>
                <a:spcPct val="150000"/>
              </a:lnSpc>
              <a:spcBef>
                <a:spcPts val="500"/>
              </a:spcBef>
              <a:spcAft>
                <a:spcPts val="0"/>
              </a:spcAft>
              <a:buSzPts val="1800"/>
              <a:buNone/>
              <a:defRPr/>
            </a:lvl4pPr>
            <a:lvl5pPr marL="2286000" lvl="4" indent="-342900" algn="l">
              <a:lnSpc>
                <a:spcPct val="15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1"/>
          <p:cNvSpPr txBox="1">
            <a:spLocks noGrp="1"/>
          </p:cNvSpPr>
          <p:nvPr>
            <p:ph type="dt" idx="10"/>
          </p:nvPr>
        </p:nvSpPr>
        <p:spPr>
          <a:xfrm>
            <a:off x="450000" y="6357168"/>
            <a:ext cx="1760150" cy="4616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2754312" y="6357600"/>
            <a:ext cx="6683376" cy="460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sldNum" idx="12"/>
          </p:nvPr>
        </p:nvSpPr>
        <p:spPr>
          <a:xfrm>
            <a:off x="9982800" y="6357600"/>
            <a:ext cx="1760150" cy="460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50000"/>
              </a:lnSpc>
              <a:spcBef>
                <a:spcPts val="1000"/>
              </a:spcBef>
              <a:spcAft>
                <a:spcPts val="0"/>
              </a:spcAft>
              <a:buSzPts val="1800"/>
              <a:buChar char="·"/>
              <a:defRPr/>
            </a:lvl1pPr>
            <a:lvl2pPr marL="914400" lvl="1" indent="-228600" algn="l">
              <a:lnSpc>
                <a:spcPct val="150000"/>
              </a:lnSpc>
              <a:spcBef>
                <a:spcPts val="500"/>
              </a:spcBef>
              <a:spcAft>
                <a:spcPts val="0"/>
              </a:spcAft>
              <a:buClr>
                <a:schemeClr val="dk1"/>
              </a:buClr>
              <a:buSzPts val="1800"/>
              <a:buNone/>
              <a:defRPr/>
            </a:lvl2pPr>
            <a:lvl3pPr marL="1371600" lvl="2" indent="-342900" algn="l">
              <a:lnSpc>
                <a:spcPct val="150000"/>
              </a:lnSpc>
              <a:spcBef>
                <a:spcPts val="500"/>
              </a:spcBef>
              <a:spcAft>
                <a:spcPts val="0"/>
              </a:spcAft>
              <a:buSzPts val="1800"/>
              <a:buChar char="·"/>
              <a:defRPr/>
            </a:lvl3pPr>
            <a:lvl4pPr marL="1828800" lvl="3" indent="-228600" algn="l">
              <a:lnSpc>
                <a:spcPct val="150000"/>
              </a:lnSpc>
              <a:spcBef>
                <a:spcPts val="500"/>
              </a:spcBef>
              <a:spcAft>
                <a:spcPts val="0"/>
              </a:spcAft>
              <a:buSzPts val="1800"/>
              <a:buNone/>
              <a:defRPr/>
            </a:lvl4pPr>
            <a:lvl5pPr marL="2286000" lvl="4" indent="-342900" algn="l">
              <a:lnSpc>
                <a:spcPct val="15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2"/>
          <p:cNvSpPr txBox="1">
            <a:spLocks noGrp="1"/>
          </p:cNvSpPr>
          <p:nvPr>
            <p:ph type="dt" idx="10"/>
          </p:nvPr>
        </p:nvSpPr>
        <p:spPr>
          <a:xfrm>
            <a:off x="450000" y="6357168"/>
            <a:ext cx="1760150" cy="4616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ftr" idx="11"/>
          </p:nvPr>
        </p:nvSpPr>
        <p:spPr>
          <a:xfrm>
            <a:off x="2754312" y="6357600"/>
            <a:ext cx="6683376" cy="460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sldNum" idx="12"/>
          </p:nvPr>
        </p:nvSpPr>
        <p:spPr>
          <a:xfrm>
            <a:off x="9982800" y="6357600"/>
            <a:ext cx="1760150" cy="460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989400" y="395289"/>
            <a:ext cx="10213200" cy="11128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989400" y="1685925"/>
            <a:ext cx="10213200" cy="4040191"/>
          </a:xfrm>
          <a:prstGeom prst="rect">
            <a:avLst/>
          </a:prstGeom>
          <a:noFill/>
          <a:ln>
            <a:noFill/>
          </a:ln>
        </p:spPr>
        <p:txBody>
          <a:bodyPr spcFirstLastPara="1" wrap="square" lIns="91425" tIns="45700" rIns="91425" bIns="45700" anchor="t" anchorCtr="0">
            <a:normAutofit/>
          </a:bodyPr>
          <a:lstStyle>
            <a:lvl1pPr marL="457200" lvl="0" indent="-342900" algn="l">
              <a:lnSpc>
                <a:spcPct val="150000"/>
              </a:lnSpc>
              <a:spcBef>
                <a:spcPts val="1000"/>
              </a:spcBef>
              <a:spcAft>
                <a:spcPts val="0"/>
              </a:spcAft>
              <a:buSzPts val="1800"/>
              <a:buChar char="·"/>
              <a:defRPr/>
            </a:lvl1pPr>
            <a:lvl2pPr marL="914400" lvl="1" indent="-228600" algn="l">
              <a:lnSpc>
                <a:spcPct val="150000"/>
              </a:lnSpc>
              <a:spcBef>
                <a:spcPts val="500"/>
              </a:spcBef>
              <a:spcAft>
                <a:spcPts val="0"/>
              </a:spcAft>
              <a:buClr>
                <a:schemeClr val="dk1"/>
              </a:buClr>
              <a:buSzPts val="1800"/>
              <a:buNone/>
              <a:defRPr/>
            </a:lvl2pPr>
            <a:lvl3pPr marL="1371600" lvl="2" indent="-342900" algn="l">
              <a:lnSpc>
                <a:spcPct val="150000"/>
              </a:lnSpc>
              <a:spcBef>
                <a:spcPts val="500"/>
              </a:spcBef>
              <a:spcAft>
                <a:spcPts val="0"/>
              </a:spcAft>
              <a:buSzPts val="1800"/>
              <a:buChar char="·"/>
              <a:defRPr/>
            </a:lvl3pPr>
            <a:lvl4pPr marL="1828800" lvl="3" indent="-228600" algn="l">
              <a:lnSpc>
                <a:spcPct val="150000"/>
              </a:lnSpc>
              <a:spcBef>
                <a:spcPts val="500"/>
              </a:spcBef>
              <a:spcAft>
                <a:spcPts val="0"/>
              </a:spcAft>
              <a:buSzPts val="1800"/>
              <a:buNone/>
              <a:defRPr/>
            </a:lvl4pPr>
            <a:lvl5pPr marL="2286000" lvl="4" indent="-342900" algn="l">
              <a:lnSpc>
                <a:spcPct val="15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450000" y="6357168"/>
            <a:ext cx="1760150" cy="4616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2754312" y="6357600"/>
            <a:ext cx="6683376" cy="460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9982800" y="6357600"/>
            <a:ext cx="1760150" cy="460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990000" y="2305800"/>
            <a:ext cx="4636800" cy="2246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800"/>
              <a:buFont typeface="Sorts Mill Goud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565250" y="2305800"/>
            <a:ext cx="4636800" cy="2246400"/>
          </a:xfrm>
          <a:prstGeom prst="rect">
            <a:avLst/>
          </a:prstGeom>
          <a:noFill/>
          <a:ln>
            <a:noFill/>
          </a:ln>
        </p:spPr>
        <p:txBody>
          <a:bodyPr spcFirstLastPara="1" wrap="square" lIns="91425" tIns="45700" rIns="91425" bIns="45700" anchor="ctr" anchorCtr="0">
            <a:normAutofit/>
          </a:bodyPr>
          <a:lstStyle>
            <a:lvl1pPr marL="457200" lvl="0" indent="-228600" algn="ctr">
              <a:lnSpc>
                <a:spcPct val="125000"/>
              </a:lnSpc>
              <a:spcBef>
                <a:spcPts val="1000"/>
              </a:spcBef>
              <a:spcAft>
                <a:spcPts val="0"/>
              </a:spcAft>
              <a:buSzPts val="2400"/>
              <a:buNone/>
              <a:defRPr sz="2400" i="1">
                <a:solidFill>
                  <a:schemeClr val="dk1"/>
                </a:solidFill>
              </a:defRPr>
            </a:lvl1pPr>
            <a:lvl2pPr marL="914400" lvl="1" indent="-228600" algn="l">
              <a:lnSpc>
                <a:spcPct val="150000"/>
              </a:lnSpc>
              <a:spcBef>
                <a:spcPts val="500"/>
              </a:spcBef>
              <a:spcAft>
                <a:spcPts val="0"/>
              </a:spcAft>
              <a:buClr>
                <a:srgbClr val="888888"/>
              </a:buClr>
              <a:buSzPts val="2000"/>
              <a:buFont typeface="Avenir"/>
              <a:buNone/>
              <a:defRPr sz="2000">
                <a:solidFill>
                  <a:srgbClr val="888888"/>
                </a:solidFill>
              </a:defRPr>
            </a:lvl2pPr>
            <a:lvl3pPr marL="1371600" lvl="2" indent="-228600" algn="l">
              <a:lnSpc>
                <a:spcPct val="150000"/>
              </a:lnSpc>
              <a:spcBef>
                <a:spcPts val="500"/>
              </a:spcBef>
              <a:spcAft>
                <a:spcPts val="0"/>
              </a:spcAft>
              <a:buSzPts val="1800"/>
              <a:buNone/>
              <a:defRPr sz="1800">
                <a:solidFill>
                  <a:srgbClr val="888888"/>
                </a:solidFill>
              </a:defRPr>
            </a:lvl3pPr>
            <a:lvl4pPr marL="1828800" lvl="3" indent="-228600" algn="l">
              <a:lnSpc>
                <a:spcPct val="150000"/>
              </a:lnSpc>
              <a:spcBef>
                <a:spcPts val="500"/>
              </a:spcBef>
              <a:spcAft>
                <a:spcPts val="0"/>
              </a:spcAft>
              <a:buSzPts val="1600"/>
              <a:buFont typeface="Avenir"/>
              <a:buNone/>
              <a:defRPr sz="1600">
                <a:solidFill>
                  <a:srgbClr val="888888"/>
                </a:solidFill>
              </a:defRPr>
            </a:lvl4pPr>
            <a:lvl5pPr marL="2286000" lvl="4" indent="-228600" algn="l">
              <a:lnSpc>
                <a:spcPct val="15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4"/>
          <p:cNvSpPr txBox="1">
            <a:spLocks noGrp="1"/>
          </p:cNvSpPr>
          <p:nvPr>
            <p:ph type="dt" idx="10"/>
          </p:nvPr>
        </p:nvSpPr>
        <p:spPr>
          <a:xfrm>
            <a:off x="450000" y="6357168"/>
            <a:ext cx="1760150" cy="4616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2754312" y="6357600"/>
            <a:ext cx="6683376" cy="460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9982800" y="6357600"/>
            <a:ext cx="1760150" cy="460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4"/>
          <p:cNvSpPr/>
          <p:nvPr/>
        </p:nvSpPr>
        <p:spPr>
          <a:xfrm>
            <a:off x="1437136" y="649304"/>
            <a:ext cx="340415" cy="340415"/>
          </a:xfrm>
          <a:prstGeom prst="ellipse">
            <a:avLst/>
          </a:pr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nvGrpSpPr>
          <p:cNvPr id="36" name="Google Shape;36;p4"/>
          <p:cNvGrpSpPr/>
          <p:nvPr/>
        </p:nvGrpSpPr>
        <p:grpSpPr>
          <a:xfrm rot="10800000">
            <a:off x="1079500" y="976581"/>
            <a:ext cx="924390" cy="1045314"/>
            <a:chOff x="6200905" y="2967038"/>
            <a:chExt cx="924390" cy="1045314"/>
          </a:xfrm>
        </p:grpSpPr>
        <p:grpSp>
          <p:nvGrpSpPr>
            <p:cNvPr id="37" name="Google Shape;37;p4"/>
            <p:cNvGrpSpPr/>
            <p:nvPr/>
          </p:nvGrpSpPr>
          <p:grpSpPr>
            <a:xfrm>
              <a:off x="6808136" y="2967038"/>
              <a:ext cx="317159" cy="932400"/>
              <a:chOff x="6808136" y="2967038"/>
              <a:chExt cx="317159" cy="932400"/>
            </a:xfrm>
          </p:grpSpPr>
          <p:sp>
            <p:nvSpPr>
              <p:cNvPr id="38" name="Google Shape;38;p4"/>
              <p:cNvSpPr/>
              <p:nvPr/>
            </p:nvSpPr>
            <p:spPr>
              <a:xfrm>
                <a:off x="6808136" y="2967038"/>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 name="Google Shape;39;p4"/>
              <p:cNvSpPr/>
              <p:nvPr/>
            </p:nvSpPr>
            <p:spPr>
              <a:xfrm>
                <a:off x="6967908" y="2967038"/>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40" name="Google Shape;40;p4"/>
              <p:cNvCxnSpPr/>
              <p:nvPr/>
            </p:nvCxnSpPr>
            <p:spPr>
              <a:xfrm rot="10800000">
                <a:off x="6967908" y="2967038"/>
                <a:ext cx="0" cy="932400"/>
              </a:xfrm>
              <a:prstGeom prst="straightConnector1">
                <a:avLst/>
              </a:prstGeom>
              <a:noFill/>
              <a:ln w="12700" cap="flat" cmpd="sng">
                <a:solidFill>
                  <a:srgbClr val="FFFFFF"/>
                </a:solidFill>
                <a:prstDash val="solid"/>
                <a:miter lim="800000"/>
                <a:headEnd type="none" w="med" len="med"/>
                <a:tailEnd type="none" w="med" len="med"/>
              </a:ln>
            </p:spPr>
          </p:cxnSp>
        </p:grpSp>
        <p:grpSp>
          <p:nvGrpSpPr>
            <p:cNvPr id="41" name="Google Shape;41;p4"/>
            <p:cNvGrpSpPr/>
            <p:nvPr/>
          </p:nvGrpSpPr>
          <p:grpSpPr>
            <a:xfrm rot="-2700000" flipH="1">
              <a:off x="6484111" y="3104366"/>
              <a:ext cx="317159" cy="932400"/>
              <a:chOff x="6808136" y="2967038"/>
              <a:chExt cx="317159" cy="932400"/>
            </a:xfrm>
          </p:grpSpPr>
          <p:sp>
            <p:nvSpPr>
              <p:cNvPr id="42" name="Google Shape;42;p4"/>
              <p:cNvSpPr/>
              <p:nvPr/>
            </p:nvSpPr>
            <p:spPr>
              <a:xfrm>
                <a:off x="6808136" y="2967038"/>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 name="Google Shape;43;p4"/>
              <p:cNvSpPr/>
              <p:nvPr/>
            </p:nvSpPr>
            <p:spPr>
              <a:xfrm>
                <a:off x="6967908" y="2967038"/>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44" name="Google Shape;44;p4"/>
              <p:cNvCxnSpPr/>
              <p:nvPr/>
            </p:nvCxnSpPr>
            <p:spPr>
              <a:xfrm rot="10800000">
                <a:off x="6967908" y="2967038"/>
                <a:ext cx="0" cy="932400"/>
              </a:xfrm>
              <a:prstGeom prst="straightConnector1">
                <a:avLst/>
              </a:prstGeom>
              <a:noFill/>
              <a:ln w="12700" cap="flat" cmpd="sng">
                <a:solidFill>
                  <a:srgbClr val="FFFFFF"/>
                </a:solidFill>
                <a:prstDash val="solid"/>
                <a:miter lim="800000"/>
                <a:headEnd type="none" w="med" len="med"/>
                <a:tailEnd type="none" w="med" len="med"/>
              </a:ln>
            </p:spPr>
          </p:cxnSp>
        </p:grpSp>
      </p:grpSp>
      <p:cxnSp>
        <p:nvCxnSpPr>
          <p:cNvPr id="45" name="Google Shape;45;p4"/>
          <p:cNvCxnSpPr/>
          <p:nvPr/>
        </p:nvCxnSpPr>
        <p:spPr>
          <a:xfrm rot="5400000">
            <a:off x="5826000" y="3429001"/>
            <a:ext cx="540000" cy="0"/>
          </a:xfrm>
          <a:prstGeom prst="straightConnector1">
            <a:avLst/>
          </a:prstGeom>
          <a:noFill/>
          <a:ln w="12700" cap="flat" cmpd="sng">
            <a:solidFill>
              <a:srgbClr val="FFFFF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989400" y="395289"/>
            <a:ext cx="10213200" cy="11128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989400" y="1685925"/>
            <a:ext cx="4928400" cy="4092575"/>
          </a:xfrm>
          <a:prstGeom prst="rect">
            <a:avLst/>
          </a:prstGeom>
          <a:noFill/>
          <a:ln>
            <a:noFill/>
          </a:ln>
        </p:spPr>
        <p:txBody>
          <a:bodyPr spcFirstLastPara="1" wrap="square" lIns="91425" tIns="45700" rIns="91425" bIns="45700" anchor="t" anchorCtr="0">
            <a:normAutofit/>
          </a:bodyPr>
          <a:lstStyle>
            <a:lvl1pPr marL="457200" lvl="0" indent="-342900" algn="l">
              <a:lnSpc>
                <a:spcPct val="150000"/>
              </a:lnSpc>
              <a:spcBef>
                <a:spcPts val="1000"/>
              </a:spcBef>
              <a:spcAft>
                <a:spcPts val="0"/>
              </a:spcAft>
              <a:buSzPts val="1800"/>
              <a:buChar char="·"/>
              <a:defRPr/>
            </a:lvl1pPr>
            <a:lvl2pPr marL="914400" lvl="1" indent="-228600" algn="l">
              <a:lnSpc>
                <a:spcPct val="150000"/>
              </a:lnSpc>
              <a:spcBef>
                <a:spcPts val="500"/>
              </a:spcBef>
              <a:spcAft>
                <a:spcPts val="0"/>
              </a:spcAft>
              <a:buClr>
                <a:schemeClr val="dk1"/>
              </a:buClr>
              <a:buSzPts val="1800"/>
              <a:buNone/>
              <a:defRPr/>
            </a:lvl2pPr>
            <a:lvl3pPr marL="1371600" lvl="2" indent="-342900" algn="l">
              <a:lnSpc>
                <a:spcPct val="150000"/>
              </a:lnSpc>
              <a:spcBef>
                <a:spcPts val="500"/>
              </a:spcBef>
              <a:spcAft>
                <a:spcPts val="0"/>
              </a:spcAft>
              <a:buSzPts val="1800"/>
              <a:buChar char="·"/>
              <a:defRPr/>
            </a:lvl3pPr>
            <a:lvl4pPr marL="1828800" lvl="3" indent="-228600" algn="l">
              <a:lnSpc>
                <a:spcPct val="150000"/>
              </a:lnSpc>
              <a:spcBef>
                <a:spcPts val="500"/>
              </a:spcBef>
              <a:spcAft>
                <a:spcPts val="0"/>
              </a:spcAft>
              <a:buSzPts val="1800"/>
              <a:buNone/>
              <a:defRPr/>
            </a:lvl4pPr>
            <a:lvl5pPr marL="2286000" lvl="4" indent="-342900" algn="l">
              <a:lnSpc>
                <a:spcPct val="15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
          <p:cNvSpPr txBox="1">
            <a:spLocks noGrp="1"/>
          </p:cNvSpPr>
          <p:nvPr>
            <p:ph type="body" idx="2"/>
          </p:nvPr>
        </p:nvSpPr>
        <p:spPr>
          <a:xfrm>
            <a:off x="6274202" y="1685925"/>
            <a:ext cx="4928400" cy="4092575"/>
          </a:xfrm>
          <a:prstGeom prst="rect">
            <a:avLst/>
          </a:prstGeom>
          <a:noFill/>
          <a:ln>
            <a:noFill/>
          </a:ln>
        </p:spPr>
        <p:txBody>
          <a:bodyPr spcFirstLastPara="1" wrap="square" lIns="91425" tIns="45700" rIns="91425" bIns="45700" anchor="t" anchorCtr="0">
            <a:normAutofit/>
          </a:bodyPr>
          <a:lstStyle>
            <a:lvl1pPr marL="457200" lvl="0" indent="-342900" algn="l">
              <a:lnSpc>
                <a:spcPct val="150000"/>
              </a:lnSpc>
              <a:spcBef>
                <a:spcPts val="1000"/>
              </a:spcBef>
              <a:spcAft>
                <a:spcPts val="0"/>
              </a:spcAft>
              <a:buSzPts val="1800"/>
              <a:buChar char="·"/>
              <a:defRPr/>
            </a:lvl1pPr>
            <a:lvl2pPr marL="914400" lvl="1" indent="-228600" algn="l">
              <a:lnSpc>
                <a:spcPct val="150000"/>
              </a:lnSpc>
              <a:spcBef>
                <a:spcPts val="500"/>
              </a:spcBef>
              <a:spcAft>
                <a:spcPts val="0"/>
              </a:spcAft>
              <a:buClr>
                <a:schemeClr val="dk1"/>
              </a:buClr>
              <a:buSzPts val="1800"/>
              <a:buNone/>
              <a:defRPr/>
            </a:lvl2pPr>
            <a:lvl3pPr marL="1371600" lvl="2" indent="-342900" algn="l">
              <a:lnSpc>
                <a:spcPct val="150000"/>
              </a:lnSpc>
              <a:spcBef>
                <a:spcPts val="500"/>
              </a:spcBef>
              <a:spcAft>
                <a:spcPts val="0"/>
              </a:spcAft>
              <a:buSzPts val="1800"/>
              <a:buChar char="·"/>
              <a:defRPr/>
            </a:lvl3pPr>
            <a:lvl4pPr marL="1828800" lvl="3" indent="-228600" algn="l">
              <a:lnSpc>
                <a:spcPct val="150000"/>
              </a:lnSpc>
              <a:spcBef>
                <a:spcPts val="500"/>
              </a:spcBef>
              <a:spcAft>
                <a:spcPts val="0"/>
              </a:spcAft>
              <a:buSzPts val="1800"/>
              <a:buNone/>
              <a:defRPr/>
            </a:lvl4pPr>
            <a:lvl5pPr marL="2286000" lvl="4" indent="-342900" algn="l">
              <a:lnSpc>
                <a:spcPct val="15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
          <p:cNvSpPr txBox="1">
            <a:spLocks noGrp="1"/>
          </p:cNvSpPr>
          <p:nvPr>
            <p:ph type="dt" idx="10"/>
          </p:nvPr>
        </p:nvSpPr>
        <p:spPr>
          <a:xfrm>
            <a:off x="450000" y="6357168"/>
            <a:ext cx="1760150" cy="4616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2754312" y="6357600"/>
            <a:ext cx="6683376" cy="460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9982800" y="6357600"/>
            <a:ext cx="1760150" cy="460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989400" y="395289"/>
            <a:ext cx="10213200" cy="11128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989399" y="1736732"/>
            <a:ext cx="4928400" cy="661912"/>
          </a:xfrm>
          <a:prstGeom prst="rect">
            <a:avLst/>
          </a:prstGeom>
          <a:noFill/>
          <a:ln>
            <a:noFill/>
          </a:ln>
        </p:spPr>
        <p:txBody>
          <a:bodyPr spcFirstLastPara="1" wrap="square" lIns="91425" tIns="45700" rIns="91425" bIns="45700" anchor="b" anchorCtr="0">
            <a:normAutofit/>
          </a:bodyPr>
          <a:lstStyle>
            <a:lvl1pPr marL="457200" lvl="0" indent="-228600" algn="l">
              <a:lnSpc>
                <a:spcPct val="150000"/>
              </a:lnSpc>
              <a:spcBef>
                <a:spcPts val="1000"/>
              </a:spcBef>
              <a:spcAft>
                <a:spcPts val="0"/>
              </a:spcAft>
              <a:buSzPts val="1600"/>
              <a:buNone/>
              <a:defRPr sz="1600" b="0" cap="none"/>
            </a:lvl1pPr>
            <a:lvl2pPr marL="914400" lvl="1" indent="-228600" algn="l">
              <a:lnSpc>
                <a:spcPct val="150000"/>
              </a:lnSpc>
              <a:spcBef>
                <a:spcPts val="500"/>
              </a:spcBef>
              <a:spcAft>
                <a:spcPts val="0"/>
              </a:spcAft>
              <a:buClr>
                <a:schemeClr val="dk1"/>
              </a:buClr>
              <a:buSzPts val="2000"/>
              <a:buFont typeface="Avenir"/>
              <a:buNone/>
              <a:defRPr sz="2000" b="1"/>
            </a:lvl2pPr>
            <a:lvl3pPr marL="1371600" lvl="2" indent="-228600" algn="l">
              <a:lnSpc>
                <a:spcPct val="150000"/>
              </a:lnSpc>
              <a:spcBef>
                <a:spcPts val="500"/>
              </a:spcBef>
              <a:spcAft>
                <a:spcPts val="0"/>
              </a:spcAft>
              <a:buSzPts val="1800"/>
              <a:buNone/>
              <a:defRPr sz="1800" b="1"/>
            </a:lvl3pPr>
            <a:lvl4pPr marL="1828800" lvl="3" indent="-228600" algn="l">
              <a:lnSpc>
                <a:spcPct val="150000"/>
              </a:lnSpc>
              <a:spcBef>
                <a:spcPts val="500"/>
              </a:spcBef>
              <a:spcAft>
                <a:spcPts val="0"/>
              </a:spcAft>
              <a:buSzPts val="1600"/>
              <a:buFont typeface="Avenir"/>
              <a:buNone/>
              <a:defRPr sz="1600" b="1"/>
            </a:lvl4pPr>
            <a:lvl5pPr marL="2286000" lvl="4" indent="-228600" algn="l">
              <a:lnSpc>
                <a:spcPct val="15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6"/>
          <p:cNvSpPr txBox="1">
            <a:spLocks noGrp="1"/>
          </p:cNvSpPr>
          <p:nvPr>
            <p:ph type="body" idx="2"/>
          </p:nvPr>
        </p:nvSpPr>
        <p:spPr>
          <a:xfrm>
            <a:off x="989400" y="2431256"/>
            <a:ext cx="4928400" cy="3347244"/>
          </a:xfrm>
          <a:prstGeom prst="rect">
            <a:avLst/>
          </a:prstGeom>
          <a:noFill/>
          <a:ln>
            <a:noFill/>
          </a:ln>
        </p:spPr>
        <p:txBody>
          <a:bodyPr spcFirstLastPara="1" wrap="square" lIns="91425" tIns="45700" rIns="91425" bIns="45700" anchor="t" anchorCtr="0">
            <a:normAutofit/>
          </a:bodyPr>
          <a:lstStyle>
            <a:lvl1pPr marL="457200" lvl="0" indent="-342900" algn="l">
              <a:lnSpc>
                <a:spcPct val="150000"/>
              </a:lnSpc>
              <a:spcBef>
                <a:spcPts val="1000"/>
              </a:spcBef>
              <a:spcAft>
                <a:spcPts val="0"/>
              </a:spcAft>
              <a:buSzPts val="1800"/>
              <a:buChar char="·"/>
              <a:defRPr/>
            </a:lvl1pPr>
            <a:lvl2pPr marL="914400" lvl="1" indent="-228600" algn="l">
              <a:lnSpc>
                <a:spcPct val="150000"/>
              </a:lnSpc>
              <a:spcBef>
                <a:spcPts val="500"/>
              </a:spcBef>
              <a:spcAft>
                <a:spcPts val="0"/>
              </a:spcAft>
              <a:buClr>
                <a:schemeClr val="dk1"/>
              </a:buClr>
              <a:buSzPts val="1800"/>
              <a:buNone/>
              <a:defRPr/>
            </a:lvl2pPr>
            <a:lvl3pPr marL="1371600" lvl="2" indent="-342900" algn="l">
              <a:lnSpc>
                <a:spcPct val="150000"/>
              </a:lnSpc>
              <a:spcBef>
                <a:spcPts val="500"/>
              </a:spcBef>
              <a:spcAft>
                <a:spcPts val="0"/>
              </a:spcAft>
              <a:buSzPts val="1800"/>
              <a:buChar char="·"/>
              <a:defRPr/>
            </a:lvl3pPr>
            <a:lvl4pPr marL="1828800" lvl="3" indent="-228600" algn="l">
              <a:lnSpc>
                <a:spcPct val="150000"/>
              </a:lnSpc>
              <a:spcBef>
                <a:spcPts val="500"/>
              </a:spcBef>
              <a:spcAft>
                <a:spcPts val="0"/>
              </a:spcAft>
              <a:buSzPts val="1800"/>
              <a:buNone/>
              <a:defRPr/>
            </a:lvl4pPr>
            <a:lvl5pPr marL="2286000" lvl="4" indent="-342900" algn="l">
              <a:lnSpc>
                <a:spcPct val="15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body" idx="3"/>
          </p:nvPr>
        </p:nvSpPr>
        <p:spPr>
          <a:xfrm>
            <a:off x="6274200" y="1736732"/>
            <a:ext cx="4928400" cy="662400"/>
          </a:xfrm>
          <a:prstGeom prst="rect">
            <a:avLst/>
          </a:prstGeom>
          <a:noFill/>
          <a:ln>
            <a:noFill/>
          </a:ln>
        </p:spPr>
        <p:txBody>
          <a:bodyPr spcFirstLastPara="1" wrap="square" lIns="91425" tIns="45700" rIns="91425" bIns="45700" anchor="b" anchorCtr="0">
            <a:normAutofit/>
          </a:bodyPr>
          <a:lstStyle>
            <a:lvl1pPr marL="457200" lvl="0" indent="-228600" algn="l">
              <a:lnSpc>
                <a:spcPct val="150000"/>
              </a:lnSpc>
              <a:spcBef>
                <a:spcPts val="1000"/>
              </a:spcBef>
              <a:spcAft>
                <a:spcPts val="0"/>
              </a:spcAft>
              <a:buSzPts val="1600"/>
              <a:buNone/>
              <a:defRPr sz="1600" b="0" cap="none"/>
            </a:lvl1pPr>
            <a:lvl2pPr marL="914400" lvl="1" indent="-228600" algn="l">
              <a:lnSpc>
                <a:spcPct val="150000"/>
              </a:lnSpc>
              <a:spcBef>
                <a:spcPts val="500"/>
              </a:spcBef>
              <a:spcAft>
                <a:spcPts val="0"/>
              </a:spcAft>
              <a:buClr>
                <a:schemeClr val="dk1"/>
              </a:buClr>
              <a:buSzPts val="2000"/>
              <a:buFont typeface="Avenir"/>
              <a:buNone/>
              <a:defRPr sz="2000" b="1"/>
            </a:lvl2pPr>
            <a:lvl3pPr marL="1371600" lvl="2" indent="-228600" algn="l">
              <a:lnSpc>
                <a:spcPct val="150000"/>
              </a:lnSpc>
              <a:spcBef>
                <a:spcPts val="500"/>
              </a:spcBef>
              <a:spcAft>
                <a:spcPts val="0"/>
              </a:spcAft>
              <a:buSzPts val="1800"/>
              <a:buNone/>
              <a:defRPr sz="1800" b="1"/>
            </a:lvl3pPr>
            <a:lvl4pPr marL="1828800" lvl="3" indent="-228600" algn="l">
              <a:lnSpc>
                <a:spcPct val="150000"/>
              </a:lnSpc>
              <a:spcBef>
                <a:spcPts val="500"/>
              </a:spcBef>
              <a:spcAft>
                <a:spcPts val="0"/>
              </a:spcAft>
              <a:buSzPts val="1600"/>
              <a:buFont typeface="Avenir"/>
              <a:buNone/>
              <a:defRPr sz="1600" b="1"/>
            </a:lvl4pPr>
            <a:lvl5pPr marL="2286000" lvl="4" indent="-228600" algn="l">
              <a:lnSpc>
                <a:spcPct val="15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6"/>
          <p:cNvSpPr txBox="1">
            <a:spLocks noGrp="1"/>
          </p:cNvSpPr>
          <p:nvPr>
            <p:ph type="body" idx="4"/>
          </p:nvPr>
        </p:nvSpPr>
        <p:spPr>
          <a:xfrm>
            <a:off x="6274200" y="2431257"/>
            <a:ext cx="4928400" cy="3347244"/>
          </a:xfrm>
          <a:prstGeom prst="rect">
            <a:avLst/>
          </a:prstGeom>
          <a:noFill/>
          <a:ln>
            <a:noFill/>
          </a:ln>
        </p:spPr>
        <p:txBody>
          <a:bodyPr spcFirstLastPara="1" wrap="square" lIns="91425" tIns="45700" rIns="91425" bIns="45700" anchor="t" anchorCtr="0">
            <a:normAutofit/>
          </a:bodyPr>
          <a:lstStyle>
            <a:lvl1pPr marL="457200" lvl="0" indent="-342900" algn="l">
              <a:lnSpc>
                <a:spcPct val="150000"/>
              </a:lnSpc>
              <a:spcBef>
                <a:spcPts val="1000"/>
              </a:spcBef>
              <a:spcAft>
                <a:spcPts val="0"/>
              </a:spcAft>
              <a:buSzPts val="1800"/>
              <a:buChar char="·"/>
              <a:defRPr/>
            </a:lvl1pPr>
            <a:lvl2pPr marL="914400" lvl="1" indent="-228600" algn="l">
              <a:lnSpc>
                <a:spcPct val="150000"/>
              </a:lnSpc>
              <a:spcBef>
                <a:spcPts val="500"/>
              </a:spcBef>
              <a:spcAft>
                <a:spcPts val="0"/>
              </a:spcAft>
              <a:buClr>
                <a:schemeClr val="dk1"/>
              </a:buClr>
              <a:buSzPts val="1800"/>
              <a:buNone/>
              <a:defRPr/>
            </a:lvl2pPr>
            <a:lvl3pPr marL="1371600" lvl="2" indent="-342900" algn="l">
              <a:lnSpc>
                <a:spcPct val="150000"/>
              </a:lnSpc>
              <a:spcBef>
                <a:spcPts val="500"/>
              </a:spcBef>
              <a:spcAft>
                <a:spcPts val="0"/>
              </a:spcAft>
              <a:buSzPts val="1800"/>
              <a:buChar char="·"/>
              <a:defRPr/>
            </a:lvl3pPr>
            <a:lvl4pPr marL="1828800" lvl="3" indent="-228600" algn="l">
              <a:lnSpc>
                <a:spcPct val="150000"/>
              </a:lnSpc>
              <a:spcBef>
                <a:spcPts val="500"/>
              </a:spcBef>
              <a:spcAft>
                <a:spcPts val="0"/>
              </a:spcAft>
              <a:buSzPts val="1800"/>
              <a:buNone/>
              <a:defRPr/>
            </a:lvl4pPr>
            <a:lvl5pPr marL="2286000" lvl="4" indent="-342900" algn="l">
              <a:lnSpc>
                <a:spcPct val="15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
          <p:cNvSpPr txBox="1">
            <a:spLocks noGrp="1"/>
          </p:cNvSpPr>
          <p:nvPr>
            <p:ph type="dt" idx="10"/>
          </p:nvPr>
        </p:nvSpPr>
        <p:spPr>
          <a:xfrm>
            <a:off x="450000" y="6357168"/>
            <a:ext cx="1760150" cy="4616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2754312" y="6357600"/>
            <a:ext cx="6683376" cy="460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9982800" y="6357600"/>
            <a:ext cx="1760150" cy="460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989400" y="395289"/>
            <a:ext cx="10213200" cy="11128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450000" y="6357168"/>
            <a:ext cx="1760150" cy="4616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2754312" y="6357600"/>
            <a:ext cx="6683376" cy="460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9982800" y="6357600"/>
            <a:ext cx="1760150" cy="460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450000" y="6357168"/>
            <a:ext cx="1760150" cy="4616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2754312" y="6357600"/>
            <a:ext cx="6683376" cy="460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9982800" y="6357600"/>
            <a:ext cx="1760150" cy="460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990001" y="955674"/>
            <a:ext cx="3531600" cy="138499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800"/>
              <a:buFont typeface="Sorts Mill Goudy"/>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5444850" y="882651"/>
            <a:ext cx="5760000" cy="4895849"/>
          </a:xfrm>
          <a:prstGeom prst="rect">
            <a:avLst/>
          </a:prstGeom>
          <a:noFill/>
          <a:ln>
            <a:noFill/>
          </a:ln>
        </p:spPr>
        <p:txBody>
          <a:bodyPr spcFirstLastPara="1" wrap="square" lIns="91425" tIns="45700" rIns="91425" bIns="45700" anchor="t" anchorCtr="0">
            <a:normAutofit/>
          </a:bodyPr>
          <a:lstStyle>
            <a:lvl1pPr marL="457200" lvl="0" indent="-431800" algn="l">
              <a:lnSpc>
                <a:spcPct val="150000"/>
              </a:lnSpc>
              <a:spcBef>
                <a:spcPts val="1000"/>
              </a:spcBef>
              <a:spcAft>
                <a:spcPts val="0"/>
              </a:spcAft>
              <a:buSzPts val="3200"/>
              <a:buChar char="·"/>
              <a:defRPr sz="3200"/>
            </a:lvl1pPr>
            <a:lvl2pPr marL="914400" lvl="1" indent="-228600" algn="l">
              <a:lnSpc>
                <a:spcPct val="150000"/>
              </a:lnSpc>
              <a:spcBef>
                <a:spcPts val="500"/>
              </a:spcBef>
              <a:spcAft>
                <a:spcPts val="0"/>
              </a:spcAft>
              <a:buClr>
                <a:schemeClr val="dk1"/>
              </a:buClr>
              <a:buSzPts val="2800"/>
              <a:buFont typeface="Avenir"/>
              <a:buNone/>
              <a:defRPr sz="2800"/>
            </a:lvl2pPr>
            <a:lvl3pPr marL="1371600" lvl="2" indent="-381000" algn="l">
              <a:lnSpc>
                <a:spcPct val="150000"/>
              </a:lnSpc>
              <a:spcBef>
                <a:spcPts val="500"/>
              </a:spcBef>
              <a:spcAft>
                <a:spcPts val="0"/>
              </a:spcAft>
              <a:buSzPts val="2400"/>
              <a:buChar char="·"/>
              <a:defRPr sz="2400"/>
            </a:lvl3pPr>
            <a:lvl4pPr marL="1828800" lvl="3" indent="-228600" algn="l">
              <a:lnSpc>
                <a:spcPct val="150000"/>
              </a:lnSpc>
              <a:spcBef>
                <a:spcPts val="500"/>
              </a:spcBef>
              <a:spcAft>
                <a:spcPts val="0"/>
              </a:spcAft>
              <a:buSzPts val="2000"/>
              <a:buFont typeface="Avenir"/>
              <a:buNone/>
              <a:defRPr sz="2000"/>
            </a:lvl4pPr>
            <a:lvl5pPr marL="2286000" lvl="4" indent="-355600" algn="l">
              <a:lnSpc>
                <a:spcPct val="15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9"/>
          <p:cNvSpPr txBox="1">
            <a:spLocks noGrp="1"/>
          </p:cNvSpPr>
          <p:nvPr>
            <p:ph type="body" idx="2"/>
          </p:nvPr>
        </p:nvSpPr>
        <p:spPr>
          <a:xfrm>
            <a:off x="989401" y="2584759"/>
            <a:ext cx="3531600" cy="3193741"/>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SzPts val="2000"/>
              <a:buNone/>
              <a:defRPr sz="2000"/>
            </a:lvl1pPr>
            <a:lvl2pPr marL="914400" lvl="1" indent="-228600" algn="l">
              <a:lnSpc>
                <a:spcPct val="150000"/>
              </a:lnSpc>
              <a:spcBef>
                <a:spcPts val="500"/>
              </a:spcBef>
              <a:spcAft>
                <a:spcPts val="0"/>
              </a:spcAft>
              <a:buClr>
                <a:schemeClr val="dk1"/>
              </a:buClr>
              <a:buSzPts val="1400"/>
              <a:buFont typeface="Avenir"/>
              <a:buNone/>
              <a:defRPr sz="1400"/>
            </a:lvl2pPr>
            <a:lvl3pPr marL="1371600" lvl="2" indent="-228600" algn="l">
              <a:lnSpc>
                <a:spcPct val="150000"/>
              </a:lnSpc>
              <a:spcBef>
                <a:spcPts val="500"/>
              </a:spcBef>
              <a:spcAft>
                <a:spcPts val="0"/>
              </a:spcAft>
              <a:buSzPts val="1200"/>
              <a:buNone/>
              <a:defRPr sz="1200"/>
            </a:lvl3pPr>
            <a:lvl4pPr marL="1828800" lvl="3" indent="-228600" algn="l">
              <a:lnSpc>
                <a:spcPct val="150000"/>
              </a:lnSpc>
              <a:spcBef>
                <a:spcPts val="500"/>
              </a:spcBef>
              <a:spcAft>
                <a:spcPts val="0"/>
              </a:spcAft>
              <a:buSzPts val="1000"/>
              <a:buFont typeface="Avenir"/>
              <a:buNone/>
              <a:defRPr sz="1000"/>
            </a:lvl4pPr>
            <a:lvl5pPr marL="2286000" lvl="4" indent="-228600" algn="l">
              <a:lnSpc>
                <a:spcPct val="15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9"/>
          <p:cNvSpPr txBox="1">
            <a:spLocks noGrp="1"/>
          </p:cNvSpPr>
          <p:nvPr>
            <p:ph type="dt" idx="10"/>
          </p:nvPr>
        </p:nvSpPr>
        <p:spPr>
          <a:xfrm>
            <a:off x="450000" y="6357168"/>
            <a:ext cx="1760150" cy="4616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2754312" y="6357600"/>
            <a:ext cx="6683376" cy="460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9982800" y="6357600"/>
            <a:ext cx="1760150" cy="460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8" name="Google Shape;78;p9"/>
          <p:cNvCxnSpPr/>
          <p:nvPr/>
        </p:nvCxnSpPr>
        <p:spPr>
          <a:xfrm>
            <a:off x="4979988" y="540000"/>
            <a:ext cx="0" cy="5778000"/>
          </a:xfrm>
          <a:prstGeom prst="straightConnector1">
            <a:avLst/>
          </a:prstGeom>
          <a:noFill/>
          <a:ln w="12700" cap="flat" cmpd="sng">
            <a:solidFill>
              <a:srgbClr val="FFFFFF">
                <a:alpha val="40000"/>
              </a:srgbClr>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990000" y="955456"/>
            <a:ext cx="3531600" cy="138499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800"/>
              <a:buFont typeface="Sorts Mill Goudy"/>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0"/>
          <p:cNvSpPr>
            <a:spLocks noGrp="1"/>
          </p:cNvSpPr>
          <p:nvPr>
            <p:ph type="pic" idx="2"/>
          </p:nvPr>
        </p:nvSpPr>
        <p:spPr>
          <a:xfrm>
            <a:off x="5537200" y="540001"/>
            <a:ext cx="6115050" cy="5238500"/>
          </a:xfrm>
          <a:prstGeom prst="rect">
            <a:avLst/>
          </a:prstGeom>
          <a:noFill/>
          <a:ln>
            <a:noFill/>
          </a:ln>
        </p:spPr>
      </p:sp>
      <p:sp>
        <p:nvSpPr>
          <p:cNvPr id="82" name="Google Shape;82;p10"/>
          <p:cNvSpPr txBox="1">
            <a:spLocks noGrp="1"/>
          </p:cNvSpPr>
          <p:nvPr>
            <p:ph type="body" idx="1"/>
          </p:nvPr>
        </p:nvSpPr>
        <p:spPr>
          <a:xfrm>
            <a:off x="990000" y="2584758"/>
            <a:ext cx="3531600" cy="3284229"/>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SzPts val="2000"/>
              <a:buNone/>
              <a:defRPr sz="2000"/>
            </a:lvl1pPr>
            <a:lvl2pPr marL="914400" lvl="1" indent="-228600" algn="l">
              <a:lnSpc>
                <a:spcPct val="150000"/>
              </a:lnSpc>
              <a:spcBef>
                <a:spcPts val="500"/>
              </a:spcBef>
              <a:spcAft>
                <a:spcPts val="0"/>
              </a:spcAft>
              <a:buClr>
                <a:schemeClr val="dk1"/>
              </a:buClr>
              <a:buSzPts val="1400"/>
              <a:buFont typeface="Avenir"/>
              <a:buNone/>
              <a:defRPr sz="1400"/>
            </a:lvl2pPr>
            <a:lvl3pPr marL="1371600" lvl="2" indent="-228600" algn="l">
              <a:lnSpc>
                <a:spcPct val="150000"/>
              </a:lnSpc>
              <a:spcBef>
                <a:spcPts val="500"/>
              </a:spcBef>
              <a:spcAft>
                <a:spcPts val="0"/>
              </a:spcAft>
              <a:buSzPts val="1200"/>
              <a:buNone/>
              <a:defRPr sz="1200"/>
            </a:lvl3pPr>
            <a:lvl4pPr marL="1828800" lvl="3" indent="-228600" algn="l">
              <a:lnSpc>
                <a:spcPct val="150000"/>
              </a:lnSpc>
              <a:spcBef>
                <a:spcPts val="500"/>
              </a:spcBef>
              <a:spcAft>
                <a:spcPts val="0"/>
              </a:spcAft>
              <a:buSzPts val="1000"/>
              <a:buFont typeface="Avenir"/>
              <a:buNone/>
              <a:defRPr sz="1000"/>
            </a:lvl4pPr>
            <a:lvl5pPr marL="2286000" lvl="4" indent="-228600" algn="l">
              <a:lnSpc>
                <a:spcPct val="15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3" name="Google Shape;83;p10"/>
          <p:cNvSpPr txBox="1">
            <a:spLocks noGrp="1"/>
          </p:cNvSpPr>
          <p:nvPr>
            <p:ph type="dt" idx="10"/>
          </p:nvPr>
        </p:nvSpPr>
        <p:spPr>
          <a:xfrm>
            <a:off x="450000" y="6357168"/>
            <a:ext cx="1760150" cy="4616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ftr" idx="11"/>
          </p:nvPr>
        </p:nvSpPr>
        <p:spPr>
          <a:xfrm>
            <a:off x="2754312" y="6357600"/>
            <a:ext cx="6683376" cy="460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sldNum" idx="12"/>
          </p:nvPr>
        </p:nvSpPr>
        <p:spPr>
          <a:xfrm>
            <a:off x="9982800" y="6357600"/>
            <a:ext cx="1760150" cy="460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6" name="Google Shape;86;p10"/>
          <p:cNvCxnSpPr/>
          <p:nvPr/>
        </p:nvCxnSpPr>
        <p:spPr>
          <a:xfrm>
            <a:off x="4979988" y="540000"/>
            <a:ext cx="0" cy="5778000"/>
          </a:xfrm>
          <a:prstGeom prst="straightConnector1">
            <a:avLst/>
          </a:prstGeom>
          <a:noFill/>
          <a:ln w="12700" cap="flat" cmpd="sng">
            <a:solidFill>
              <a:srgbClr val="FFFFFF">
                <a:alpha val="40000"/>
              </a:srgbClr>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89400" y="395289"/>
            <a:ext cx="10213200" cy="111283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dk1"/>
              </a:buClr>
              <a:buSzPts val="3200"/>
              <a:buFont typeface="Sorts Mill Goudy"/>
              <a:buNone/>
              <a:defRPr sz="3200" b="0" i="0" u="none" strike="noStrike" cap="none">
                <a:solidFill>
                  <a:schemeClr val="dk1"/>
                </a:solidFill>
                <a:latin typeface="Sorts Mill Goudy"/>
                <a:ea typeface="Sorts Mill Goudy"/>
                <a:cs typeface="Sorts Mill Goudy"/>
                <a:sym typeface="Sorts Mill Goud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989400" y="1685925"/>
            <a:ext cx="10213200" cy="404019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50000"/>
              </a:lnSpc>
              <a:spcBef>
                <a:spcPts val="1000"/>
              </a:spcBef>
              <a:spcAft>
                <a:spcPts val="0"/>
              </a:spcAft>
              <a:buClr>
                <a:schemeClr val="accent3"/>
              </a:buClr>
              <a:buSzPts val="2000"/>
              <a:buFont typeface="Noto Sans Symbols"/>
              <a:buChar char="·"/>
              <a:defRPr sz="2000" b="0" i="0" u="none" strike="noStrike" cap="none">
                <a:solidFill>
                  <a:schemeClr val="dk1"/>
                </a:solidFill>
                <a:latin typeface="Avenir"/>
                <a:ea typeface="Avenir"/>
                <a:cs typeface="Avenir"/>
                <a:sym typeface="Avenir"/>
              </a:defRPr>
            </a:lvl1pPr>
            <a:lvl2pPr marL="914400" marR="0" lvl="1" indent="-228600" algn="l" rtl="0">
              <a:lnSpc>
                <a:spcPct val="150000"/>
              </a:lnSpc>
              <a:spcBef>
                <a:spcPts val="500"/>
              </a:spcBef>
              <a:spcAft>
                <a:spcPts val="0"/>
              </a:spcAft>
              <a:buClr>
                <a:schemeClr val="dk1"/>
              </a:buClr>
              <a:buSzPts val="2000"/>
              <a:buFont typeface="Avenir"/>
              <a:buNone/>
              <a:defRPr sz="2000" b="0" i="1" u="none" strike="noStrike" cap="none">
                <a:solidFill>
                  <a:schemeClr val="dk1"/>
                </a:solidFill>
                <a:latin typeface="Avenir"/>
                <a:ea typeface="Avenir"/>
                <a:cs typeface="Avenir"/>
                <a:sym typeface="Avenir"/>
              </a:defRPr>
            </a:lvl2pPr>
            <a:lvl3pPr marL="1371600" marR="0" lvl="2" indent="-355600" algn="l" rtl="0">
              <a:lnSpc>
                <a:spcPct val="150000"/>
              </a:lnSpc>
              <a:spcBef>
                <a:spcPts val="500"/>
              </a:spcBef>
              <a:spcAft>
                <a:spcPts val="0"/>
              </a:spcAft>
              <a:buClr>
                <a:schemeClr val="accent3"/>
              </a:buClr>
              <a:buSzPts val="2000"/>
              <a:buFont typeface="Noto Sans Symbols"/>
              <a:buChar char="·"/>
              <a:defRPr sz="2000" b="0" i="0" u="none" strike="noStrike" cap="none">
                <a:solidFill>
                  <a:schemeClr val="dk1"/>
                </a:solidFill>
                <a:latin typeface="Avenir"/>
                <a:ea typeface="Avenir"/>
                <a:cs typeface="Avenir"/>
                <a:sym typeface="Avenir"/>
              </a:defRPr>
            </a:lvl3pPr>
            <a:lvl4pPr marL="1828800" marR="0" lvl="3" indent="-228600" algn="l" rtl="0">
              <a:lnSpc>
                <a:spcPct val="150000"/>
              </a:lnSpc>
              <a:spcBef>
                <a:spcPts val="500"/>
              </a:spcBef>
              <a:spcAft>
                <a:spcPts val="0"/>
              </a:spcAft>
              <a:buClr>
                <a:schemeClr val="accent3"/>
              </a:buClr>
              <a:buSzPts val="2000"/>
              <a:buFont typeface="Avenir"/>
              <a:buNone/>
              <a:defRPr sz="2000" b="0" i="1" u="none" strike="noStrike" cap="none">
                <a:solidFill>
                  <a:schemeClr val="dk1"/>
                </a:solidFill>
                <a:latin typeface="Avenir"/>
                <a:ea typeface="Avenir"/>
                <a:cs typeface="Avenir"/>
                <a:sym typeface="Avenir"/>
              </a:defRPr>
            </a:lvl4pPr>
            <a:lvl5pPr marL="2286000" marR="0" lvl="4" indent="-355600" algn="l" rtl="0">
              <a:lnSpc>
                <a:spcPct val="150000"/>
              </a:lnSpc>
              <a:spcBef>
                <a:spcPts val="500"/>
              </a:spcBef>
              <a:spcAft>
                <a:spcPts val="0"/>
              </a:spcAft>
              <a:buClr>
                <a:schemeClr val="accent3"/>
              </a:buClr>
              <a:buSzPts val="2000"/>
              <a:buFont typeface="Noto Sans Symbols"/>
              <a:buChar char="·"/>
              <a:defRPr sz="20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8" name="Google Shape;8;p1"/>
          <p:cNvSpPr txBox="1">
            <a:spLocks noGrp="1"/>
          </p:cNvSpPr>
          <p:nvPr>
            <p:ph type="dt" idx="10"/>
          </p:nvPr>
        </p:nvSpPr>
        <p:spPr>
          <a:xfrm>
            <a:off x="450000" y="6357168"/>
            <a:ext cx="1760150" cy="461665"/>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1000" b="0" i="0" u="none" strike="noStrike" cap="none">
                <a:solidFill>
                  <a:schemeClr val="dk1"/>
                </a:solidFill>
                <a:latin typeface="Sorts Mill Goudy"/>
                <a:ea typeface="Sorts Mill Goudy"/>
                <a:cs typeface="Sorts Mill Goudy"/>
                <a:sym typeface="Sorts Mill Goudy"/>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9" name="Google Shape;9;p1"/>
          <p:cNvSpPr txBox="1">
            <a:spLocks noGrp="1"/>
          </p:cNvSpPr>
          <p:nvPr>
            <p:ph type="ftr" idx="11"/>
          </p:nvPr>
        </p:nvSpPr>
        <p:spPr>
          <a:xfrm>
            <a:off x="2754312" y="6357600"/>
            <a:ext cx="6683376" cy="4608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chemeClr val="dk1"/>
                </a:solidFill>
                <a:latin typeface="Sorts Mill Goudy"/>
                <a:ea typeface="Sorts Mill Goudy"/>
                <a:cs typeface="Sorts Mill Goudy"/>
                <a:sym typeface="Sorts Mill Goudy"/>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0" name="Google Shape;10;p1"/>
          <p:cNvSpPr txBox="1">
            <a:spLocks noGrp="1"/>
          </p:cNvSpPr>
          <p:nvPr>
            <p:ph type="sldNum" idx="12"/>
          </p:nvPr>
        </p:nvSpPr>
        <p:spPr>
          <a:xfrm>
            <a:off x="9982800" y="6357600"/>
            <a:ext cx="1760150" cy="4608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Sorts Mill Goudy"/>
                <a:ea typeface="Sorts Mill Goudy"/>
                <a:cs typeface="Sorts Mill Goudy"/>
                <a:sym typeface="Sorts Mill Goudy"/>
              </a:defRPr>
            </a:lvl1pPr>
            <a:lvl2pPr marL="0" marR="0" lvl="1" indent="0" algn="r" rtl="0">
              <a:spcBef>
                <a:spcPts val="0"/>
              </a:spcBef>
              <a:buNone/>
              <a:defRPr sz="1000" b="0" i="0" u="none" strike="noStrike" cap="none">
                <a:solidFill>
                  <a:schemeClr val="dk1"/>
                </a:solidFill>
                <a:latin typeface="Sorts Mill Goudy"/>
                <a:ea typeface="Sorts Mill Goudy"/>
                <a:cs typeface="Sorts Mill Goudy"/>
                <a:sym typeface="Sorts Mill Goudy"/>
              </a:defRPr>
            </a:lvl2pPr>
            <a:lvl3pPr marL="0" marR="0" lvl="2" indent="0" algn="r" rtl="0">
              <a:spcBef>
                <a:spcPts val="0"/>
              </a:spcBef>
              <a:buNone/>
              <a:defRPr sz="1000" b="0" i="0" u="none" strike="noStrike" cap="none">
                <a:solidFill>
                  <a:schemeClr val="dk1"/>
                </a:solidFill>
                <a:latin typeface="Sorts Mill Goudy"/>
                <a:ea typeface="Sorts Mill Goudy"/>
                <a:cs typeface="Sorts Mill Goudy"/>
                <a:sym typeface="Sorts Mill Goudy"/>
              </a:defRPr>
            </a:lvl3pPr>
            <a:lvl4pPr marL="0" marR="0" lvl="3" indent="0" algn="r" rtl="0">
              <a:spcBef>
                <a:spcPts val="0"/>
              </a:spcBef>
              <a:buNone/>
              <a:defRPr sz="1000" b="0" i="0" u="none" strike="noStrike" cap="none">
                <a:solidFill>
                  <a:schemeClr val="dk1"/>
                </a:solidFill>
                <a:latin typeface="Sorts Mill Goudy"/>
                <a:ea typeface="Sorts Mill Goudy"/>
                <a:cs typeface="Sorts Mill Goudy"/>
                <a:sym typeface="Sorts Mill Goudy"/>
              </a:defRPr>
            </a:lvl4pPr>
            <a:lvl5pPr marL="0" marR="0" lvl="4" indent="0" algn="r" rtl="0">
              <a:spcBef>
                <a:spcPts val="0"/>
              </a:spcBef>
              <a:buNone/>
              <a:defRPr sz="1000" b="0" i="0" u="none" strike="noStrike" cap="none">
                <a:solidFill>
                  <a:schemeClr val="dk1"/>
                </a:solidFill>
                <a:latin typeface="Sorts Mill Goudy"/>
                <a:ea typeface="Sorts Mill Goudy"/>
                <a:cs typeface="Sorts Mill Goudy"/>
                <a:sym typeface="Sorts Mill Goudy"/>
              </a:defRPr>
            </a:lvl5pPr>
            <a:lvl6pPr marL="0" marR="0" lvl="5" indent="0" algn="r" rtl="0">
              <a:spcBef>
                <a:spcPts val="0"/>
              </a:spcBef>
              <a:buNone/>
              <a:defRPr sz="1000" b="0" i="0" u="none" strike="noStrike" cap="none">
                <a:solidFill>
                  <a:schemeClr val="dk1"/>
                </a:solidFill>
                <a:latin typeface="Sorts Mill Goudy"/>
                <a:ea typeface="Sorts Mill Goudy"/>
                <a:cs typeface="Sorts Mill Goudy"/>
                <a:sym typeface="Sorts Mill Goudy"/>
              </a:defRPr>
            </a:lvl6pPr>
            <a:lvl7pPr marL="0" marR="0" lvl="6" indent="0" algn="r" rtl="0">
              <a:spcBef>
                <a:spcPts val="0"/>
              </a:spcBef>
              <a:buNone/>
              <a:defRPr sz="1000" b="0" i="0" u="none" strike="noStrike" cap="none">
                <a:solidFill>
                  <a:schemeClr val="dk1"/>
                </a:solidFill>
                <a:latin typeface="Sorts Mill Goudy"/>
                <a:ea typeface="Sorts Mill Goudy"/>
                <a:cs typeface="Sorts Mill Goudy"/>
                <a:sym typeface="Sorts Mill Goudy"/>
              </a:defRPr>
            </a:lvl7pPr>
            <a:lvl8pPr marL="0" marR="0" lvl="7" indent="0" algn="r" rtl="0">
              <a:spcBef>
                <a:spcPts val="0"/>
              </a:spcBef>
              <a:buNone/>
              <a:defRPr sz="1000" b="0" i="0" u="none" strike="noStrike" cap="none">
                <a:solidFill>
                  <a:schemeClr val="dk1"/>
                </a:solidFill>
                <a:latin typeface="Sorts Mill Goudy"/>
                <a:ea typeface="Sorts Mill Goudy"/>
                <a:cs typeface="Sorts Mill Goudy"/>
                <a:sym typeface="Sorts Mill Goudy"/>
              </a:defRPr>
            </a:lvl8pPr>
            <a:lvl9pPr marL="0" marR="0" lvl="8" indent="0" algn="r" rtl="0">
              <a:spcBef>
                <a:spcPts val="0"/>
              </a:spcBef>
              <a:buNone/>
              <a:defRPr sz="1000" b="0" i="0" u="none" strike="noStrike" cap="none">
                <a:solidFill>
                  <a:schemeClr val="dk1"/>
                </a:solidFill>
                <a:latin typeface="Sorts Mill Goudy"/>
                <a:ea typeface="Sorts Mill Goudy"/>
                <a:cs typeface="Sorts Mill Goudy"/>
                <a:sym typeface="Sorts Mill Goud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2"/>
        <p:cNvGrpSpPr/>
        <p:nvPr/>
      </p:nvGrpSpPr>
      <p:grpSpPr>
        <a:xfrm>
          <a:off x="0" y="0"/>
          <a:ext cx="0" cy="0"/>
          <a:chOff x="0" y="0"/>
          <a:chExt cx="0" cy="0"/>
        </a:xfrm>
      </p:grpSpPr>
      <p:sp>
        <p:nvSpPr>
          <p:cNvPr id="103" name="Google Shape;103;p13"/>
          <p:cNvSpPr/>
          <p:nvPr/>
        </p:nvSpPr>
        <p:spPr>
          <a:xfrm>
            <a:off x="0" y="6306"/>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04" name="Google Shape;104;p13"/>
          <p:cNvSpPr txBox="1">
            <a:spLocks noGrp="1"/>
          </p:cNvSpPr>
          <p:nvPr>
            <p:ph type="ctrTitle"/>
          </p:nvPr>
        </p:nvSpPr>
        <p:spPr>
          <a:xfrm>
            <a:off x="990000" y="395289"/>
            <a:ext cx="4075200" cy="222668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100"/>
              <a:buFont typeface="Sorts Mill Goudy"/>
              <a:buNone/>
            </a:pPr>
            <a:r>
              <a:rPr lang="en-US" sz="4100" dirty="0">
                <a:latin typeface="Goudy Old Style" panose="02020502050305020303" pitchFamily="18" charset="0"/>
              </a:rPr>
              <a:t>Imam Muhammad Ibn Saud Islamic University</a:t>
            </a:r>
            <a:endParaRPr sz="4100" dirty="0">
              <a:latin typeface="Goudy Old Style" panose="02020502050305020303" pitchFamily="18" charset="0"/>
            </a:endParaRPr>
          </a:p>
        </p:txBody>
      </p:sp>
      <p:grpSp>
        <p:nvGrpSpPr>
          <p:cNvPr id="105" name="Google Shape;105;p13"/>
          <p:cNvGrpSpPr/>
          <p:nvPr/>
        </p:nvGrpSpPr>
        <p:grpSpPr>
          <a:xfrm>
            <a:off x="1919525" y="2840038"/>
            <a:ext cx="2216150" cy="1177924"/>
            <a:chOff x="4987925" y="2840038"/>
            <a:chExt cx="2216150" cy="1177924"/>
          </a:xfrm>
        </p:grpSpPr>
        <p:sp>
          <p:nvSpPr>
            <p:cNvPr id="106" name="Google Shape;106;p13"/>
            <p:cNvSpPr/>
            <p:nvPr/>
          </p:nvSpPr>
          <p:spPr>
            <a:xfrm>
              <a:off x="4987925" y="2840038"/>
              <a:ext cx="2216150" cy="1177924"/>
            </a:xfrm>
            <a:prstGeom prst="rect">
              <a:avLst/>
            </a:prstGeom>
            <a:solidFill>
              <a:schemeClr val="lt2">
                <a:alpha val="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107" name="Google Shape;107;p13"/>
            <p:cNvGrpSpPr/>
            <p:nvPr/>
          </p:nvGrpSpPr>
          <p:grpSpPr>
            <a:xfrm>
              <a:off x="5422657" y="2958667"/>
              <a:ext cx="1332015" cy="987941"/>
              <a:chOff x="6580978" y="2958667"/>
              <a:chExt cx="1332015" cy="987941"/>
            </a:xfrm>
          </p:grpSpPr>
          <p:grpSp>
            <p:nvGrpSpPr>
              <p:cNvPr id="108" name="Google Shape;108;p13"/>
              <p:cNvGrpSpPr/>
              <p:nvPr/>
            </p:nvGrpSpPr>
            <p:grpSpPr>
              <a:xfrm rot="2700000">
                <a:off x="7260443" y="2912637"/>
                <a:ext cx="317159" cy="1080000"/>
                <a:chOff x="4799744" y="2905614"/>
                <a:chExt cx="317159" cy="1080000"/>
              </a:xfrm>
            </p:grpSpPr>
            <p:sp>
              <p:nvSpPr>
                <p:cNvPr id="109" name="Google Shape;109;p13"/>
                <p:cNvSpPr/>
                <p:nvPr/>
              </p:nvSpPr>
              <p:spPr>
                <a:xfrm>
                  <a:off x="4799744" y="2905614"/>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0" name="Google Shape;110;p13"/>
                <p:cNvSpPr/>
                <p:nvPr/>
              </p:nvSpPr>
              <p:spPr>
                <a:xfrm>
                  <a:off x="4959516" y="2905614"/>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111" name="Google Shape;111;p13"/>
                <p:cNvCxnSpPr/>
                <p:nvPr/>
              </p:nvCxnSpPr>
              <p:spPr>
                <a:xfrm rot="10800000">
                  <a:off x="4959516" y="2905614"/>
                  <a:ext cx="0" cy="1080000"/>
                </a:xfrm>
                <a:prstGeom prst="straightConnector1">
                  <a:avLst/>
                </a:prstGeom>
                <a:noFill/>
                <a:ln w="12700" cap="flat" cmpd="sng">
                  <a:solidFill>
                    <a:srgbClr val="FFFFFF"/>
                  </a:solidFill>
                  <a:prstDash val="solid"/>
                  <a:miter lim="800000"/>
                  <a:headEnd type="none" w="med" len="med"/>
                  <a:tailEnd type="none" w="med" len="med"/>
                </a:ln>
              </p:spPr>
            </p:cxnSp>
          </p:grpSp>
          <p:grpSp>
            <p:nvGrpSpPr>
              <p:cNvPr id="112" name="Google Shape;112;p13"/>
              <p:cNvGrpSpPr/>
              <p:nvPr/>
            </p:nvGrpSpPr>
            <p:grpSpPr>
              <a:xfrm rot="-2700000" flipH="1">
                <a:off x="6916369" y="2912637"/>
                <a:ext cx="317159" cy="1080000"/>
                <a:chOff x="4799744" y="2905614"/>
                <a:chExt cx="317159" cy="1080000"/>
              </a:xfrm>
            </p:grpSpPr>
            <p:sp>
              <p:nvSpPr>
                <p:cNvPr id="113" name="Google Shape;113;p13"/>
                <p:cNvSpPr/>
                <p:nvPr/>
              </p:nvSpPr>
              <p:spPr>
                <a:xfrm>
                  <a:off x="4799744" y="2905614"/>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4" name="Google Shape;114;p13"/>
                <p:cNvSpPr/>
                <p:nvPr/>
              </p:nvSpPr>
              <p:spPr>
                <a:xfrm>
                  <a:off x="4959516" y="2905614"/>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115" name="Google Shape;115;p13"/>
                <p:cNvCxnSpPr/>
                <p:nvPr/>
              </p:nvCxnSpPr>
              <p:spPr>
                <a:xfrm rot="10800000">
                  <a:off x="4959516" y="2905614"/>
                  <a:ext cx="0" cy="1080000"/>
                </a:xfrm>
                <a:prstGeom prst="straightConnector1">
                  <a:avLst/>
                </a:prstGeom>
                <a:noFill/>
                <a:ln w="12700" cap="flat" cmpd="sng">
                  <a:solidFill>
                    <a:srgbClr val="FFFFFF"/>
                  </a:solidFill>
                  <a:prstDash val="solid"/>
                  <a:miter lim="800000"/>
                  <a:headEnd type="none" w="med" len="med"/>
                  <a:tailEnd type="none" w="med" len="med"/>
                </a:ln>
              </p:spPr>
            </p:cxnSp>
          </p:grpSp>
        </p:grpSp>
      </p:grpSp>
      <p:pic>
        <p:nvPicPr>
          <p:cNvPr id="116" name="Google Shape;116;p13"/>
          <p:cNvPicPr preferRelativeResize="0"/>
          <p:nvPr/>
        </p:nvPicPr>
        <p:blipFill rotWithShape="1">
          <a:blip r:embed="rId3">
            <a:alphaModFix/>
          </a:blip>
          <a:srcRect l="28312" r="394" b="-1"/>
          <a:stretch/>
        </p:blipFill>
        <p:spPr>
          <a:xfrm>
            <a:off x="6080462" y="6306"/>
            <a:ext cx="6111538" cy="6858000"/>
          </a:xfrm>
          <a:prstGeom prst="rect">
            <a:avLst/>
          </a:prstGeom>
          <a:noFill/>
          <a:ln>
            <a:noFill/>
          </a:ln>
        </p:spPr>
      </p:pic>
      <p:sp>
        <p:nvSpPr>
          <p:cNvPr id="117" name="Google Shape;117;p13"/>
          <p:cNvSpPr txBox="1"/>
          <p:nvPr/>
        </p:nvSpPr>
        <p:spPr>
          <a:xfrm>
            <a:off x="990000" y="4316361"/>
            <a:ext cx="4075200"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dk1"/>
                </a:solidFill>
                <a:latin typeface="Goudy Old Style" panose="02020502050305020303" pitchFamily="18" charset="0"/>
                <a:ea typeface="Sorts Mill Goudy"/>
                <a:cs typeface="Sorts Mill Goudy"/>
                <a:sym typeface="Sorts Mill Goudy"/>
              </a:rPr>
              <a:t>Fill The Blanks </a:t>
            </a:r>
            <a:endParaRPr dirty="0">
              <a:latin typeface="Goudy Old Style" panose="02020502050305020303" pitchFamily="18" charset="0"/>
            </a:endParaRPr>
          </a:p>
          <a:p>
            <a:pPr marL="0" marR="0" lvl="0" indent="0" algn="ctr" rtl="0">
              <a:spcBef>
                <a:spcPts val="0"/>
              </a:spcBef>
              <a:spcAft>
                <a:spcPts val="0"/>
              </a:spcAft>
              <a:buNone/>
            </a:pPr>
            <a:r>
              <a:rPr lang="en-US" sz="4000" dirty="0">
                <a:solidFill>
                  <a:schemeClr val="dk1"/>
                </a:solidFill>
                <a:latin typeface="Goudy Old Style" panose="02020502050305020303" pitchFamily="18" charset="0"/>
                <a:ea typeface="Sorts Mill Goudy"/>
                <a:cs typeface="Sorts Mill Goudy"/>
                <a:sym typeface="Sorts Mill Goudy"/>
              </a:rPr>
              <a:t>Game Application </a:t>
            </a:r>
            <a:endParaRPr sz="4000" dirty="0">
              <a:solidFill>
                <a:schemeClr val="dk1"/>
              </a:solidFill>
              <a:latin typeface="Goudy Old Style" panose="02020502050305020303" pitchFamily="18" charset="0"/>
              <a:ea typeface="Sorts Mill Goudy"/>
              <a:cs typeface="Sorts Mill Goudy"/>
              <a:sym typeface="Sorts Mill Goud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8"/>
        <p:cNvGrpSpPr/>
        <p:nvPr/>
      </p:nvGrpSpPr>
      <p:grpSpPr>
        <a:xfrm>
          <a:off x="0" y="0"/>
          <a:ext cx="0" cy="0"/>
          <a:chOff x="0" y="0"/>
          <a:chExt cx="0" cy="0"/>
        </a:xfrm>
      </p:grpSpPr>
      <p:sp>
        <p:nvSpPr>
          <p:cNvPr id="279" name="Google Shape;279;p22"/>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80" name="Google Shape;280;p22"/>
          <p:cNvSpPr txBox="1">
            <a:spLocks noGrp="1"/>
          </p:cNvSpPr>
          <p:nvPr>
            <p:ph type="ctrTitle" idx="4294967295"/>
          </p:nvPr>
        </p:nvSpPr>
        <p:spPr>
          <a:xfrm>
            <a:off x="4567078" y="-473576"/>
            <a:ext cx="3528000" cy="230321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3200"/>
              <a:buFont typeface="Sorts Mill Goudy"/>
              <a:buNone/>
            </a:pPr>
            <a:r>
              <a:rPr lang="en-US" sz="3200" b="0" i="0" u="none" strike="noStrike" cap="none" dirty="0">
                <a:solidFill>
                  <a:schemeClr val="dk1"/>
                </a:solidFill>
                <a:latin typeface="Goudy Old Style" panose="02020502050305020303" pitchFamily="18" charset="0"/>
                <a:sym typeface="Sorts Mill Goudy"/>
              </a:rPr>
              <a:t>Sprint #2</a:t>
            </a:r>
            <a:br>
              <a:rPr lang="en-US" sz="3200" b="0" i="0" u="none" strike="noStrike" cap="none" dirty="0">
                <a:solidFill>
                  <a:schemeClr val="dk1"/>
                </a:solidFill>
                <a:latin typeface="Goudy Old Style" panose="02020502050305020303" pitchFamily="18" charset="0"/>
                <a:sym typeface="Sorts Mill Goudy"/>
              </a:rPr>
            </a:br>
            <a:r>
              <a:rPr lang="en-US" sz="3200" b="0" i="0" u="none" strike="noStrike" cap="none" dirty="0">
                <a:solidFill>
                  <a:schemeClr val="dk1"/>
                </a:solidFill>
                <a:latin typeface="Goudy Old Style" panose="02020502050305020303" pitchFamily="18" charset="0"/>
                <a:sym typeface="Sorts Mill Goudy"/>
              </a:rPr>
              <a:t>Application Design</a:t>
            </a:r>
            <a:endParaRPr dirty="0">
              <a:latin typeface="Goudy Old Style" panose="02020502050305020303" pitchFamily="18" charset="0"/>
            </a:endParaRPr>
          </a:p>
        </p:txBody>
      </p:sp>
      <p:cxnSp>
        <p:nvCxnSpPr>
          <p:cNvPr id="281" name="Google Shape;281;p22"/>
          <p:cNvCxnSpPr/>
          <p:nvPr/>
        </p:nvCxnSpPr>
        <p:spPr>
          <a:xfrm rot="5400000">
            <a:off x="4714750" y="1691606"/>
            <a:ext cx="540000" cy="0"/>
          </a:xfrm>
          <a:prstGeom prst="straightConnector1">
            <a:avLst/>
          </a:prstGeom>
          <a:noFill/>
          <a:ln w="12700" cap="flat" cmpd="sng">
            <a:solidFill>
              <a:srgbClr val="FFFFFF"/>
            </a:solidFill>
            <a:prstDash val="solid"/>
            <a:round/>
            <a:headEnd type="none" w="sm" len="sm"/>
            <a:tailEnd type="none" w="sm" len="sm"/>
          </a:ln>
        </p:spPr>
      </p:cxnSp>
      <p:sp>
        <p:nvSpPr>
          <p:cNvPr id="282" name="Google Shape;282;p22"/>
          <p:cNvSpPr txBox="1">
            <a:spLocks noGrp="1"/>
          </p:cNvSpPr>
          <p:nvPr>
            <p:ph type="body" idx="1"/>
          </p:nvPr>
        </p:nvSpPr>
        <p:spPr>
          <a:xfrm>
            <a:off x="5109111" y="5443068"/>
            <a:ext cx="2686046" cy="977644"/>
          </a:xfrm>
          <a:prstGeom prst="rect">
            <a:avLst/>
          </a:prstGeom>
          <a:noFill/>
          <a:ln>
            <a:noFill/>
          </a:ln>
        </p:spPr>
        <p:txBody>
          <a:bodyPr spcFirstLastPara="1" wrap="square" lIns="91425" tIns="45700" rIns="91425" bIns="45700" anchor="ctr" anchorCtr="0">
            <a:normAutofit fontScale="70000" lnSpcReduction="20000"/>
          </a:bodyPr>
          <a:lstStyle/>
          <a:p>
            <a:pPr marL="360000" lvl="0" indent="-360000" algn="l" rtl="0">
              <a:lnSpc>
                <a:spcPct val="150000"/>
              </a:lnSpc>
              <a:spcBef>
                <a:spcPts val="0"/>
              </a:spcBef>
              <a:spcAft>
                <a:spcPts val="0"/>
              </a:spcAft>
              <a:buSzPct val="100000"/>
              <a:buFont typeface="Arial"/>
              <a:buChar char="•"/>
            </a:pPr>
            <a:r>
              <a:rPr lang="en-US" dirty="0">
                <a:latin typeface="Avenir Next LT Pro" panose="020B0504020202020204" pitchFamily="34" charset="0"/>
              </a:rPr>
              <a:t>The main menu design, focused on making it pretty and simple</a:t>
            </a:r>
            <a:endParaRPr dirty="0">
              <a:latin typeface="Avenir Next LT Pro" panose="020B0504020202020204" pitchFamily="34" charset="0"/>
            </a:endParaRPr>
          </a:p>
        </p:txBody>
      </p:sp>
      <p:pic>
        <p:nvPicPr>
          <p:cNvPr id="283" name="Google Shape;283;p22" descr="A screen shot of a login screen"/>
          <p:cNvPicPr preferRelativeResize="0"/>
          <p:nvPr/>
        </p:nvPicPr>
        <p:blipFill rotWithShape="1">
          <a:blip r:embed="rId3">
            <a:alphaModFix/>
          </a:blip>
          <a:srcRect/>
          <a:stretch/>
        </p:blipFill>
        <p:spPr>
          <a:xfrm>
            <a:off x="1120427" y="1263477"/>
            <a:ext cx="1908552" cy="4241227"/>
          </a:xfrm>
          <a:prstGeom prst="rect">
            <a:avLst/>
          </a:prstGeom>
          <a:noFill/>
          <a:ln>
            <a:noFill/>
          </a:ln>
        </p:spPr>
      </p:pic>
      <p:pic>
        <p:nvPicPr>
          <p:cNvPr id="284" name="Google Shape;284;p22" descr="A screenshot of a phone"/>
          <p:cNvPicPr preferRelativeResize="0"/>
          <p:nvPr/>
        </p:nvPicPr>
        <p:blipFill rotWithShape="1">
          <a:blip r:embed="rId4">
            <a:alphaModFix/>
          </a:blip>
          <a:srcRect/>
          <a:stretch/>
        </p:blipFill>
        <p:spPr>
          <a:xfrm>
            <a:off x="9654416" y="1446076"/>
            <a:ext cx="1846676" cy="4058628"/>
          </a:xfrm>
          <a:prstGeom prst="rect">
            <a:avLst/>
          </a:prstGeom>
          <a:noFill/>
          <a:ln>
            <a:noFill/>
          </a:ln>
        </p:spPr>
      </p:pic>
      <p:pic>
        <p:nvPicPr>
          <p:cNvPr id="285" name="Google Shape;285;p22"/>
          <p:cNvPicPr preferRelativeResize="0"/>
          <p:nvPr/>
        </p:nvPicPr>
        <p:blipFill rotWithShape="1">
          <a:blip r:embed="rId5">
            <a:alphaModFix/>
          </a:blip>
          <a:srcRect/>
          <a:stretch/>
        </p:blipFill>
        <p:spPr>
          <a:xfrm>
            <a:off x="5392521" y="1399686"/>
            <a:ext cx="1877113" cy="4058628"/>
          </a:xfrm>
          <a:prstGeom prst="rect">
            <a:avLst/>
          </a:prstGeom>
          <a:noFill/>
          <a:ln>
            <a:noFill/>
          </a:ln>
        </p:spPr>
      </p:pic>
      <p:sp>
        <p:nvSpPr>
          <p:cNvPr id="286" name="Google Shape;286;p22"/>
          <p:cNvSpPr txBox="1"/>
          <p:nvPr/>
        </p:nvSpPr>
        <p:spPr>
          <a:xfrm>
            <a:off x="863727" y="5504704"/>
            <a:ext cx="2686046" cy="977644"/>
          </a:xfrm>
          <a:prstGeom prst="rect">
            <a:avLst/>
          </a:prstGeom>
          <a:noFill/>
          <a:ln>
            <a:noFill/>
          </a:ln>
        </p:spPr>
        <p:txBody>
          <a:bodyPr spcFirstLastPara="1" wrap="square" lIns="91425" tIns="45700" rIns="91425" bIns="45700" anchor="ctr" anchorCtr="0">
            <a:normAutofit fontScale="77500" lnSpcReduction="20000"/>
          </a:bodyPr>
          <a:lstStyle/>
          <a:p>
            <a:pPr marL="360000" marR="0" lvl="0" indent="-360000" algn="l" rtl="0">
              <a:lnSpc>
                <a:spcPct val="150000"/>
              </a:lnSpc>
              <a:spcBef>
                <a:spcPts val="0"/>
              </a:spcBef>
              <a:spcAft>
                <a:spcPts val="0"/>
              </a:spcAft>
              <a:buClr>
                <a:schemeClr val="accent3"/>
              </a:buClr>
              <a:buSzPct val="100000"/>
              <a:buFont typeface="Arial"/>
              <a:buChar char="•"/>
            </a:pPr>
            <a:r>
              <a:rPr lang="en-US" sz="2000" dirty="0">
                <a:solidFill>
                  <a:schemeClr val="dk1"/>
                </a:solidFill>
                <a:latin typeface="Avenir Next LT Pro" panose="020B0504020202020204" pitchFamily="34" charset="0"/>
                <a:ea typeface="Avenir"/>
                <a:cs typeface="Avenir"/>
                <a:sym typeface="Avenir"/>
              </a:rPr>
              <a:t>The final version of the login/registration page</a:t>
            </a:r>
            <a:endParaRPr dirty="0">
              <a:latin typeface="Avenir Next LT Pro" panose="020B0504020202020204" pitchFamily="34" charset="0"/>
            </a:endParaRPr>
          </a:p>
        </p:txBody>
      </p:sp>
      <p:sp>
        <p:nvSpPr>
          <p:cNvPr id="287" name="Google Shape;287;p22"/>
          <p:cNvSpPr txBox="1"/>
          <p:nvPr/>
        </p:nvSpPr>
        <p:spPr>
          <a:xfrm>
            <a:off x="9354495" y="5504704"/>
            <a:ext cx="2686046" cy="977644"/>
          </a:xfrm>
          <a:prstGeom prst="rect">
            <a:avLst/>
          </a:prstGeom>
          <a:noFill/>
          <a:ln>
            <a:noFill/>
          </a:ln>
        </p:spPr>
        <p:txBody>
          <a:bodyPr spcFirstLastPara="1" wrap="square" lIns="91425" tIns="45700" rIns="91425" bIns="45700" anchor="ctr" anchorCtr="0">
            <a:normAutofit lnSpcReduction="10000"/>
          </a:bodyPr>
          <a:lstStyle/>
          <a:p>
            <a:pPr marL="360000" marR="0" lvl="0" indent="-360000" algn="l" rtl="0">
              <a:lnSpc>
                <a:spcPct val="150000"/>
              </a:lnSpc>
              <a:spcBef>
                <a:spcPts val="0"/>
              </a:spcBef>
              <a:spcAft>
                <a:spcPts val="0"/>
              </a:spcAft>
              <a:buClr>
                <a:schemeClr val="accent3"/>
              </a:buClr>
              <a:buSzPts val="2000"/>
              <a:buFont typeface="Arial"/>
              <a:buChar char="•"/>
            </a:pPr>
            <a:r>
              <a:rPr lang="en-US" sz="2000" dirty="0">
                <a:solidFill>
                  <a:schemeClr val="dk1"/>
                </a:solidFill>
                <a:latin typeface="Avenir Next LT Pro" panose="020B0504020202020204" pitchFamily="34" charset="0"/>
                <a:ea typeface="Avenir"/>
                <a:cs typeface="Avenir"/>
                <a:sym typeface="Avenir"/>
              </a:rPr>
              <a:t>Example of the level design</a:t>
            </a:r>
            <a:endParaRPr dirty="0">
              <a:latin typeface="Avenir Next LT Pro" panose="020B05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3"/>
          <p:cNvSpPr txBox="1">
            <a:spLocks noGrp="1"/>
          </p:cNvSpPr>
          <p:nvPr>
            <p:ph type="ctrTitle" idx="4294967295"/>
          </p:nvPr>
        </p:nvSpPr>
        <p:spPr>
          <a:xfrm>
            <a:off x="4056600" y="458454"/>
            <a:ext cx="4078800" cy="1233868"/>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Sorts Mill Goudy"/>
              <a:buNone/>
            </a:pPr>
            <a:r>
              <a:rPr lang="en-US" dirty="0">
                <a:latin typeface="Goudy Old Style" panose="02020502050305020303" pitchFamily="18" charset="0"/>
              </a:rPr>
              <a:t>Sprint #3 Finishing Touches</a:t>
            </a:r>
            <a:endParaRPr dirty="0">
              <a:latin typeface="Goudy Old Style" panose="02020502050305020303" pitchFamily="18" charset="0"/>
            </a:endParaRPr>
          </a:p>
        </p:txBody>
      </p:sp>
      <p:sp>
        <p:nvSpPr>
          <p:cNvPr id="293" name="Google Shape;293;p23"/>
          <p:cNvSpPr txBox="1">
            <a:spLocks noGrp="1"/>
          </p:cNvSpPr>
          <p:nvPr>
            <p:ph type="body" idx="1"/>
          </p:nvPr>
        </p:nvSpPr>
        <p:spPr>
          <a:xfrm>
            <a:off x="2124107" y="2435651"/>
            <a:ext cx="8011235" cy="3453650"/>
          </a:xfrm>
          <a:prstGeom prst="rect">
            <a:avLst/>
          </a:prstGeom>
          <a:noFill/>
          <a:ln>
            <a:noFill/>
          </a:ln>
        </p:spPr>
        <p:txBody>
          <a:bodyPr spcFirstLastPara="1" wrap="square" lIns="91425" tIns="45700" rIns="91425" bIns="45700" anchor="t" anchorCtr="0">
            <a:noAutofit/>
          </a:bodyPr>
          <a:lstStyle/>
          <a:p>
            <a:pPr marL="360000" lvl="0" indent="-391750" algn="l" rtl="0">
              <a:lnSpc>
                <a:spcPct val="107000"/>
              </a:lnSpc>
              <a:spcBef>
                <a:spcPts val="0"/>
              </a:spcBef>
              <a:spcAft>
                <a:spcPts val="0"/>
              </a:spcAft>
              <a:buSzPts val="2500"/>
              <a:buChar char="·"/>
            </a:pPr>
            <a:r>
              <a:rPr lang="en-US" sz="2500" dirty="0">
                <a:latin typeface="Avenir Next LT Pro" panose="020B0504020202020204" pitchFamily="34" charset="0"/>
              </a:rPr>
              <a:t>In the last phase, they aimed for perfection. They made changes based on feedback and tests, had discussions to improve the game, and ensured it ran smoothly. Finally, they prepared the game for sharing and took a photo to showcase their achievement.</a:t>
            </a:r>
            <a:endParaRPr sz="2500" dirty="0">
              <a:latin typeface="Avenir Next LT Pro" panose="020B05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7"/>
        <p:cNvGrpSpPr/>
        <p:nvPr/>
      </p:nvGrpSpPr>
      <p:grpSpPr>
        <a:xfrm>
          <a:off x="0" y="0"/>
          <a:ext cx="0" cy="0"/>
          <a:chOff x="0" y="0"/>
          <a:chExt cx="0" cy="0"/>
        </a:xfrm>
      </p:grpSpPr>
      <p:sp>
        <p:nvSpPr>
          <p:cNvPr id="298" name="Google Shape;298;p24"/>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99" name="Google Shape;299;p24"/>
          <p:cNvSpPr txBox="1">
            <a:spLocks noGrp="1"/>
          </p:cNvSpPr>
          <p:nvPr>
            <p:ph type="ctrTitle" idx="4294967295"/>
          </p:nvPr>
        </p:nvSpPr>
        <p:spPr>
          <a:xfrm>
            <a:off x="990000" y="945926"/>
            <a:ext cx="3531600" cy="181588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3200"/>
              <a:buFont typeface="Sorts Mill Goudy"/>
              <a:buNone/>
            </a:pPr>
            <a:r>
              <a:rPr lang="en-US" sz="3200" b="0" i="0" u="none" strike="noStrike" cap="none" dirty="0">
                <a:solidFill>
                  <a:schemeClr val="dk1"/>
                </a:solidFill>
                <a:latin typeface="Goudy Old Style" panose="02020502050305020303" pitchFamily="18" charset="0"/>
                <a:sym typeface="Sorts Mill Goudy"/>
              </a:rPr>
              <a:t>Sprint #3</a:t>
            </a:r>
            <a:br>
              <a:rPr lang="en-US" sz="3200" b="0" i="0" u="none" strike="noStrike" cap="none" dirty="0">
                <a:solidFill>
                  <a:schemeClr val="dk1"/>
                </a:solidFill>
                <a:latin typeface="Goudy Old Style" panose="02020502050305020303" pitchFamily="18" charset="0"/>
                <a:sym typeface="Sorts Mill Goudy"/>
              </a:rPr>
            </a:br>
            <a:r>
              <a:rPr lang="en-US" sz="3200" b="0" i="0" u="none" strike="noStrike" cap="none" dirty="0">
                <a:solidFill>
                  <a:schemeClr val="dk1"/>
                </a:solidFill>
                <a:latin typeface="Goudy Old Style" panose="02020502050305020303" pitchFamily="18" charset="0"/>
                <a:sym typeface="Sorts Mill Goudy"/>
              </a:rPr>
              <a:t>Architectural Pattern</a:t>
            </a:r>
            <a:endParaRPr sz="3200" b="0" i="0" u="none" strike="noStrike" cap="none" dirty="0">
              <a:solidFill>
                <a:schemeClr val="dk1"/>
              </a:solidFill>
              <a:latin typeface="Goudy Old Style" panose="02020502050305020303" pitchFamily="18" charset="0"/>
              <a:sym typeface="Sorts Mill Goudy"/>
            </a:endParaRPr>
          </a:p>
        </p:txBody>
      </p:sp>
      <p:pic>
        <p:nvPicPr>
          <p:cNvPr id="300" name="Google Shape;300;p24"/>
          <p:cNvPicPr preferRelativeResize="0"/>
          <p:nvPr/>
        </p:nvPicPr>
        <p:blipFill rotWithShape="1">
          <a:blip r:embed="rId3">
            <a:alphaModFix/>
          </a:blip>
          <a:srcRect b="4395"/>
          <a:stretch/>
        </p:blipFill>
        <p:spPr>
          <a:xfrm>
            <a:off x="289174" y="2686330"/>
            <a:ext cx="4920751" cy="3434275"/>
          </a:xfrm>
          <a:prstGeom prst="rect">
            <a:avLst/>
          </a:prstGeom>
          <a:noFill/>
          <a:ln>
            <a:noFill/>
          </a:ln>
        </p:spPr>
      </p:pic>
      <p:sp>
        <p:nvSpPr>
          <p:cNvPr id="301" name="Google Shape;301;p24"/>
          <p:cNvSpPr txBox="1">
            <a:spLocks noGrp="1"/>
          </p:cNvSpPr>
          <p:nvPr>
            <p:ph type="body" idx="1"/>
          </p:nvPr>
        </p:nvSpPr>
        <p:spPr>
          <a:xfrm>
            <a:off x="5617950" y="216900"/>
            <a:ext cx="6114600" cy="6171900"/>
          </a:xfrm>
          <a:prstGeom prst="rect">
            <a:avLst/>
          </a:prstGeom>
          <a:noFill/>
          <a:ln>
            <a:noFill/>
          </a:ln>
        </p:spPr>
        <p:txBody>
          <a:bodyPr spcFirstLastPara="1" wrap="square" lIns="91425" tIns="45700" rIns="91425" bIns="45700" anchor="t" anchorCtr="0">
            <a:noAutofit/>
          </a:bodyPr>
          <a:lstStyle/>
          <a:p>
            <a:pPr marL="0" lvl="0" indent="0" algn="l" rtl="0">
              <a:lnSpc>
                <a:spcPct val="140000"/>
              </a:lnSpc>
              <a:spcBef>
                <a:spcPts val="0"/>
              </a:spcBef>
              <a:spcAft>
                <a:spcPts val="0"/>
              </a:spcAft>
              <a:buSzPts val="1200"/>
              <a:buNone/>
            </a:pPr>
            <a:endParaRPr sz="1900" dirty="0">
              <a:latin typeface="Avenir Next LT Pro" panose="020B0504020202020204" pitchFamily="34" charset="0"/>
            </a:endParaRPr>
          </a:p>
          <a:p>
            <a:pPr marL="360000" lvl="0" indent="-360000" algn="l" rtl="0">
              <a:lnSpc>
                <a:spcPct val="140000"/>
              </a:lnSpc>
              <a:spcBef>
                <a:spcPts val="1000"/>
              </a:spcBef>
              <a:spcAft>
                <a:spcPts val="0"/>
              </a:spcAft>
              <a:buSzPts val="1200"/>
              <a:buChar char="·"/>
            </a:pPr>
            <a:r>
              <a:rPr lang="en-US" sz="2400" b="1" dirty="0">
                <a:latin typeface="Avenir Next LT Pro" panose="020B0504020202020204" pitchFamily="34" charset="0"/>
              </a:rPr>
              <a:t>Choosing MVC Pattern for several factors:</a:t>
            </a:r>
          </a:p>
          <a:p>
            <a:pPr marL="360000" lvl="0" indent="-360000" algn="l" rtl="0">
              <a:lnSpc>
                <a:spcPct val="140000"/>
              </a:lnSpc>
              <a:spcBef>
                <a:spcPts val="1000"/>
              </a:spcBef>
              <a:spcAft>
                <a:spcPts val="0"/>
              </a:spcAft>
              <a:buSzPts val="1200"/>
              <a:buChar char="·"/>
            </a:pPr>
            <a:r>
              <a:rPr lang="en-US" sz="1100" b="1" dirty="0">
                <a:latin typeface="Avenir Next LT Pro" panose="020B0504020202020204" pitchFamily="34" charset="0"/>
              </a:rPr>
              <a:t> </a:t>
            </a:r>
            <a:r>
              <a:rPr lang="en-US" sz="2400" b="1" dirty="0">
                <a:latin typeface="Avenir Next LT Pro" panose="020B0504020202020204" pitchFamily="34" charset="0"/>
              </a:rPr>
              <a:t>Separation of Concerns:</a:t>
            </a:r>
            <a:endParaRPr sz="3200" dirty="0">
              <a:latin typeface="Avenir Next LT Pro" panose="020B0504020202020204" pitchFamily="34" charset="0"/>
            </a:endParaRPr>
          </a:p>
          <a:p>
            <a:pPr marL="360000" lvl="0" indent="-385400" algn="l" rtl="0">
              <a:lnSpc>
                <a:spcPct val="140000"/>
              </a:lnSpc>
              <a:spcBef>
                <a:spcPts val="1000"/>
              </a:spcBef>
              <a:spcAft>
                <a:spcPts val="0"/>
              </a:spcAft>
              <a:buSzPts val="1600"/>
              <a:buChar char="·"/>
            </a:pPr>
            <a:r>
              <a:rPr lang="en-US" sz="1600" dirty="0">
                <a:latin typeface="Avenir Next LT Pro" panose="020B0504020202020204" pitchFamily="34" charset="0"/>
              </a:rPr>
              <a:t>  - Divides application into Model, View, and Controller.</a:t>
            </a:r>
            <a:endParaRPr sz="2400" dirty="0">
              <a:latin typeface="Avenir Next LT Pro" panose="020B0504020202020204" pitchFamily="34" charset="0"/>
            </a:endParaRPr>
          </a:p>
          <a:p>
            <a:pPr marL="360000" lvl="0" indent="-410800" algn="l" rtl="0">
              <a:lnSpc>
                <a:spcPct val="140000"/>
              </a:lnSpc>
              <a:spcBef>
                <a:spcPts val="1000"/>
              </a:spcBef>
              <a:spcAft>
                <a:spcPts val="0"/>
              </a:spcAft>
              <a:buSzPts val="2000"/>
              <a:buChar char="·"/>
            </a:pPr>
            <a:r>
              <a:rPr lang="en-US" b="1" dirty="0">
                <a:latin typeface="Avenir Next LT Pro" panose="020B0504020202020204" pitchFamily="34" charset="0"/>
              </a:rPr>
              <a:t>- Scalability:</a:t>
            </a:r>
            <a:endParaRPr sz="2800" dirty="0">
              <a:latin typeface="Avenir Next LT Pro" panose="020B0504020202020204" pitchFamily="34" charset="0"/>
            </a:endParaRPr>
          </a:p>
          <a:p>
            <a:pPr marL="360000" lvl="0" indent="-385400" algn="l" rtl="0">
              <a:lnSpc>
                <a:spcPct val="140000"/>
              </a:lnSpc>
              <a:spcBef>
                <a:spcPts val="1000"/>
              </a:spcBef>
              <a:spcAft>
                <a:spcPts val="0"/>
              </a:spcAft>
              <a:buSzPts val="1600"/>
              <a:buChar char="·"/>
            </a:pPr>
            <a:r>
              <a:rPr lang="en-US" sz="1600" dirty="0">
                <a:latin typeface="Avenir Next LT Pro" panose="020B0504020202020204" pitchFamily="34" charset="0"/>
              </a:rPr>
              <a:t>  - Facilitates addition of new features without extensive modifications.</a:t>
            </a:r>
            <a:endParaRPr sz="2400" dirty="0">
              <a:latin typeface="Avenir Next LT Pro" panose="020B0504020202020204" pitchFamily="34" charset="0"/>
            </a:endParaRPr>
          </a:p>
          <a:p>
            <a:pPr marL="360000" lvl="0" indent="-410800" algn="l" rtl="0">
              <a:lnSpc>
                <a:spcPct val="140000"/>
              </a:lnSpc>
              <a:spcBef>
                <a:spcPts val="1000"/>
              </a:spcBef>
              <a:spcAft>
                <a:spcPts val="0"/>
              </a:spcAft>
              <a:buSzPts val="2000"/>
              <a:buChar char="·"/>
            </a:pPr>
            <a:r>
              <a:rPr lang="en-US" b="1" dirty="0">
                <a:latin typeface="Avenir Next LT Pro" panose="020B0504020202020204" pitchFamily="34" charset="0"/>
              </a:rPr>
              <a:t>- Reusability:</a:t>
            </a:r>
            <a:endParaRPr sz="2800" dirty="0">
              <a:latin typeface="Avenir Next LT Pro" panose="020B0504020202020204" pitchFamily="34" charset="0"/>
            </a:endParaRPr>
          </a:p>
          <a:p>
            <a:pPr marL="360000" lvl="0" indent="-385400" algn="l" rtl="0">
              <a:lnSpc>
                <a:spcPct val="140000"/>
              </a:lnSpc>
              <a:spcBef>
                <a:spcPts val="1000"/>
              </a:spcBef>
              <a:spcAft>
                <a:spcPts val="0"/>
              </a:spcAft>
              <a:buSzPts val="1600"/>
              <a:buChar char="·"/>
            </a:pPr>
            <a:r>
              <a:rPr lang="en-US" sz="1600" dirty="0">
                <a:latin typeface="Avenir Next LT Pro" panose="020B0504020202020204" pitchFamily="34" charset="0"/>
              </a:rPr>
              <a:t>  - Components designed for reuse across the application.</a:t>
            </a:r>
            <a:endParaRPr sz="2400" dirty="0">
              <a:latin typeface="Avenir Next LT Pro" panose="020B0504020202020204" pitchFamily="34" charset="0"/>
            </a:endParaRPr>
          </a:p>
          <a:p>
            <a:pPr marL="360000" lvl="0" indent="-410800" algn="l" rtl="0">
              <a:lnSpc>
                <a:spcPct val="140000"/>
              </a:lnSpc>
              <a:spcBef>
                <a:spcPts val="1000"/>
              </a:spcBef>
              <a:spcAft>
                <a:spcPts val="0"/>
              </a:spcAft>
              <a:buSzPts val="2000"/>
              <a:buChar char="·"/>
            </a:pPr>
            <a:r>
              <a:rPr lang="en-US" b="1" dirty="0">
                <a:latin typeface="Avenir Next LT Pro" panose="020B0504020202020204" pitchFamily="34" charset="0"/>
              </a:rPr>
              <a:t>- Testability:</a:t>
            </a:r>
            <a:endParaRPr sz="2800" dirty="0">
              <a:latin typeface="Avenir Next LT Pro" panose="020B0504020202020204" pitchFamily="34" charset="0"/>
            </a:endParaRPr>
          </a:p>
          <a:p>
            <a:pPr marL="360000" lvl="0" indent="-385400" algn="l" rtl="0">
              <a:lnSpc>
                <a:spcPct val="140000"/>
              </a:lnSpc>
              <a:spcBef>
                <a:spcPts val="1000"/>
              </a:spcBef>
              <a:spcAft>
                <a:spcPts val="0"/>
              </a:spcAft>
              <a:buSzPts val="1600"/>
              <a:buChar char="·"/>
            </a:pPr>
            <a:r>
              <a:rPr lang="en-US" sz="1600" dirty="0">
                <a:latin typeface="Avenir Next LT Pro" panose="020B0504020202020204" pitchFamily="34" charset="0"/>
              </a:rPr>
              <a:t>  - Allows independent testing of each component.</a:t>
            </a:r>
            <a:endParaRPr sz="2400" dirty="0">
              <a:latin typeface="Avenir Next LT Pro" panose="020B05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5"/>
          <p:cNvSpPr txBox="1">
            <a:spLocks noGrp="1"/>
          </p:cNvSpPr>
          <p:nvPr>
            <p:ph type="ctrTitle" idx="4294967295"/>
          </p:nvPr>
        </p:nvSpPr>
        <p:spPr>
          <a:xfrm>
            <a:off x="4056600" y="458454"/>
            <a:ext cx="4078800" cy="955435"/>
          </a:xfrm>
          <a:prstGeom prst="rect">
            <a:avLst/>
          </a:prstGeom>
          <a:noFill/>
          <a:ln>
            <a:noFill/>
          </a:ln>
        </p:spPr>
        <p:txBody>
          <a:bodyPr spcFirstLastPara="1" wrap="square" lIns="91425" tIns="45700" rIns="91425" bIns="45700" anchor="b" anchorCtr="0">
            <a:normAutofit fontScale="90000"/>
          </a:bodyPr>
          <a:lstStyle/>
          <a:p>
            <a:pPr marL="0" marR="0" lvl="0" indent="0" algn="ctr" rtl="0">
              <a:lnSpc>
                <a:spcPct val="100000"/>
              </a:lnSpc>
              <a:spcBef>
                <a:spcPts val="0"/>
              </a:spcBef>
              <a:spcAft>
                <a:spcPts val="0"/>
              </a:spcAft>
              <a:buClr>
                <a:schemeClr val="dk1"/>
              </a:buClr>
              <a:buSzPct val="100000"/>
              <a:buFont typeface="Sorts Mill Goudy"/>
              <a:buNone/>
            </a:pPr>
            <a:r>
              <a:rPr lang="en-US" sz="3200" b="0" i="0" u="none" strike="noStrike" cap="none" dirty="0">
                <a:solidFill>
                  <a:schemeClr val="dk1"/>
                </a:solidFill>
                <a:latin typeface="Goudy Old Style" panose="02020502050305020303" pitchFamily="18" charset="0"/>
                <a:sym typeface="Sorts Mill Goudy"/>
              </a:rPr>
              <a:t>Sprint #3</a:t>
            </a:r>
            <a:br>
              <a:rPr lang="en-US" sz="3200" b="0" i="0" u="none" strike="noStrike" cap="none" dirty="0">
                <a:solidFill>
                  <a:schemeClr val="dk1"/>
                </a:solidFill>
                <a:latin typeface="Goudy Old Style" panose="02020502050305020303" pitchFamily="18" charset="0"/>
                <a:sym typeface="Sorts Mill Goudy"/>
              </a:rPr>
            </a:br>
            <a:r>
              <a:rPr lang="en-US" sz="3200" b="0" i="0" u="none" strike="noStrike" cap="none" dirty="0">
                <a:solidFill>
                  <a:schemeClr val="dk1"/>
                </a:solidFill>
                <a:latin typeface="Goudy Old Style" panose="02020502050305020303" pitchFamily="18" charset="0"/>
                <a:sym typeface="Sorts Mill Goudy"/>
              </a:rPr>
              <a:t>Finishing Touches</a:t>
            </a:r>
            <a:endParaRPr dirty="0">
              <a:latin typeface="Goudy Old Style" panose="02020502050305020303" pitchFamily="18" charset="0"/>
            </a:endParaRPr>
          </a:p>
        </p:txBody>
      </p:sp>
      <p:sp>
        <p:nvSpPr>
          <p:cNvPr id="307" name="Google Shape;307;p25"/>
          <p:cNvSpPr txBox="1">
            <a:spLocks noGrp="1"/>
          </p:cNvSpPr>
          <p:nvPr>
            <p:ph type="body" idx="1"/>
          </p:nvPr>
        </p:nvSpPr>
        <p:spPr>
          <a:xfrm>
            <a:off x="3175275" y="4240955"/>
            <a:ext cx="3161040" cy="1764740"/>
          </a:xfrm>
          <a:prstGeom prst="rect">
            <a:avLst/>
          </a:prstGeom>
          <a:noFill/>
          <a:ln>
            <a:noFill/>
          </a:ln>
        </p:spPr>
        <p:txBody>
          <a:bodyPr spcFirstLastPara="1" wrap="square" lIns="91425" tIns="45700" rIns="91425" bIns="45700" anchor="t" anchorCtr="0">
            <a:normAutofit fontScale="85000" lnSpcReduction="10000"/>
          </a:bodyPr>
          <a:lstStyle/>
          <a:p>
            <a:pPr marL="360000" lvl="0" indent="-360000" algn="l" rtl="0">
              <a:lnSpc>
                <a:spcPct val="150000"/>
              </a:lnSpc>
              <a:spcBef>
                <a:spcPts val="0"/>
              </a:spcBef>
              <a:spcAft>
                <a:spcPts val="0"/>
              </a:spcAft>
              <a:buSzPct val="100000"/>
              <a:buChar char="·"/>
            </a:pPr>
            <a:r>
              <a:rPr lang="en-US" dirty="0">
                <a:latin typeface="Avenir Next LT Pro" panose="020B0504020202020204" pitchFamily="34" charset="0"/>
              </a:rPr>
              <a:t>Settings Menu was added in the finishing touches it was as simple as possible for younger users</a:t>
            </a:r>
            <a:endParaRPr dirty="0">
              <a:latin typeface="Avenir Next LT Pro" panose="020B0504020202020204" pitchFamily="34" charset="0"/>
            </a:endParaRPr>
          </a:p>
        </p:txBody>
      </p:sp>
      <p:pic>
        <p:nvPicPr>
          <p:cNvPr id="308" name="Google Shape;308;p25"/>
          <p:cNvPicPr preferRelativeResize="0"/>
          <p:nvPr/>
        </p:nvPicPr>
        <p:blipFill rotWithShape="1">
          <a:blip r:embed="rId3">
            <a:alphaModFix/>
          </a:blip>
          <a:srcRect/>
          <a:stretch/>
        </p:blipFill>
        <p:spPr>
          <a:xfrm>
            <a:off x="9091496" y="512700"/>
            <a:ext cx="2505027" cy="5435435"/>
          </a:xfrm>
          <a:prstGeom prst="rect">
            <a:avLst/>
          </a:prstGeom>
          <a:noFill/>
          <a:ln>
            <a:noFill/>
          </a:ln>
        </p:spPr>
      </p:pic>
      <p:pic>
        <p:nvPicPr>
          <p:cNvPr id="309" name="Google Shape;309;p25"/>
          <p:cNvPicPr preferRelativeResize="0"/>
          <p:nvPr/>
        </p:nvPicPr>
        <p:blipFill rotWithShape="1">
          <a:blip r:embed="rId4">
            <a:alphaModFix/>
          </a:blip>
          <a:srcRect/>
          <a:stretch/>
        </p:blipFill>
        <p:spPr>
          <a:xfrm>
            <a:off x="595477" y="490974"/>
            <a:ext cx="2579798" cy="5548863"/>
          </a:xfrm>
          <a:prstGeom prst="rect">
            <a:avLst/>
          </a:prstGeom>
          <a:noFill/>
          <a:ln>
            <a:noFill/>
          </a:ln>
        </p:spPr>
      </p:pic>
      <p:sp>
        <p:nvSpPr>
          <p:cNvPr id="310" name="Google Shape;310;p25"/>
          <p:cNvSpPr txBox="1"/>
          <p:nvPr/>
        </p:nvSpPr>
        <p:spPr>
          <a:xfrm>
            <a:off x="5930456" y="1664260"/>
            <a:ext cx="3161040" cy="1764740"/>
          </a:xfrm>
          <a:prstGeom prst="rect">
            <a:avLst/>
          </a:prstGeom>
          <a:noFill/>
          <a:ln>
            <a:noFill/>
          </a:ln>
        </p:spPr>
        <p:txBody>
          <a:bodyPr spcFirstLastPara="1" wrap="square" lIns="91425" tIns="45700" rIns="91425" bIns="45700" anchor="t" anchorCtr="0">
            <a:normAutofit fontScale="92500" lnSpcReduction="10000"/>
          </a:bodyPr>
          <a:lstStyle/>
          <a:p>
            <a:pPr marL="360000" marR="0" lvl="0" indent="-360000" algn="l" rtl="0">
              <a:lnSpc>
                <a:spcPct val="150000"/>
              </a:lnSpc>
              <a:spcBef>
                <a:spcPts val="0"/>
              </a:spcBef>
              <a:spcAft>
                <a:spcPts val="0"/>
              </a:spcAft>
              <a:buClr>
                <a:schemeClr val="accent3"/>
              </a:buClr>
              <a:buSzPts val="2000"/>
              <a:buFont typeface="Noto Sans Symbols"/>
              <a:buChar char="·"/>
            </a:pPr>
            <a:r>
              <a:rPr lang="en-US" sz="2000" dirty="0">
                <a:solidFill>
                  <a:schemeClr val="dk1"/>
                </a:solidFill>
                <a:latin typeface="Avenir Next LT Pro" panose="020B0504020202020204" pitchFamily="34" charset="0"/>
                <a:ea typeface="Avenir"/>
                <a:cs typeface="Avenir"/>
                <a:sym typeface="Avenir"/>
              </a:rPr>
              <a:t>Celebration page for completing all the levels and finishing the game</a:t>
            </a:r>
            <a:endParaRPr dirty="0">
              <a:latin typeface="Avenir Next LT Pro" panose="020B05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6"/>
          <p:cNvSpPr txBox="1">
            <a:spLocks noGrp="1"/>
          </p:cNvSpPr>
          <p:nvPr>
            <p:ph type="ctrTitle" idx="4294967295"/>
          </p:nvPr>
        </p:nvSpPr>
        <p:spPr>
          <a:xfrm>
            <a:off x="4056600" y="458454"/>
            <a:ext cx="4078800" cy="955435"/>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2880"/>
              <a:buFont typeface="Sorts Mill Goudy"/>
              <a:buNone/>
            </a:pPr>
            <a:r>
              <a:rPr lang="en-US" sz="2880" dirty="0">
                <a:latin typeface="Goudy Old Style" panose="02020502050305020303" pitchFamily="18" charset="0"/>
              </a:rPr>
              <a:t>Challenged Faced &amp;</a:t>
            </a:r>
            <a:br>
              <a:rPr lang="en-US" sz="2880" dirty="0">
                <a:latin typeface="Goudy Old Style" panose="02020502050305020303" pitchFamily="18" charset="0"/>
              </a:rPr>
            </a:br>
            <a:r>
              <a:rPr lang="en-US" sz="2880" dirty="0">
                <a:latin typeface="Goudy Old Style" panose="02020502050305020303" pitchFamily="18" charset="0"/>
              </a:rPr>
              <a:t>Lessons Learned</a:t>
            </a:r>
            <a:endParaRPr sz="2880" dirty="0">
              <a:latin typeface="Goudy Old Style" panose="02020502050305020303" pitchFamily="18" charset="0"/>
            </a:endParaRPr>
          </a:p>
        </p:txBody>
      </p:sp>
      <p:sp>
        <p:nvSpPr>
          <p:cNvPr id="316" name="Google Shape;316;p26"/>
          <p:cNvSpPr txBox="1">
            <a:spLocks noGrp="1"/>
          </p:cNvSpPr>
          <p:nvPr>
            <p:ph type="body" idx="1"/>
          </p:nvPr>
        </p:nvSpPr>
        <p:spPr>
          <a:xfrm>
            <a:off x="150125" y="1501031"/>
            <a:ext cx="5945875" cy="5076968"/>
          </a:xfrm>
          <a:prstGeom prst="rect">
            <a:avLst/>
          </a:prstGeom>
          <a:noFill/>
          <a:ln>
            <a:noFill/>
          </a:ln>
        </p:spPr>
        <p:txBody>
          <a:bodyPr spcFirstLastPara="1" wrap="square" lIns="91425" tIns="45700" rIns="91425" bIns="45700" anchor="t" anchorCtr="0">
            <a:noAutofit/>
          </a:bodyPr>
          <a:lstStyle/>
          <a:p>
            <a:pPr marL="469900" lvl="0" algn="l" rtl="0">
              <a:lnSpc>
                <a:spcPct val="150000"/>
              </a:lnSpc>
              <a:spcBef>
                <a:spcPts val="1000"/>
              </a:spcBef>
              <a:spcAft>
                <a:spcPts val="0"/>
              </a:spcAft>
              <a:buSzPts val="2000"/>
              <a:buFont typeface="Wingdings" panose="05000000000000000000" pitchFamily="2" charset="2"/>
              <a:buChar char="Ø"/>
            </a:pPr>
            <a:r>
              <a:rPr lang="en-US" sz="2400" b="1" dirty="0">
                <a:latin typeface="Avenir Next LT Pro" panose="020B0504020202020204" pitchFamily="34" charset="0"/>
              </a:rPr>
              <a:t>Challenges Faced:</a:t>
            </a:r>
            <a:endParaRPr sz="2400" b="1" dirty="0">
              <a:latin typeface="Avenir Next LT Pro" panose="020B0504020202020204" pitchFamily="34" charset="0"/>
            </a:endParaRPr>
          </a:p>
          <a:p>
            <a:pPr marL="469900" lvl="0" algn="l" rtl="0">
              <a:lnSpc>
                <a:spcPct val="150000"/>
              </a:lnSpc>
              <a:spcBef>
                <a:spcPts val="1000"/>
              </a:spcBef>
              <a:spcAft>
                <a:spcPts val="0"/>
              </a:spcAft>
              <a:buSzPts val="2000"/>
              <a:buFont typeface="Courier New" panose="02070309020205020404" pitchFamily="49" charset="0"/>
              <a:buChar char="o"/>
            </a:pPr>
            <a:r>
              <a:rPr lang="en-US" sz="2400" dirty="0">
                <a:latin typeface="Avenir Next LT Pro" panose="020B0504020202020204" pitchFamily="34" charset="0"/>
              </a:rPr>
              <a:t>Efficient Time Management</a:t>
            </a:r>
            <a:endParaRPr sz="2400" dirty="0">
              <a:latin typeface="Avenir Next LT Pro" panose="020B0504020202020204" pitchFamily="34" charset="0"/>
            </a:endParaRPr>
          </a:p>
          <a:p>
            <a:pPr marL="469900" lvl="0" algn="l" rtl="0">
              <a:lnSpc>
                <a:spcPct val="150000"/>
              </a:lnSpc>
              <a:spcBef>
                <a:spcPts val="1000"/>
              </a:spcBef>
              <a:spcAft>
                <a:spcPts val="0"/>
              </a:spcAft>
              <a:buSzPts val="2000"/>
              <a:buFont typeface="Courier New" panose="02070309020205020404" pitchFamily="49" charset="0"/>
              <a:buChar char="o"/>
            </a:pPr>
            <a:r>
              <a:rPr lang="en-US" sz="2400" dirty="0">
                <a:latin typeface="Avenir Next LT Pro" panose="020B0504020202020204" pitchFamily="34" charset="0"/>
              </a:rPr>
              <a:t>Managing Scope Changes</a:t>
            </a:r>
            <a:endParaRPr sz="2400" dirty="0">
              <a:latin typeface="Avenir Next LT Pro" panose="020B0504020202020204" pitchFamily="34" charset="0"/>
            </a:endParaRPr>
          </a:p>
          <a:p>
            <a:pPr marL="469900" lvl="0" algn="l" rtl="0">
              <a:lnSpc>
                <a:spcPct val="150000"/>
              </a:lnSpc>
              <a:spcBef>
                <a:spcPts val="1000"/>
              </a:spcBef>
              <a:spcAft>
                <a:spcPts val="0"/>
              </a:spcAft>
              <a:buSzPts val="2000"/>
              <a:buFont typeface="Courier New" panose="02070309020205020404" pitchFamily="49" charset="0"/>
              <a:buChar char="o"/>
            </a:pPr>
            <a:r>
              <a:rPr lang="en-US" sz="2400" dirty="0">
                <a:latin typeface="Avenir Next LT Pro" panose="020B0504020202020204" pitchFamily="34" charset="0"/>
              </a:rPr>
              <a:t>Simplified Documentation</a:t>
            </a:r>
            <a:endParaRPr sz="2400" dirty="0">
              <a:latin typeface="Avenir Next LT Pro" panose="020B0504020202020204" pitchFamily="34" charset="0"/>
            </a:endParaRPr>
          </a:p>
          <a:p>
            <a:pPr marL="469900" lvl="0" algn="l" rtl="0">
              <a:lnSpc>
                <a:spcPct val="150000"/>
              </a:lnSpc>
              <a:spcBef>
                <a:spcPts val="1000"/>
              </a:spcBef>
              <a:spcAft>
                <a:spcPts val="0"/>
              </a:spcAft>
              <a:buSzPts val="2000"/>
              <a:buFont typeface="Courier New" panose="02070309020205020404" pitchFamily="49" charset="0"/>
              <a:buChar char="o"/>
            </a:pPr>
            <a:r>
              <a:rPr lang="en-US" sz="2400" dirty="0">
                <a:latin typeface="Avenir Next LT Pro" panose="020B0504020202020204" pitchFamily="34" charset="0"/>
              </a:rPr>
              <a:t>Resolving Technical Issues</a:t>
            </a:r>
            <a:endParaRPr sz="2400" dirty="0">
              <a:latin typeface="Avenir Next LT Pro" panose="020B0504020202020204" pitchFamily="34" charset="0"/>
            </a:endParaRPr>
          </a:p>
          <a:p>
            <a:pPr marL="469900" lvl="0" algn="l" rtl="0">
              <a:lnSpc>
                <a:spcPct val="150000"/>
              </a:lnSpc>
              <a:spcBef>
                <a:spcPts val="1000"/>
              </a:spcBef>
              <a:spcAft>
                <a:spcPts val="0"/>
              </a:spcAft>
              <a:buSzPts val="2000"/>
              <a:buFont typeface="Courier New" panose="02070309020205020404" pitchFamily="49" charset="0"/>
              <a:buChar char="o"/>
            </a:pPr>
            <a:r>
              <a:rPr lang="en-US" sz="2400" dirty="0">
                <a:latin typeface="Avenir Next LT Pro" panose="020B0504020202020204" pitchFamily="34" charset="0"/>
              </a:rPr>
              <a:t>Implementing Efficient Patterns</a:t>
            </a:r>
            <a:endParaRPr sz="2400" dirty="0">
              <a:latin typeface="Avenir Next LT Pro" panose="020B0504020202020204" pitchFamily="34" charset="0"/>
            </a:endParaRPr>
          </a:p>
        </p:txBody>
      </p:sp>
      <p:sp>
        <p:nvSpPr>
          <p:cNvPr id="317" name="Google Shape;317;p26"/>
          <p:cNvSpPr txBox="1"/>
          <p:nvPr/>
        </p:nvSpPr>
        <p:spPr>
          <a:xfrm>
            <a:off x="6096000" y="1503527"/>
            <a:ext cx="5945875" cy="5076968"/>
          </a:xfrm>
          <a:prstGeom prst="rect">
            <a:avLst/>
          </a:prstGeom>
          <a:noFill/>
          <a:ln>
            <a:noFill/>
          </a:ln>
        </p:spPr>
        <p:txBody>
          <a:bodyPr spcFirstLastPara="1" wrap="square" lIns="91425" tIns="45700" rIns="91425" bIns="45700" anchor="t" anchorCtr="0">
            <a:normAutofit/>
          </a:bodyPr>
          <a:lstStyle/>
          <a:p>
            <a:pPr marL="360000" marR="0" lvl="0" indent="-233000" algn="l" rtl="0">
              <a:lnSpc>
                <a:spcPct val="150000"/>
              </a:lnSpc>
              <a:spcBef>
                <a:spcPts val="0"/>
              </a:spcBef>
              <a:spcAft>
                <a:spcPts val="0"/>
              </a:spcAft>
              <a:buClr>
                <a:schemeClr val="accent3"/>
              </a:buClr>
              <a:buSzPts val="2000"/>
              <a:buFont typeface="Noto Sans Symbols"/>
              <a:buNone/>
            </a:pPr>
            <a:endParaRPr sz="2000">
              <a:solidFill>
                <a:schemeClr val="dk1"/>
              </a:solidFill>
              <a:latin typeface="Avenir"/>
              <a:ea typeface="Avenir"/>
              <a:cs typeface="Avenir"/>
              <a:sym typeface="Avenir"/>
            </a:endParaRPr>
          </a:p>
        </p:txBody>
      </p:sp>
      <p:sp>
        <p:nvSpPr>
          <p:cNvPr id="318" name="Google Shape;318;p26"/>
          <p:cNvSpPr txBox="1"/>
          <p:nvPr/>
        </p:nvSpPr>
        <p:spPr>
          <a:xfrm>
            <a:off x="6246125" y="1392953"/>
            <a:ext cx="5945875" cy="5076968"/>
          </a:xfrm>
          <a:prstGeom prst="rect">
            <a:avLst/>
          </a:prstGeom>
          <a:noFill/>
          <a:ln>
            <a:noFill/>
          </a:ln>
        </p:spPr>
        <p:txBody>
          <a:bodyPr spcFirstLastPara="1" wrap="square" lIns="91425" tIns="45700" rIns="91425" bIns="45700" anchor="t" anchorCtr="0">
            <a:noAutofit/>
          </a:bodyPr>
          <a:lstStyle/>
          <a:p>
            <a:pPr marL="360000" marR="0" lvl="0" indent="-385400" algn="l" rtl="0">
              <a:lnSpc>
                <a:spcPct val="150000"/>
              </a:lnSpc>
              <a:spcBef>
                <a:spcPts val="1000"/>
              </a:spcBef>
              <a:spcAft>
                <a:spcPts val="0"/>
              </a:spcAft>
              <a:buClr>
                <a:schemeClr val="accent3"/>
              </a:buClr>
              <a:buSzPts val="2400"/>
              <a:buFont typeface="Wingdings" panose="05000000000000000000" pitchFamily="2" charset="2"/>
              <a:buChar char="Ø"/>
            </a:pPr>
            <a:r>
              <a:rPr lang="en-US" sz="2400" b="1" dirty="0">
                <a:solidFill>
                  <a:schemeClr val="dk1"/>
                </a:solidFill>
                <a:latin typeface="Avenir Next LT Pro" panose="020B0504020202020204" pitchFamily="34" charset="0"/>
                <a:ea typeface="Avenir"/>
                <a:cs typeface="Avenir"/>
                <a:sym typeface="Avenir"/>
              </a:rPr>
              <a:t>Lessons Learned:</a:t>
            </a:r>
            <a:endParaRPr sz="2400" b="1" dirty="0">
              <a:solidFill>
                <a:schemeClr val="dk1"/>
              </a:solidFill>
              <a:latin typeface="Avenir Next LT Pro" panose="020B0504020202020204" pitchFamily="34" charset="0"/>
              <a:ea typeface="Avenir"/>
              <a:cs typeface="Avenir"/>
              <a:sym typeface="Avenir"/>
            </a:endParaRPr>
          </a:p>
          <a:p>
            <a:pPr marL="360000" marR="0" lvl="0" indent="-385400" algn="l" rtl="0">
              <a:lnSpc>
                <a:spcPct val="150000"/>
              </a:lnSpc>
              <a:spcBef>
                <a:spcPts val="1000"/>
              </a:spcBef>
              <a:spcAft>
                <a:spcPts val="0"/>
              </a:spcAft>
              <a:buClr>
                <a:schemeClr val="accent3"/>
              </a:buClr>
              <a:buSzPts val="2400"/>
              <a:buFont typeface="Courier New"/>
              <a:buChar char="o"/>
            </a:pPr>
            <a:r>
              <a:rPr lang="en-US" sz="2400" dirty="0">
                <a:solidFill>
                  <a:schemeClr val="dk1"/>
                </a:solidFill>
                <a:latin typeface="Avenir Next LT Pro" panose="020B0504020202020204" pitchFamily="34" charset="0"/>
                <a:ea typeface="Avenir"/>
                <a:cs typeface="Avenir"/>
                <a:sym typeface="Avenir"/>
              </a:rPr>
              <a:t>Effective Time Management Techniques</a:t>
            </a:r>
            <a:endParaRPr sz="2400" dirty="0">
              <a:solidFill>
                <a:schemeClr val="dk1"/>
              </a:solidFill>
              <a:latin typeface="Avenir Next LT Pro" panose="020B0504020202020204" pitchFamily="34" charset="0"/>
              <a:ea typeface="Avenir"/>
              <a:cs typeface="Avenir"/>
              <a:sym typeface="Avenir"/>
            </a:endParaRPr>
          </a:p>
          <a:p>
            <a:pPr marL="360000" marR="0" lvl="0" indent="-385400" algn="l" rtl="0">
              <a:lnSpc>
                <a:spcPct val="150000"/>
              </a:lnSpc>
              <a:spcBef>
                <a:spcPts val="1000"/>
              </a:spcBef>
              <a:spcAft>
                <a:spcPts val="0"/>
              </a:spcAft>
              <a:buClr>
                <a:schemeClr val="accent3"/>
              </a:buClr>
              <a:buSzPts val="2400"/>
              <a:buFont typeface="Courier New"/>
              <a:buChar char="o"/>
            </a:pPr>
            <a:r>
              <a:rPr lang="en-US" sz="2400" dirty="0">
                <a:solidFill>
                  <a:schemeClr val="dk1"/>
                </a:solidFill>
                <a:latin typeface="Avenir Next LT Pro" panose="020B0504020202020204" pitchFamily="34" charset="0"/>
                <a:ea typeface="Avenir"/>
                <a:cs typeface="Avenir"/>
                <a:sym typeface="Avenir"/>
              </a:rPr>
              <a:t>Continuous Learning Mindset</a:t>
            </a:r>
            <a:endParaRPr sz="2400" dirty="0">
              <a:solidFill>
                <a:schemeClr val="dk1"/>
              </a:solidFill>
              <a:latin typeface="Avenir Next LT Pro" panose="020B0504020202020204" pitchFamily="34" charset="0"/>
              <a:ea typeface="Avenir"/>
              <a:cs typeface="Avenir"/>
              <a:sym typeface="Avenir"/>
            </a:endParaRPr>
          </a:p>
          <a:p>
            <a:pPr marL="360000" marR="0" lvl="0" indent="-385400" algn="l" rtl="0">
              <a:lnSpc>
                <a:spcPct val="150000"/>
              </a:lnSpc>
              <a:spcBef>
                <a:spcPts val="1000"/>
              </a:spcBef>
              <a:spcAft>
                <a:spcPts val="0"/>
              </a:spcAft>
              <a:buClr>
                <a:schemeClr val="accent3"/>
              </a:buClr>
              <a:buSzPts val="2400"/>
              <a:buFont typeface="Courier New"/>
              <a:buChar char="o"/>
            </a:pPr>
            <a:r>
              <a:rPr lang="en-US" sz="2400" dirty="0">
                <a:solidFill>
                  <a:schemeClr val="dk1"/>
                </a:solidFill>
                <a:latin typeface="Avenir Next LT Pro" panose="020B0504020202020204" pitchFamily="34" charset="0"/>
                <a:ea typeface="Avenir"/>
                <a:cs typeface="Avenir"/>
                <a:sym typeface="Avenir"/>
              </a:rPr>
              <a:t>Improved Collaboration and Communication</a:t>
            </a:r>
            <a:endParaRPr sz="2400" dirty="0">
              <a:solidFill>
                <a:schemeClr val="dk1"/>
              </a:solidFill>
              <a:latin typeface="Avenir Next LT Pro" panose="020B0504020202020204" pitchFamily="34" charset="0"/>
              <a:ea typeface="Avenir"/>
              <a:cs typeface="Avenir"/>
              <a:sym typeface="Avenir"/>
            </a:endParaRPr>
          </a:p>
          <a:p>
            <a:pPr marL="360000" marR="0" lvl="0" indent="-385400" algn="l" rtl="0">
              <a:lnSpc>
                <a:spcPct val="150000"/>
              </a:lnSpc>
              <a:spcBef>
                <a:spcPts val="1000"/>
              </a:spcBef>
              <a:spcAft>
                <a:spcPts val="0"/>
              </a:spcAft>
              <a:buClr>
                <a:schemeClr val="accent3"/>
              </a:buClr>
              <a:buSzPts val="2400"/>
              <a:buFont typeface="Courier New"/>
              <a:buChar char="o"/>
            </a:pPr>
            <a:r>
              <a:rPr lang="en-US" sz="2400" dirty="0">
                <a:solidFill>
                  <a:schemeClr val="dk1"/>
                </a:solidFill>
                <a:latin typeface="Avenir Next LT Pro" panose="020B0504020202020204" pitchFamily="34" charset="0"/>
                <a:ea typeface="Avenir"/>
                <a:cs typeface="Avenir"/>
                <a:sym typeface="Avenir"/>
              </a:rPr>
              <a:t>Adaptability to Change</a:t>
            </a:r>
            <a:endParaRPr sz="2400" dirty="0">
              <a:solidFill>
                <a:schemeClr val="dk1"/>
              </a:solidFill>
              <a:latin typeface="Avenir Next LT Pro" panose="020B0504020202020204" pitchFamily="34" charset="0"/>
              <a:ea typeface="Avenir"/>
              <a:cs typeface="Avenir"/>
              <a:sym typeface="Avenir"/>
            </a:endParaRPr>
          </a:p>
          <a:p>
            <a:pPr marL="360000" marR="0" lvl="0" indent="-385400" algn="l" rtl="0">
              <a:lnSpc>
                <a:spcPct val="150000"/>
              </a:lnSpc>
              <a:spcBef>
                <a:spcPts val="1000"/>
              </a:spcBef>
              <a:spcAft>
                <a:spcPts val="0"/>
              </a:spcAft>
              <a:buClr>
                <a:schemeClr val="accent3"/>
              </a:buClr>
              <a:buSzPts val="2400"/>
              <a:buFont typeface="Courier New"/>
              <a:buChar char="o"/>
            </a:pPr>
            <a:r>
              <a:rPr lang="en-US" sz="2400" dirty="0">
                <a:solidFill>
                  <a:schemeClr val="dk1"/>
                </a:solidFill>
                <a:latin typeface="Avenir Next LT Pro" panose="020B0504020202020204" pitchFamily="34" charset="0"/>
                <a:ea typeface="Avenir"/>
                <a:cs typeface="Avenir"/>
                <a:sym typeface="Avenir"/>
              </a:rPr>
              <a:t>Enhanced Problem-Solving Skills</a:t>
            </a:r>
            <a:endParaRPr sz="2400" dirty="0">
              <a:solidFill>
                <a:schemeClr val="dk1"/>
              </a:solidFill>
              <a:latin typeface="Avenir Next LT Pro" panose="020B0504020202020204" pitchFamily="34" charset="0"/>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7"/>
          <p:cNvSpPr txBox="1">
            <a:spLocks noGrp="1"/>
          </p:cNvSpPr>
          <p:nvPr>
            <p:ph type="ctrTitle" idx="4294967295"/>
          </p:nvPr>
        </p:nvSpPr>
        <p:spPr>
          <a:xfrm>
            <a:off x="3867150" y="122479"/>
            <a:ext cx="4078800" cy="1106672"/>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Sorts Mill Goudy"/>
              <a:buNone/>
            </a:pPr>
            <a:r>
              <a:rPr lang="en-US" dirty="0">
                <a:latin typeface="Goudy Old Style" panose="02020502050305020303" pitchFamily="18" charset="0"/>
              </a:rPr>
              <a:t>Conclusion</a:t>
            </a:r>
            <a:endParaRPr dirty="0">
              <a:latin typeface="Goudy Old Style" panose="02020502050305020303" pitchFamily="18" charset="0"/>
            </a:endParaRPr>
          </a:p>
        </p:txBody>
      </p:sp>
      <p:sp>
        <p:nvSpPr>
          <p:cNvPr id="324" name="Google Shape;324;p27"/>
          <p:cNvSpPr txBox="1">
            <a:spLocks noGrp="1"/>
          </p:cNvSpPr>
          <p:nvPr>
            <p:ph type="body" idx="1"/>
          </p:nvPr>
        </p:nvSpPr>
        <p:spPr>
          <a:xfrm>
            <a:off x="1048500" y="1539869"/>
            <a:ext cx="10095000" cy="4779900"/>
          </a:xfrm>
          <a:prstGeom prst="rect">
            <a:avLst/>
          </a:prstGeom>
          <a:noFill/>
          <a:ln>
            <a:noFill/>
          </a:ln>
        </p:spPr>
        <p:txBody>
          <a:bodyPr spcFirstLastPara="1" wrap="square" lIns="91425" tIns="45700" rIns="91425" bIns="45700" anchor="t" anchorCtr="0">
            <a:noAutofit/>
          </a:bodyPr>
          <a:lstStyle/>
          <a:p>
            <a:pPr marL="360000" lvl="0" indent="-379050" algn="l" rtl="0">
              <a:lnSpc>
                <a:spcPct val="140000"/>
              </a:lnSpc>
              <a:spcBef>
                <a:spcPts val="1000"/>
              </a:spcBef>
              <a:spcAft>
                <a:spcPts val="0"/>
              </a:spcAft>
              <a:buSzPts val="2000"/>
              <a:buChar char="·"/>
            </a:pPr>
            <a:r>
              <a:rPr lang="en-US" dirty="0">
                <a:latin typeface="Avenir Next LT Pro" panose="020B0504020202020204" pitchFamily="34" charset="0"/>
              </a:rPr>
              <a:t>Introducing 'Fill the Blank' - an engaging educational game tailored for kids aged 4 to 8.</a:t>
            </a:r>
            <a:endParaRPr dirty="0">
              <a:latin typeface="Avenir Next LT Pro" panose="020B0504020202020204" pitchFamily="34" charset="0"/>
            </a:endParaRPr>
          </a:p>
          <a:p>
            <a:pPr marL="360000" lvl="0" indent="-379050" algn="l" rtl="0">
              <a:lnSpc>
                <a:spcPct val="140000"/>
              </a:lnSpc>
              <a:spcBef>
                <a:spcPts val="1000"/>
              </a:spcBef>
              <a:spcAft>
                <a:spcPts val="0"/>
              </a:spcAft>
              <a:buSzPts val="2000"/>
              <a:buChar char="·"/>
            </a:pPr>
            <a:r>
              <a:rPr lang="en-US" dirty="0">
                <a:latin typeface="Avenir Next LT Pro" panose="020B0504020202020204" pitchFamily="34" charset="0"/>
              </a:rPr>
              <a:t>🚀 Goal: Elevate English vocabulary and word recognition skills through enjoyable learning experiences.</a:t>
            </a:r>
            <a:endParaRPr dirty="0">
              <a:latin typeface="Avenir Next LT Pro" panose="020B0504020202020204" pitchFamily="34" charset="0"/>
            </a:endParaRPr>
          </a:p>
          <a:p>
            <a:pPr marL="360000" lvl="0" indent="-379050" algn="l" rtl="0">
              <a:lnSpc>
                <a:spcPct val="140000"/>
              </a:lnSpc>
              <a:spcBef>
                <a:spcPts val="1000"/>
              </a:spcBef>
              <a:spcAft>
                <a:spcPts val="0"/>
              </a:spcAft>
              <a:buSzPts val="2000"/>
              <a:buChar char="·"/>
            </a:pPr>
            <a:r>
              <a:rPr lang="en-US" dirty="0">
                <a:latin typeface="Avenir Next LT Pro" panose="020B0504020202020204" pitchFamily="34" charset="0"/>
              </a:rPr>
              <a:t>📝 Phases: Planning, precise programming, and Design.</a:t>
            </a:r>
            <a:endParaRPr dirty="0">
              <a:latin typeface="Avenir Next LT Pro" panose="020B0504020202020204" pitchFamily="34" charset="0"/>
            </a:endParaRPr>
          </a:p>
          <a:p>
            <a:pPr marL="360000" lvl="0" indent="0" algn="l" rtl="0">
              <a:lnSpc>
                <a:spcPct val="140000"/>
              </a:lnSpc>
              <a:spcBef>
                <a:spcPts val="1000"/>
              </a:spcBef>
              <a:spcAft>
                <a:spcPts val="0"/>
              </a:spcAft>
              <a:buNone/>
            </a:pPr>
            <a:r>
              <a:rPr lang="en-US" dirty="0">
                <a:latin typeface="Avenir Next LT Pro" panose="020B0504020202020204" pitchFamily="34" charset="0"/>
              </a:rPr>
              <a:t>🌟 Impact: Unleash the potential of an interactive and educational tool for young minds exploring the English language.</a:t>
            </a:r>
            <a:endParaRPr dirty="0">
              <a:latin typeface="Avenir Next LT Pro" panose="020B0504020202020204" pitchFamily="34" charset="0"/>
            </a:endParaRPr>
          </a:p>
          <a:p>
            <a:pPr marL="360000" lvl="0" indent="-379050" algn="l" rtl="0">
              <a:lnSpc>
                <a:spcPct val="140000"/>
              </a:lnSpc>
              <a:spcBef>
                <a:spcPts val="1000"/>
              </a:spcBef>
              <a:spcAft>
                <a:spcPts val="0"/>
              </a:spcAft>
              <a:buSzPts val="2000"/>
              <a:buChar char="·"/>
            </a:pPr>
            <a:r>
              <a:rPr lang="en-US" dirty="0">
                <a:latin typeface="Avenir Next LT Pro" panose="020B0504020202020204" pitchFamily="34" charset="0"/>
              </a:rPr>
              <a:t>🏆 Success: Demonstrates the power of strategic planning, seamless teamwork, and commitment to learning.</a:t>
            </a:r>
            <a:endParaRPr dirty="0">
              <a:latin typeface="Avenir Next LT Pro" panose="020B05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1"/>
        <p:cNvGrpSpPr/>
        <p:nvPr/>
      </p:nvGrpSpPr>
      <p:grpSpPr>
        <a:xfrm>
          <a:off x="0" y="0"/>
          <a:ext cx="0" cy="0"/>
          <a:chOff x="0" y="0"/>
          <a:chExt cx="0" cy="0"/>
        </a:xfrm>
      </p:grpSpPr>
      <p:sp>
        <p:nvSpPr>
          <p:cNvPr id="122" name="Google Shape;122;p14"/>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23" name="Google Shape;123;p14"/>
          <p:cNvSpPr txBox="1">
            <a:spLocks noGrp="1"/>
          </p:cNvSpPr>
          <p:nvPr>
            <p:ph type="ctrTitle" idx="4294967295"/>
          </p:nvPr>
        </p:nvSpPr>
        <p:spPr>
          <a:xfrm>
            <a:off x="3853366" y="495587"/>
            <a:ext cx="4078800" cy="1453003"/>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chemeClr val="dk1"/>
              </a:buClr>
              <a:buSzPts val="3200"/>
              <a:buFont typeface="Sorts Mill Goudy"/>
              <a:buNone/>
            </a:pPr>
            <a:r>
              <a:rPr lang="en-US" sz="3200" b="0" i="0" u="none" strike="noStrike" cap="none" dirty="0">
                <a:solidFill>
                  <a:schemeClr val="dk1"/>
                </a:solidFill>
                <a:latin typeface="Goudy Old Style" panose="02020502050305020303" pitchFamily="18" charset="0"/>
                <a:sym typeface="Sorts Mill Goudy"/>
              </a:rPr>
              <a:t>Progress Story</a:t>
            </a:r>
            <a:endParaRPr dirty="0">
              <a:latin typeface="Goudy Old Style" panose="02020502050305020303" pitchFamily="18" charset="0"/>
            </a:endParaRPr>
          </a:p>
        </p:txBody>
      </p:sp>
      <p:grpSp>
        <p:nvGrpSpPr>
          <p:cNvPr id="124" name="Google Shape;124;p14"/>
          <p:cNvGrpSpPr/>
          <p:nvPr/>
        </p:nvGrpSpPr>
        <p:grpSpPr>
          <a:xfrm>
            <a:off x="-106927" y="-280456"/>
            <a:ext cx="4451962" cy="6580281"/>
            <a:chOff x="-106927" y="-280456"/>
            <a:chExt cx="4451962" cy="6580281"/>
          </a:xfrm>
        </p:grpSpPr>
        <p:grpSp>
          <p:nvGrpSpPr>
            <p:cNvPr id="125" name="Google Shape;125;p14"/>
            <p:cNvGrpSpPr/>
            <p:nvPr/>
          </p:nvGrpSpPr>
          <p:grpSpPr>
            <a:xfrm rot="2700000">
              <a:off x="890329" y="26237"/>
              <a:ext cx="2457450" cy="3838575"/>
              <a:chOff x="587376" y="280988"/>
              <a:chExt cx="2457450" cy="3838575"/>
            </a:xfrm>
          </p:grpSpPr>
          <p:sp>
            <p:nvSpPr>
              <p:cNvPr id="126" name="Google Shape;126;p14"/>
              <p:cNvSpPr/>
              <p:nvPr/>
            </p:nvSpPr>
            <p:spPr>
              <a:xfrm>
                <a:off x="1816101" y="1443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7" name="Google Shape;127;p14"/>
              <p:cNvSpPr/>
              <p:nvPr/>
            </p:nvSpPr>
            <p:spPr>
              <a:xfrm>
                <a:off x="1816101" y="2205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8" name="Google Shape;128;p14"/>
              <p:cNvSpPr/>
              <p:nvPr/>
            </p:nvSpPr>
            <p:spPr>
              <a:xfrm>
                <a:off x="587376" y="1443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9" name="Google Shape;129;p14"/>
              <p:cNvSpPr/>
              <p:nvPr/>
            </p:nvSpPr>
            <p:spPr>
              <a:xfrm>
                <a:off x="587376" y="2205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0" name="Google Shape;130;p14"/>
              <p:cNvSpPr/>
              <p:nvPr/>
            </p:nvSpPr>
            <p:spPr>
              <a:xfrm>
                <a:off x="587376" y="2967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1" name="Google Shape;131;p14"/>
              <p:cNvSpPr/>
              <p:nvPr/>
            </p:nvSpPr>
            <p:spPr>
              <a:xfrm>
                <a:off x="1816101" y="2967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2" name="Google Shape;132;p14"/>
              <p:cNvSpPr/>
              <p:nvPr/>
            </p:nvSpPr>
            <p:spPr>
              <a:xfrm>
                <a:off x="1816101" y="280988"/>
                <a:ext cx="319088" cy="1419225"/>
              </a:xfrm>
              <a:custGeom>
                <a:avLst/>
                <a:gdLst/>
                <a:ahLst/>
                <a:cxnLst/>
                <a:rect l="l" t="t" r="r" b="b"/>
                <a:pathLst>
                  <a:path w="67" h="298" extrusionOk="0">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3" name="Google Shape;133;p14"/>
              <p:cNvSpPr/>
              <p:nvPr/>
            </p:nvSpPr>
            <p:spPr>
              <a:xfrm>
                <a:off x="1497013" y="280988"/>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4" name="Google Shape;134;p14"/>
              <p:cNvSpPr/>
              <p:nvPr/>
            </p:nvSpPr>
            <p:spPr>
              <a:xfrm>
                <a:off x="587376" y="1390651"/>
                <a:ext cx="1228725" cy="761999"/>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5" name="Google Shape;135;p14"/>
              <p:cNvSpPr/>
              <p:nvPr/>
            </p:nvSpPr>
            <p:spPr>
              <a:xfrm>
                <a:off x="1816101" y="1362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6" name="Google Shape;136;p14"/>
              <p:cNvSpPr/>
              <p:nvPr/>
            </p:nvSpPr>
            <p:spPr>
              <a:xfrm>
                <a:off x="587376" y="2124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7" name="Google Shape;137;p14"/>
              <p:cNvSpPr/>
              <p:nvPr/>
            </p:nvSpPr>
            <p:spPr>
              <a:xfrm>
                <a:off x="1816101" y="2124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8" name="Google Shape;138;p14"/>
              <p:cNvSpPr/>
              <p:nvPr/>
            </p:nvSpPr>
            <p:spPr>
              <a:xfrm>
                <a:off x="587376" y="2886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9" name="Google Shape;139;p14"/>
              <p:cNvSpPr/>
              <p:nvPr/>
            </p:nvSpPr>
            <p:spPr>
              <a:xfrm>
                <a:off x="1816101" y="2886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nvGrpSpPr>
              <p:cNvPr id="140" name="Google Shape;140;p14"/>
              <p:cNvGrpSpPr/>
              <p:nvPr/>
            </p:nvGrpSpPr>
            <p:grpSpPr>
              <a:xfrm>
                <a:off x="587376" y="280988"/>
                <a:ext cx="2457450" cy="3838575"/>
                <a:chOff x="587376" y="280988"/>
                <a:chExt cx="2457450" cy="3838575"/>
              </a:xfrm>
            </p:grpSpPr>
            <p:cxnSp>
              <p:nvCxnSpPr>
                <p:cNvPr id="141" name="Google Shape;141;p14"/>
                <p:cNvCxnSpPr/>
                <p:nvPr/>
              </p:nvCxnSpPr>
              <p:spPr>
                <a:xfrm>
                  <a:off x="587376" y="1443038"/>
                  <a:ext cx="1228725" cy="709613"/>
                </a:xfrm>
                <a:prstGeom prst="straightConnector1">
                  <a:avLst/>
                </a:prstGeom>
                <a:noFill/>
                <a:ln w="12700" cap="rnd" cmpd="sng">
                  <a:solidFill>
                    <a:srgbClr val="FFFFFF"/>
                  </a:solidFill>
                  <a:prstDash val="solid"/>
                  <a:miter lim="800000"/>
                  <a:headEnd type="none" w="med" len="med"/>
                  <a:tailEnd type="none" w="med" len="med"/>
                </a:ln>
              </p:spPr>
            </p:cxnSp>
            <p:cxnSp>
              <p:nvCxnSpPr>
                <p:cNvPr id="142" name="Google Shape;142;p14"/>
                <p:cNvCxnSpPr/>
                <p:nvPr/>
              </p:nvCxnSpPr>
              <p:spPr>
                <a:xfrm rot="10800000" flipH="1">
                  <a:off x="1816101" y="1443038"/>
                  <a:ext cx="1228725" cy="709613"/>
                </a:xfrm>
                <a:prstGeom prst="straightConnector1">
                  <a:avLst/>
                </a:prstGeom>
                <a:noFill/>
                <a:ln w="12700" cap="rnd" cmpd="sng">
                  <a:solidFill>
                    <a:srgbClr val="FFFFFF"/>
                  </a:solidFill>
                  <a:prstDash val="solid"/>
                  <a:miter lim="800000"/>
                  <a:headEnd type="none" w="med" len="med"/>
                  <a:tailEnd type="none" w="med" len="med"/>
                </a:ln>
              </p:spPr>
            </p:cxnSp>
            <p:cxnSp>
              <p:nvCxnSpPr>
                <p:cNvPr id="143" name="Google Shape;143;p14"/>
                <p:cNvCxnSpPr/>
                <p:nvPr/>
              </p:nvCxnSpPr>
              <p:spPr>
                <a:xfrm rot="10800000">
                  <a:off x="1816101" y="280988"/>
                  <a:ext cx="0" cy="3838575"/>
                </a:xfrm>
                <a:prstGeom prst="straightConnector1">
                  <a:avLst/>
                </a:prstGeom>
                <a:noFill/>
                <a:ln w="12700" cap="flat" cmpd="sng">
                  <a:solidFill>
                    <a:srgbClr val="FFFFFF"/>
                  </a:solidFill>
                  <a:prstDash val="solid"/>
                  <a:miter lim="800000"/>
                  <a:headEnd type="none" w="med" len="med"/>
                  <a:tailEnd type="none" w="med" len="med"/>
                </a:ln>
              </p:spPr>
            </p:cxnSp>
            <p:cxnSp>
              <p:nvCxnSpPr>
                <p:cNvPr id="144" name="Google Shape;144;p14"/>
                <p:cNvCxnSpPr/>
                <p:nvPr/>
              </p:nvCxnSpPr>
              <p:spPr>
                <a:xfrm>
                  <a:off x="587376" y="2205038"/>
                  <a:ext cx="1228725" cy="709613"/>
                </a:xfrm>
                <a:prstGeom prst="straightConnector1">
                  <a:avLst/>
                </a:prstGeom>
                <a:noFill/>
                <a:ln w="12700" cap="rnd" cmpd="sng">
                  <a:solidFill>
                    <a:srgbClr val="FFFFFF"/>
                  </a:solidFill>
                  <a:prstDash val="solid"/>
                  <a:miter lim="800000"/>
                  <a:headEnd type="none" w="med" len="med"/>
                  <a:tailEnd type="none" w="med" len="med"/>
                </a:ln>
              </p:spPr>
            </p:cxnSp>
            <p:cxnSp>
              <p:nvCxnSpPr>
                <p:cNvPr id="145" name="Google Shape;145;p14"/>
                <p:cNvCxnSpPr/>
                <p:nvPr/>
              </p:nvCxnSpPr>
              <p:spPr>
                <a:xfrm rot="10800000" flipH="1">
                  <a:off x="1816101" y="2205038"/>
                  <a:ext cx="1228725" cy="709613"/>
                </a:xfrm>
                <a:prstGeom prst="straightConnector1">
                  <a:avLst/>
                </a:prstGeom>
                <a:noFill/>
                <a:ln w="12700" cap="rnd" cmpd="sng">
                  <a:solidFill>
                    <a:srgbClr val="FFFFFF"/>
                  </a:solidFill>
                  <a:prstDash val="solid"/>
                  <a:miter lim="800000"/>
                  <a:headEnd type="none" w="med" len="med"/>
                  <a:tailEnd type="none" w="med" len="med"/>
                </a:ln>
              </p:spPr>
            </p:cxnSp>
            <p:cxnSp>
              <p:nvCxnSpPr>
                <p:cNvPr id="146" name="Google Shape;146;p14"/>
                <p:cNvCxnSpPr/>
                <p:nvPr/>
              </p:nvCxnSpPr>
              <p:spPr>
                <a:xfrm>
                  <a:off x="587376" y="2967038"/>
                  <a:ext cx="1228725" cy="709613"/>
                </a:xfrm>
                <a:prstGeom prst="straightConnector1">
                  <a:avLst/>
                </a:prstGeom>
                <a:noFill/>
                <a:ln w="12700" cap="rnd" cmpd="sng">
                  <a:solidFill>
                    <a:srgbClr val="FFFFFF"/>
                  </a:solidFill>
                  <a:prstDash val="solid"/>
                  <a:miter lim="800000"/>
                  <a:headEnd type="none" w="med" len="med"/>
                  <a:tailEnd type="none" w="med" len="med"/>
                </a:ln>
              </p:spPr>
            </p:cxnSp>
            <p:cxnSp>
              <p:nvCxnSpPr>
                <p:cNvPr id="147" name="Google Shape;147;p14"/>
                <p:cNvCxnSpPr/>
                <p:nvPr/>
              </p:nvCxnSpPr>
              <p:spPr>
                <a:xfrm rot="10800000" flipH="1">
                  <a:off x="1816101" y="2967038"/>
                  <a:ext cx="1228725" cy="709613"/>
                </a:xfrm>
                <a:prstGeom prst="straightConnector1">
                  <a:avLst/>
                </a:prstGeom>
                <a:noFill/>
                <a:ln w="12700" cap="rnd" cmpd="sng">
                  <a:solidFill>
                    <a:srgbClr val="FFFFFF"/>
                  </a:solidFill>
                  <a:prstDash val="solid"/>
                  <a:miter lim="800000"/>
                  <a:headEnd type="none" w="med" len="med"/>
                  <a:tailEnd type="none" w="med" len="med"/>
                </a:ln>
              </p:spPr>
            </p:cxnSp>
          </p:grpSp>
        </p:grpSp>
        <p:grpSp>
          <p:nvGrpSpPr>
            <p:cNvPr id="148" name="Google Shape;148;p14"/>
            <p:cNvGrpSpPr/>
            <p:nvPr/>
          </p:nvGrpSpPr>
          <p:grpSpPr>
            <a:xfrm rot="-8100000">
              <a:off x="462804" y="3304268"/>
              <a:ext cx="1785984" cy="2261968"/>
              <a:chOff x="3125006" y="3120856"/>
              <a:chExt cx="1785984" cy="2261968"/>
            </a:xfrm>
          </p:grpSpPr>
          <p:grpSp>
            <p:nvGrpSpPr>
              <p:cNvPr id="149" name="Google Shape;149;p14"/>
              <p:cNvGrpSpPr/>
              <p:nvPr/>
            </p:nvGrpSpPr>
            <p:grpSpPr>
              <a:xfrm>
                <a:off x="3136819" y="3120856"/>
                <a:ext cx="1760933" cy="2261968"/>
                <a:chOff x="4749017" y="2945157"/>
                <a:chExt cx="1760933" cy="2261968"/>
              </a:xfrm>
            </p:grpSpPr>
            <p:cxnSp>
              <p:nvCxnSpPr>
                <p:cNvPr id="150" name="Google Shape;150;p14"/>
                <p:cNvCxnSpPr/>
                <p:nvPr/>
              </p:nvCxnSpPr>
              <p:spPr>
                <a:xfrm>
                  <a:off x="5630197" y="2998646"/>
                  <a:ext cx="0" cy="2208479"/>
                </a:xfrm>
                <a:prstGeom prst="straightConnector1">
                  <a:avLst/>
                </a:prstGeom>
                <a:noFill/>
                <a:ln w="12700" cap="flat" cmpd="sng">
                  <a:solidFill>
                    <a:srgbClr val="FFFFFF"/>
                  </a:solidFill>
                  <a:prstDash val="solid"/>
                  <a:round/>
                  <a:headEnd type="none" w="sm" len="sm"/>
                  <a:tailEnd type="none" w="sm" len="sm"/>
                </a:ln>
              </p:spPr>
            </p:cxnSp>
            <p:cxnSp>
              <p:nvCxnSpPr>
                <p:cNvPr id="151" name="Google Shape;151;p14"/>
                <p:cNvCxnSpPr/>
                <p:nvPr/>
              </p:nvCxnSpPr>
              <p:spPr>
                <a:xfrm>
                  <a:off x="4749017" y="4416771"/>
                  <a:ext cx="1760933" cy="0"/>
                </a:xfrm>
                <a:prstGeom prst="straightConnector1">
                  <a:avLst/>
                </a:prstGeom>
                <a:noFill/>
                <a:ln w="12700" cap="flat" cmpd="sng">
                  <a:solidFill>
                    <a:srgbClr val="FFFFFF"/>
                  </a:solidFill>
                  <a:prstDash val="solid"/>
                  <a:round/>
                  <a:headEnd type="none" w="sm" len="sm"/>
                  <a:tailEnd type="none" w="sm" len="sm"/>
                </a:ln>
              </p:spPr>
            </p:cxnSp>
            <p:sp>
              <p:nvSpPr>
                <p:cNvPr id="152" name="Google Shape;152;p14"/>
                <p:cNvSpPr/>
                <p:nvPr/>
              </p:nvSpPr>
              <p:spPr>
                <a:xfrm rot="-8100000">
                  <a:off x="5136242" y="3224252"/>
                  <a:ext cx="987915" cy="987915"/>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53" name="Google Shape;153;p14"/>
                <p:cNvSpPr/>
                <p:nvPr/>
              </p:nvSpPr>
              <p:spPr>
                <a:xfrm rot="-8100000">
                  <a:off x="5327037" y="3070731"/>
                  <a:ext cx="606323" cy="606323"/>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grpSp>
            <p:nvGrpSpPr>
              <p:cNvPr id="154" name="Google Shape;154;p14"/>
              <p:cNvGrpSpPr/>
              <p:nvPr/>
            </p:nvGrpSpPr>
            <p:grpSpPr>
              <a:xfrm>
                <a:off x="3125006" y="3171595"/>
                <a:ext cx="1785984" cy="1799739"/>
                <a:chOff x="6879836" y="3516901"/>
                <a:chExt cx="1785984" cy="1799739"/>
              </a:xfrm>
            </p:grpSpPr>
            <p:sp>
              <p:nvSpPr>
                <p:cNvPr id="155" name="Google Shape;155;p14"/>
                <p:cNvSpPr/>
                <p:nvPr/>
              </p:nvSpPr>
              <p:spPr>
                <a:xfrm>
                  <a:off x="6879836" y="3521665"/>
                  <a:ext cx="892801" cy="1794975"/>
                </a:xfrm>
                <a:custGeom>
                  <a:avLst/>
                  <a:gdLst/>
                  <a:ahLst/>
                  <a:cxnLst/>
                  <a:rect l="l" t="t" r="r" b="b"/>
                  <a:pathLst>
                    <a:path w="892801" h="1794975" extrusionOk="0">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6" name="Google Shape;156;p14"/>
                <p:cNvSpPr/>
                <p:nvPr/>
              </p:nvSpPr>
              <p:spPr>
                <a:xfrm>
                  <a:off x="7772637" y="3516901"/>
                  <a:ext cx="893183" cy="1795123"/>
                </a:xfrm>
                <a:custGeom>
                  <a:avLst/>
                  <a:gdLst/>
                  <a:ahLst/>
                  <a:cxnLst/>
                  <a:rect l="l" t="t" r="r" b="b"/>
                  <a:pathLst>
                    <a:path w="893183" h="1795123" extrusionOk="0">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grpSp>
        <p:grpSp>
          <p:nvGrpSpPr>
            <p:cNvPr id="157" name="Google Shape;157;p14"/>
            <p:cNvGrpSpPr/>
            <p:nvPr/>
          </p:nvGrpSpPr>
          <p:grpSpPr>
            <a:xfrm rot="10800000">
              <a:off x="555957" y="5254511"/>
              <a:ext cx="924389" cy="1045314"/>
              <a:chOff x="6200906" y="2967038"/>
              <a:chExt cx="924389" cy="1045314"/>
            </a:xfrm>
          </p:grpSpPr>
          <p:grpSp>
            <p:nvGrpSpPr>
              <p:cNvPr id="158" name="Google Shape;158;p14"/>
              <p:cNvGrpSpPr/>
              <p:nvPr/>
            </p:nvGrpSpPr>
            <p:grpSpPr>
              <a:xfrm>
                <a:off x="6808136" y="2967038"/>
                <a:ext cx="317159" cy="932400"/>
                <a:chOff x="6808136" y="2967038"/>
                <a:chExt cx="317159" cy="932400"/>
              </a:xfrm>
            </p:grpSpPr>
            <p:sp>
              <p:nvSpPr>
                <p:cNvPr id="159" name="Google Shape;159;p14"/>
                <p:cNvSpPr/>
                <p:nvPr/>
              </p:nvSpPr>
              <p:spPr>
                <a:xfrm>
                  <a:off x="6808136" y="2967038"/>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0" name="Google Shape;160;p14"/>
                <p:cNvSpPr/>
                <p:nvPr/>
              </p:nvSpPr>
              <p:spPr>
                <a:xfrm>
                  <a:off x="6967908" y="2967038"/>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161" name="Google Shape;161;p14"/>
                <p:cNvCxnSpPr/>
                <p:nvPr/>
              </p:nvCxnSpPr>
              <p:spPr>
                <a:xfrm rot="10800000">
                  <a:off x="6967908" y="2967038"/>
                  <a:ext cx="0" cy="932400"/>
                </a:xfrm>
                <a:prstGeom prst="straightConnector1">
                  <a:avLst/>
                </a:prstGeom>
                <a:noFill/>
                <a:ln w="12700" cap="flat" cmpd="sng">
                  <a:solidFill>
                    <a:srgbClr val="FFFFFF"/>
                  </a:solidFill>
                  <a:prstDash val="solid"/>
                  <a:miter lim="800000"/>
                  <a:headEnd type="none" w="med" len="med"/>
                  <a:tailEnd type="none" w="med" len="med"/>
                </a:ln>
              </p:spPr>
            </p:cxnSp>
          </p:grpSp>
          <p:grpSp>
            <p:nvGrpSpPr>
              <p:cNvPr id="162" name="Google Shape;162;p14"/>
              <p:cNvGrpSpPr/>
              <p:nvPr/>
            </p:nvGrpSpPr>
            <p:grpSpPr>
              <a:xfrm rot="-2700000" flipH="1">
                <a:off x="6484112" y="3104366"/>
                <a:ext cx="317159" cy="932400"/>
                <a:chOff x="6808136" y="2967038"/>
                <a:chExt cx="317159" cy="932400"/>
              </a:xfrm>
            </p:grpSpPr>
            <p:sp>
              <p:nvSpPr>
                <p:cNvPr id="163" name="Google Shape;163;p14"/>
                <p:cNvSpPr/>
                <p:nvPr/>
              </p:nvSpPr>
              <p:spPr>
                <a:xfrm>
                  <a:off x="6808136" y="2967038"/>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4" name="Google Shape;164;p14"/>
                <p:cNvSpPr/>
                <p:nvPr/>
              </p:nvSpPr>
              <p:spPr>
                <a:xfrm>
                  <a:off x="6967908" y="2967038"/>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165" name="Google Shape;165;p14"/>
                <p:cNvCxnSpPr/>
                <p:nvPr/>
              </p:nvCxnSpPr>
              <p:spPr>
                <a:xfrm rot="10800000">
                  <a:off x="6967908" y="2967038"/>
                  <a:ext cx="0" cy="932400"/>
                </a:xfrm>
                <a:prstGeom prst="straightConnector1">
                  <a:avLst/>
                </a:prstGeom>
                <a:noFill/>
                <a:ln w="12700" cap="flat" cmpd="sng">
                  <a:solidFill>
                    <a:srgbClr val="FFFFFF"/>
                  </a:solidFill>
                  <a:prstDash val="solid"/>
                  <a:miter lim="800000"/>
                  <a:headEnd type="none" w="med" len="med"/>
                  <a:tailEnd type="none" w="med" len="med"/>
                </a:ln>
              </p:spPr>
            </p:cxnSp>
          </p:grpSp>
        </p:grpSp>
      </p:grpSp>
      <p:cxnSp>
        <p:nvCxnSpPr>
          <p:cNvPr id="166" name="Google Shape;166;p14"/>
          <p:cNvCxnSpPr/>
          <p:nvPr/>
        </p:nvCxnSpPr>
        <p:spPr>
          <a:xfrm>
            <a:off x="5826000" y="2428148"/>
            <a:ext cx="540000" cy="0"/>
          </a:xfrm>
          <a:prstGeom prst="straightConnector1">
            <a:avLst/>
          </a:prstGeom>
          <a:noFill/>
          <a:ln w="12700" cap="flat" cmpd="sng">
            <a:solidFill>
              <a:srgbClr val="FFFFFF"/>
            </a:solidFill>
            <a:prstDash val="solid"/>
            <a:round/>
            <a:headEnd type="none" w="sm" len="sm"/>
            <a:tailEnd type="none" w="sm" len="sm"/>
          </a:ln>
        </p:spPr>
      </p:cxnSp>
      <p:grpSp>
        <p:nvGrpSpPr>
          <p:cNvPr id="168" name="Google Shape;168;p14"/>
          <p:cNvGrpSpPr/>
          <p:nvPr/>
        </p:nvGrpSpPr>
        <p:grpSpPr>
          <a:xfrm flipH="1">
            <a:off x="7905050" y="-117128"/>
            <a:ext cx="4451962" cy="6580281"/>
            <a:chOff x="-106927" y="-280456"/>
            <a:chExt cx="4451962" cy="6580281"/>
          </a:xfrm>
        </p:grpSpPr>
        <p:grpSp>
          <p:nvGrpSpPr>
            <p:cNvPr id="169" name="Google Shape;169;p14"/>
            <p:cNvGrpSpPr/>
            <p:nvPr/>
          </p:nvGrpSpPr>
          <p:grpSpPr>
            <a:xfrm rot="2700000">
              <a:off x="890329" y="26237"/>
              <a:ext cx="2457450" cy="3838575"/>
              <a:chOff x="587376" y="280988"/>
              <a:chExt cx="2457450" cy="3838575"/>
            </a:xfrm>
          </p:grpSpPr>
          <p:sp>
            <p:nvSpPr>
              <p:cNvPr id="170" name="Google Shape;170;p14"/>
              <p:cNvSpPr/>
              <p:nvPr/>
            </p:nvSpPr>
            <p:spPr>
              <a:xfrm>
                <a:off x="1816101" y="1443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1" name="Google Shape;171;p14"/>
              <p:cNvSpPr/>
              <p:nvPr/>
            </p:nvSpPr>
            <p:spPr>
              <a:xfrm>
                <a:off x="1816101" y="2205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2" name="Google Shape;172;p14"/>
              <p:cNvSpPr/>
              <p:nvPr/>
            </p:nvSpPr>
            <p:spPr>
              <a:xfrm>
                <a:off x="587376" y="1443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3" name="Google Shape;173;p14"/>
              <p:cNvSpPr/>
              <p:nvPr/>
            </p:nvSpPr>
            <p:spPr>
              <a:xfrm>
                <a:off x="587376" y="2205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4" name="Google Shape;174;p14"/>
              <p:cNvSpPr/>
              <p:nvPr/>
            </p:nvSpPr>
            <p:spPr>
              <a:xfrm>
                <a:off x="587376" y="2967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5" name="Google Shape;175;p14"/>
              <p:cNvSpPr/>
              <p:nvPr/>
            </p:nvSpPr>
            <p:spPr>
              <a:xfrm>
                <a:off x="1816101" y="2967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6" name="Google Shape;176;p14"/>
              <p:cNvSpPr/>
              <p:nvPr/>
            </p:nvSpPr>
            <p:spPr>
              <a:xfrm>
                <a:off x="1816101" y="280988"/>
                <a:ext cx="319088" cy="1419225"/>
              </a:xfrm>
              <a:custGeom>
                <a:avLst/>
                <a:gdLst/>
                <a:ahLst/>
                <a:cxnLst/>
                <a:rect l="l" t="t" r="r" b="b"/>
                <a:pathLst>
                  <a:path w="67" h="298" extrusionOk="0">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7" name="Google Shape;177;p14"/>
              <p:cNvSpPr/>
              <p:nvPr/>
            </p:nvSpPr>
            <p:spPr>
              <a:xfrm>
                <a:off x="1497013" y="280988"/>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8" name="Google Shape;178;p14"/>
              <p:cNvSpPr/>
              <p:nvPr/>
            </p:nvSpPr>
            <p:spPr>
              <a:xfrm>
                <a:off x="587376" y="1390651"/>
                <a:ext cx="1228725" cy="761999"/>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9" name="Google Shape;179;p14"/>
              <p:cNvSpPr/>
              <p:nvPr/>
            </p:nvSpPr>
            <p:spPr>
              <a:xfrm>
                <a:off x="1816101" y="1362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0" name="Google Shape;180;p14"/>
              <p:cNvSpPr/>
              <p:nvPr/>
            </p:nvSpPr>
            <p:spPr>
              <a:xfrm>
                <a:off x="587376" y="2124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1" name="Google Shape;181;p14"/>
              <p:cNvSpPr/>
              <p:nvPr/>
            </p:nvSpPr>
            <p:spPr>
              <a:xfrm>
                <a:off x="1816101" y="2124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2" name="Google Shape;182;p14"/>
              <p:cNvSpPr/>
              <p:nvPr/>
            </p:nvSpPr>
            <p:spPr>
              <a:xfrm>
                <a:off x="587376" y="2886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3" name="Google Shape;183;p14"/>
              <p:cNvSpPr/>
              <p:nvPr/>
            </p:nvSpPr>
            <p:spPr>
              <a:xfrm>
                <a:off x="1816101" y="2886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nvGrpSpPr>
              <p:cNvPr id="184" name="Google Shape;184;p14"/>
              <p:cNvGrpSpPr/>
              <p:nvPr/>
            </p:nvGrpSpPr>
            <p:grpSpPr>
              <a:xfrm>
                <a:off x="587376" y="280988"/>
                <a:ext cx="2457450" cy="3838575"/>
                <a:chOff x="587376" y="280988"/>
                <a:chExt cx="2457450" cy="3838575"/>
              </a:xfrm>
            </p:grpSpPr>
            <p:cxnSp>
              <p:nvCxnSpPr>
                <p:cNvPr id="185" name="Google Shape;185;p14"/>
                <p:cNvCxnSpPr/>
                <p:nvPr/>
              </p:nvCxnSpPr>
              <p:spPr>
                <a:xfrm>
                  <a:off x="587376" y="1443038"/>
                  <a:ext cx="1228725" cy="709613"/>
                </a:xfrm>
                <a:prstGeom prst="straightConnector1">
                  <a:avLst/>
                </a:prstGeom>
                <a:noFill/>
                <a:ln w="12700" cap="rnd" cmpd="sng">
                  <a:solidFill>
                    <a:srgbClr val="FFFFFF"/>
                  </a:solidFill>
                  <a:prstDash val="solid"/>
                  <a:miter lim="800000"/>
                  <a:headEnd type="none" w="med" len="med"/>
                  <a:tailEnd type="none" w="med" len="med"/>
                </a:ln>
              </p:spPr>
            </p:cxnSp>
            <p:cxnSp>
              <p:nvCxnSpPr>
                <p:cNvPr id="186" name="Google Shape;186;p14"/>
                <p:cNvCxnSpPr/>
                <p:nvPr/>
              </p:nvCxnSpPr>
              <p:spPr>
                <a:xfrm rot="10800000" flipH="1">
                  <a:off x="1816101" y="1443038"/>
                  <a:ext cx="1228725" cy="709613"/>
                </a:xfrm>
                <a:prstGeom prst="straightConnector1">
                  <a:avLst/>
                </a:prstGeom>
                <a:noFill/>
                <a:ln w="12700" cap="rnd" cmpd="sng">
                  <a:solidFill>
                    <a:srgbClr val="FFFFFF"/>
                  </a:solidFill>
                  <a:prstDash val="solid"/>
                  <a:miter lim="800000"/>
                  <a:headEnd type="none" w="med" len="med"/>
                  <a:tailEnd type="none" w="med" len="med"/>
                </a:ln>
              </p:spPr>
            </p:cxnSp>
            <p:cxnSp>
              <p:nvCxnSpPr>
                <p:cNvPr id="187" name="Google Shape;187;p14"/>
                <p:cNvCxnSpPr/>
                <p:nvPr/>
              </p:nvCxnSpPr>
              <p:spPr>
                <a:xfrm rot="10800000">
                  <a:off x="1816101" y="280988"/>
                  <a:ext cx="0" cy="3838575"/>
                </a:xfrm>
                <a:prstGeom prst="straightConnector1">
                  <a:avLst/>
                </a:prstGeom>
                <a:noFill/>
                <a:ln w="12700" cap="flat" cmpd="sng">
                  <a:solidFill>
                    <a:srgbClr val="FFFFFF"/>
                  </a:solidFill>
                  <a:prstDash val="solid"/>
                  <a:miter lim="800000"/>
                  <a:headEnd type="none" w="med" len="med"/>
                  <a:tailEnd type="none" w="med" len="med"/>
                </a:ln>
              </p:spPr>
            </p:cxnSp>
            <p:cxnSp>
              <p:nvCxnSpPr>
                <p:cNvPr id="188" name="Google Shape;188;p14"/>
                <p:cNvCxnSpPr/>
                <p:nvPr/>
              </p:nvCxnSpPr>
              <p:spPr>
                <a:xfrm>
                  <a:off x="587376" y="2205038"/>
                  <a:ext cx="1228725" cy="709613"/>
                </a:xfrm>
                <a:prstGeom prst="straightConnector1">
                  <a:avLst/>
                </a:prstGeom>
                <a:noFill/>
                <a:ln w="12700" cap="rnd" cmpd="sng">
                  <a:solidFill>
                    <a:srgbClr val="FFFFFF"/>
                  </a:solidFill>
                  <a:prstDash val="solid"/>
                  <a:miter lim="800000"/>
                  <a:headEnd type="none" w="med" len="med"/>
                  <a:tailEnd type="none" w="med" len="med"/>
                </a:ln>
              </p:spPr>
            </p:cxnSp>
            <p:cxnSp>
              <p:nvCxnSpPr>
                <p:cNvPr id="189" name="Google Shape;189;p14"/>
                <p:cNvCxnSpPr/>
                <p:nvPr/>
              </p:nvCxnSpPr>
              <p:spPr>
                <a:xfrm rot="10800000" flipH="1">
                  <a:off x="1816101" y="2205038"/>
                  <a:ext cx="1228725" cy="709613"/>
                </a:xfrm>
                <a:prstGeom prst="straightConnector1">
                  <a:avLst/>
                </a:prstGeom>
                <a:noFill/>
                <a:ln w="12700" cap="rnd" cmpd="sng">
                  <a:solidFill>
                    <a:srgbClr val="FFFFFF"/>
                  </a:solidFill>
                  <a:prstDash val="solid"/>
                  <a:miter lim="800000"/>
                  <a:headEnd type="none" w="med" len="med"/>
                  <a:tailEnd type="none" w="med" len="med"/>
                </a:ln>
              </p:spPr>
            </p:cxnSp>
            <p:cxnSp>
              <p:nvCxnSpPr>
                <p:cNvPr id="190" name="Google Shape;190;p14"/>
                <p:cNvCxnSpPr/>
                <p:nvPr/>
              </p:nvCxnSpPr>
              <p:spPr>
                <a:xfrm>
                  <a:off x="587376" y="2967038"/>
                  <a:ext cx="1228725" cy="709613"/>
                </a:xfrm>
                <a:prstGeom prst="straightConnector1">
                  <a:avLst/>
                </a:prstGeom>
                <a:noFill/>
                <a:ln w="12700" cap="rnd" cmpd="sng">
                  <a:solidFill>
                    <a:srgbClr val="FFFFFF"/>
                  </a:solidFill>
                  <a:prstDash val="solid"/>
                  <a:miter lim="800000"/>
                  <a:headEnd type="none" w="med" len="med"/>
                  <a:tailEnd type="none" w="med" len="med"/>
                </a:ln>
              </p:spPr>
            </p:cxnSp>
            <p:cxnSp>
              <p:nvCxnSpPr>
                <p:cNvPr id="191" name="Google Shape;191;p14"/>
                <p:cNvCxnSpPr/>
                <p:nvPr/>
              </p:nvCxnSpPr>
              <p:spPr>
                <a:xfrm rot="10800000" flipH="1">
                  <a:off x="1816101" y="2967038"/>
                  <a:ext cx="1228725" cy="709613"/>
                </a:xfrm>
                <a:prstGeom prst="straightConnector1">
                  <a:avLst/>
                </a:prstGeom>
                <a:noFill/>
                <a:ln w="12700" cap="rnd" cmpd="sng">
                  <a:solidFill>
                    <a:srgbClr val="FFFFFF"/>
                  </a:solidFill>
                  <a:prstDash val="solid"/>
                  <a:miter lim="800000"/>
                  <a:headEnd type="none" w="med" len="med"/>
                  <a:tailEnd type="none" w="med" len="med"/>
                </a:ln>
              </p:spPr>
            </p:cxnSp>
          </p:grpSp>
        </p:grpSp>
        <p:grpSp>
          <p:nvGrpSpPr>
            <p:cNvPr id="192" name="Google Shape;192;p14"/>
            <p:cNvGrpSpPr/>
            <p:nvPr/>
          </p:nvGrpSpPr>
          <p:grpSpPr>
            <a:xfrm rot="-8100000">
              <a:off x="462804" y="3304268"/>
              <a:ext cx="1785984" cy="2261968"/>
              <a:chOff x="3125006" y="3120856"/>
              <a:chExt cx="1785984" cy="2261968"/>
            </a:xfrm>
          </p:grpSpPr>
          <p:grpSp>
            <p:nvGrpSpPr>
              <p:cNvPr id="193" name="Google Shape;193;p14"/>
              <p:cNvGrpSpPr/>
              <p:nvPr/>
            </p:nvGrpSpPr>
            <p:grpSpPr>
              <a:xfrm>
                <a:off x="3136819" y="3120856"/>
                <a:ext cx="1760933" cy="2261968"/>
                <a:chOff x="4749017" y="2945157"/>
                <a:chExt cx="1760933" cy="2261968"/>
              </a:xfrm>
            </p:grpSpPr>
            <p:cxnSp>
              <p:nvCxnSpPr>
                <p:cNvPr id="194" name="Google Shape;194;p14"/>
                <p:cNvCxnSpPr/>
                <p:nvPr/>
              </p:nvCxnSpPr>
              <p:spPr>
                <a:xfrm>
                  <a:off x="5630197" y="2998646"/>
                  <a:ext cx="0" cy="2208479"/>
                </a:xfrm>
                <a:prstGeom prst="straightConnector1">
                  <a:avLst/>
                </a:prstGeom>
                <a:noFill/>
                <a:ln w="12700" cap="flat" cmpd="sng">
                  <a:solidFill>
                    <a:srgbClr val="FFFFFF"/>
                  </a:solidFill>
                  <a:prstDash val="solid"/>
                  <a:round/>
                  <a:headEnd type="none" w="sm" len="sm"/>
                  <a:tailEnd type="none" w="sm" len="sm"/>
                </a:ln>
              </p:spPr>
            </p:cxnSp>
            <p:cxnSp>
              <p:nvCxnSpPr>
                <p:cNvPr id="195" name="Google Shape;195;p14"/>
                <p:cNvCxnSpPr/>
                <p:nvPr/>
              </p:nvCxnSpPr>
              <p:spPr>
                <a:xfrm>
                  <a:off x="4749017" y="4416771"/>
                  <a:ext cx="1760933" cy="0"/>
                </a:xfrm>
                <a:prstGeom prst="straightConnector1">
                  <a:avLst/>
                </a:prstGeom>
                <a:noFill/>
                <a:ln w="12700" cap="flat" cmpd="sng">
                  <a:solidFill>
                    <a:srgbClr val="FFFFFF"/>
                  </a:solidFill>
                  <a:prstDash val="solid"/>
                  <a:round/>
                  <a:headEnd type="none" w="sm" len="sm"/>
                  <a:tailEnd type="none" w="sm" len="sm"/>
                </a:ln>
              </p:spPr>
            </p:cxnSp>
            <p:sp>
              <p:nvSpPr>
                <p:cNvPr id="196" name="Google Shape;196;p14"/>
                <p:cNvSpPr/>
                <p:nvPr/>
              </p:nvSpPr>
              <p:spPr>
                <a:xfrm rot="-8100000">
                  <a:off x="5136242" y="3224252"/>
                  <a:ext cx="987915" cy="987915"/>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7" name="Google Shape;197;p14"/>
                <p:cNvSpPr/>
                <p:nvPr/>
              </p:nvSpPr>
              <p:spPr>
                <a:xfrm rot="-8100000">
                  <a:off x="5327037" y="3070731"/>
                  <a:ext cx="606323" cy="606323"/>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grpSp>
            <p:nvGrpSpPr>
              <p:cNvPr id="198" name="Google Shape;198;p14"/>
              <p:cNvGrpSpPr/>
              <p:nvPr/>
            </p:nvGrpSpPr>
            <p:grpSpPr>
              <a:xfrm>
                <a:off x="3125006" y="3171595"/>
                <a:ext cx="1785984" cy="1799739"/>
                <a:chOff x="6879836" y="3516901"/>
                <a:chExt cx="1785984" cy="1799739"/>
              </a:xfrm>
            </p:grpSpPr>
            <p:sp>
              <p:nvSpPr>
                <p:cNvPr id="199" name="Google Shape;199;p14"/>
                <p:cNvSpPr/>
                <p:nvPr/>
              </p:nvSpPr>
              <p:spPr>
                <a:xfrm>
                  <a:off x="6879836" y="3521665"/>
                  <a:ext cx="892801" cy="1794975"/>
                </a:xfrm>
                <a:custGeom>
                  <a:avLst/>
                  <a:gdLst/>
                  <a:ahLst/>
                  <a:cxnLst/>
                  <a:rect l="l" t="t" r="r" b="b"/>
                  <a:pathLst>
                    <a:path w="892801" h="1794975" extrusionOk="0">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0" name="Google Shape;200;p14"/>
                <p:cNvSpPr/>
                <p:nvPr/>
              </p:nvSpPr>
              <p:spPr>
                <a:xfrm>
                  <a:off x="7772637" y="3516901"/>
                  <a:ext cx="893183" cy="1795123"/>
                </a:xfrm>
                <a:custGeom>
                  <a:avLst/>
                  <a:gdLst/>
                  <a:ahLst/>
                  <a:cxnLst/>
                  <a:rect l="l" t="t" r="r" b="b"/>
                  <a:pathLst>
                    <a:path w="893183" h="1795123" extrusionOk="0">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grpSp>
        <p:grpSp>
          <p:nvGrpSpPr>
            <p:cNvPr id="201" name="Google Shape;201;p14"/>
            <p:cNvGrpSpPr/>
            <p:nvPr/>
          </p:nvGrpSpPr>
          <p:grpSpPr>
            <a:xfrm rot="10800000">
              <a:off x="555957" y="5254511"/>
              <a:ext cx="924389" cy="1045314"/>
              <a:chOff x="6200906" y="2967038"/>
              <a:chExt cx="924389" cy="1045314"/>
            </a:xfrm>
          </p:grpSpPr>
          <p:grpSp>
            <p:nvGrpSpPr>
              <p:cNvPr id="202" name="Google Shape;202;p14"/>
              <p:cNvGrpSpPr/>
              <p:nvPr/>
            </p:nvGrpSpPr>
            <p:grpSpPr>
              <a:xfrm>
                <a:off x="6808136" y="2967038"/>
                <a:ext cx="317159" cy="932400"/>
                <a:chOff x="6808136" y="2967038"/>
                <a:chExt cx="317159" cy="932400"/>
              </a:xfrm>
            </p:grpSpPr>
            <p:sp>
              <p:nvSpPr>
                <p:cNvPr id="203" name="Google Shape;203;p14"/>
                <p:cNvSpPr/>
                <p:nvPr/>
              </p:nvSpPr>
              <p:spPr>
                <a:xfrm>
                  <a:off x="6808136" y="2967038"/>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4" name="Google Shape;204;p14"/>
                <p:cNvSpPr/>
                <p:nvPr/>
              </p:nvSpPr>
              <p:spPr>
                <a:xfrm>
                  <a:off x="6967908" y="2967038"/>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205" name="Google Shape;205;p14"/>
                <p:cNvCxnSpPr/>
                <p:nvPr/>
              </p:nvCxnSpPr>
              <p:spPr>
                <a:xfrm rot="10800000">
                  <a:off x="6967908" y="2967038"/>
                  <a:ext cx="0" cy="932400"/>
                </a:xfrm>
                <a:prstGeom prst="straightConnector1">
                  <a:avLst/>
                </a:prstGeom>
                <a:noFill/>
                <a:ln w="12700" cap="flat" cmpd="sng">
                  <a:solidFill>
                    <a:srgbClr val="FFFFFF"/>
                  </a:solidFill>
                  <a:prstDash val="solid"/>
                  <a:miter lim="800000"/>
                  <a:headEnd type="none" w="med" len="med"/>
                  <a:tailEnd type="none" w="med" len="med"/>
                </a:ln>
              </p:spPr>
            </p:cxnSp>
          </p:grpSp>
          <p:grpSp>
            <p:nvGrpSpPr>
              <p:cNvPr id="206" name="Google Shape;206;p14"/>
              <p:cNvGrpSpPr/>
              <p:nvPr/>
            </p:nvGrpSpPr>
            <p:grpSpPr>
              <a:xfrm rot="-2700000" flipH="1">
                <a:off x="6484112" y="3104366"/>
                <a:ext cx="317159" cy="932400"/>
                <a:chOff x="6808136" y="2967038"/>
                <a:chExt cx="317159" cy="932400"/>
              </a:xfrm>
            </p:grpSpPr>
            <p:sp>
              <p:nvSpPr>
                <p:cNvPr id="207" name="Google Shape;207;p14"/>
                <p:cNvSpPr/>
                <p:nvPr/>
              </p:nvSpPr>
              <p:spPr>
                <a:xfrm>
                  <a:off x="6808136" y="2967038"/>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8" name="Google Shape;208;p14"/>
                <p:cNvSpPr/>
                <p:nvPr/>
              </p:nvSpPr>
              <p:spPr>
                <a:xfrm>
                  <a:off x="6967908" y="2967038"/>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209" name="Google Shape;209;p14"/>
                <p:cNvCxnSpPr/>
                <p:nvPr/>
              </p:nvCxnSpPr>
              <p:spPr>
                <a:xfrm rot="10800000">
                  <a:off x="6967908" y="2967038"/>
                  <a:ext cx="0" cy="932400"/>
                </a:xfrm>
                <a:prstGeom prst="straightConnector1">
                  <a:avLst/>
                </a:prstGeom>
                <a:noFill/>
                <a:ln w="12700" cap="flat" cmpd="sng">
                  <a:solidFill>
                    <a:srgbClr val="FFFFFF"/>
                  </a:solidFill>
                  <a:prstDash val="solid"/>
                  <a:miter lim="800000"/>
                  <a:headEnd type="none" w="med" len="med"/>
                  <a:tailEnd type="none" w="med" len="med"/>
                </a:ln>
              </p:spPr>
            </p:cxnSp>
          </p:grpSp>
        </p:grpSp>
      </p:grpSp>
      <p:sp>
        <p:nvSpPr>
          <p:cNvPr id="167" name="Google Shape;167;p14"/>
          <p:cNvSpPr txBox="1">
            <a:spLocks noGrp="1"/>
          </p:cNvSpPr>
          <p:nvPr>
            <p:ph type="body" idx="1"/>
          </p:nvPr>
        </p:nvSpPr>
        <p:spPr>
          <a:xfrm>
            <a:off x="2150546" y="2347095"/>
            <a:ext cx="8115900" cy="4916700"/>
          </a:xfrm>
          <a:prstGeom prst="rect">
            <a:avLst/>
          </a:prstGeom>
          <a:noFill/>
          <a:ln>
            <a:noFill/>
          </a:ln>
        </p:spPr>
        <p:txBody>
          <a:bodyPr spcFirstLastPara="1" wrap="square" lIns="91425" tIns="45700" rIns="91425" bIns="45700" anchor="t" anchorCtr="0">
            <a:normAutofit/>
          </a:bodyPr>
          <a:lstStyle/>
          <a:p>
            <a:pPr marL="360000" lvl="0" indent="-410800" algn="l" rtl="0">
              <a:lnSpc>
                <a:spcPct val="140000"/>
              </a:lnSpc>
              <a:spcBef>
                <a:spcPts val="0"/>
              </a:spcBef>
              <a:spcAft>
                <a:spcPts val="0"/>
              </a:spcAft>
              <a:buSzPts val="2400"/>
              <a:buChar char="·"/>
            </a:pPr>
            <a:r>
              <a:rPr lang="en-US" sz="2400" dirty="0">
                <a:latin typeface="Avenir Next LT Pro" panose="020B0504020202020204" pitchFamily="34" charset="0"/>
              </a:rPr>
              <a:t>In a world where ideas and technology blend together, a group of students decided to create something special, an educational game app called Fill the blank. Their adventure had three main parts, each with its own challenges and victories.</a:t>
            </a:r>
            <a:endParaRPr sz="2400" dirty="0">
              <a:latin typeface="Avenir Next LT Pro" panose="020B05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5"/>
          <p:cNvSpPr txBox="1">
            <a:spLocks noGrp="1"/>
          </p:cNvSpPr>
          <p:nvPr>
            <p:ph type="ctrTitle" idx="4294967295"/>
          </p:nvPr>
        </p:nvSpPr>
        <p:spPr>
          <a:xfrm>
            <a:off x="4056600" y="458454"/>
            <a:ext cx="4078800" cy="955435"/>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Sorts Mill Goudy"/>
              <a:buNone/>
            </a:pPr>
            <a:r>
              <a:rPr lang="en-US" dirty="0">
                <a:latin typeface="Goudy Old Style" panose="02020502050305020303" pitchFamily="18" charset="0"/>
              </a:rPr>
              <a:t>Sprint #1</a:t>
            </a:r>
            <a:endParaRPr dirty="0">
              <a:latin typeface="Goudy Old Style" panose="02020502050305020303" pitchFamily="18" charset="0"/>
            </a:endParaRPr>
          </a:p>
        </p:txBody>
      </p:sp>
      <p:sp>
        <p:nvSpPr>
          <p:cNvPr id="215" name="Google Shape;215;p15"/>
          <p:cNvSpPr txBox="1">
            <a:spLocks noGrp="1"/>
          </p:cNvSpPr>
          <p:nvPr>
            <p:ph type="body" idx="1"/>
          </p:nvPr>
        </p:nvSpPr>
        <p:spPr>
          <a:xfrm>
            <a:off x="1469572" y="1664260"/>
            <a:ext cx="9437914" cy="4224911"/>
          </a:xfrm>
          <a:prstGeom prst="rect">
            <a:avLst/>
          </a:prstGeom>
          <a:noFill/>
          <a:ln>
            <a:noFill/>
          </a:ln>
        </p:spPr>
        <p:txBody>
          <a:bodyPr spcFirstLastPara="1" wrap="square" lIns="91425" tIns="45700" rIns="91425" bIns="45700" anchor="t" anchorCtr="0">
            <a:noAutofit/>
          </a:bodyPr>
          <a:lstStyle/>
          <a:p>
            <a:pPr marL="360000" lvl="0" indent="-385400" algn="l" rtl="0">
              <a:lnSpc>
                <a:spcPct val="150000"/>
              </a:lnSpc>
              <a:spcBef>
                <a:spcPts val="0"/>
              </a:spcBef>
              <a:spcAft>
                <a:spcPts val="0"/>
              </a:spcAft>
              <a:buSzPts val="2400"/>
              <a:buChar char="·"/>
            </a:pPr>
            <a:r>
              <a:rPr lang="en-US" sz="2400" dirty="0">
                <a:latin typeface="Avenir Next LT Pro" panose="020B0504020202020204" pitchFamily="34" charset="0"/>
              </a:rPr>
              <a:t>In Sprint #1, the team set a goal to create a fun and educational game. They planned the Fill the blank game app, including tasks, target audience, and a task timeline in Excel. Starting with the login screen, they began bringing their game to life.</a:t>
            </a:r>
            <a:endParaRPr sz="2400" dirty="0">
              <a:latin typeface="Avenir Next LT Pro" panose="020B05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txBox="1">
            <a:spLocks noGrp="1"/>
          </p:cNvSpPr>
          <p:nvPr>
            <p:ph type="ctrTitle" idx="4294967295"/>
          </p:nvPr>
        </p:nvSpPr>
        <p:spPr>
          <a:xfrm>
            <a:off x="4056600" y="458454"/>
            <a:ext cx="4078800" cy="955435"/>
          </a:xfrm>
          <a:prstGeom prst="rect">
            <a:avLst/>
          </a:prstGeom>
          <a:noFill/>
          <a:ln>
            <a:noFill/>
          </a:ln>
        </p:spPr>
        <p:txBody>
          <a:bodyPr spcFirstLastPara="1" wrap="square" lIns="91425" tIns="45700" rIns="91425" bIns="45700" anchor="b" anchorCtr="0">
            <a:normAutofit fontScale="90000"/>
          </a:bodyPr>
          <a:lstStyle/>
          <a:p>
            <a:pPr marL="0" marR="0" lvl="0" indent="0" algn="ctr" rtl="0">
              <a:lnSpc>
                <a:spcPct val="100000"/>
              </a:lnSpc>
              <a:spcBef>
                <a:spcPts val="0"/>
              </a:spcBef>
              <a:spcAft>
                <a:spcPts val="0"/>
              </a:spcAft>
              <a:buClr>
                <a:schemeClr val="dk1"/>
              </a:buClr>
              <a:buSzPct val="100000"/>
              <a:buFont typeface="Sorts Mill Goudy"/>
              <a:buNone/>
            </a:pPr>
            <a:r>
              <a:rPr lang="en-US" sz="3200" b="0" i="0" u="none" strike="noStrike" cap="none" dirty="0">
                <a:solidFill>
                  <a:schemeClr val="dk1"/>
                </a:solidFill>
                <a:latin typeface="Goudy Old Style" panose="02020502050305020303" pitchFamily="18" charset="0"/>
                <a:sym typeface="Sorts Mill Goudy"/>
              </a:rPr>
              <a:t>Sprint #1</a:t>
            </a:r>
            <a:br>
              <a:rPr lang="en-US" sz="3200" b="0" i="0" u="none" strike="noStrike" cap="none" dirty="0">
                <a:solidFill>
                  <a:schemeClr val="dk1"/>
                </a:solidFill>
                <a:latin typeface="Goudy Old Style" panose="02020502050305020303" pitchFamily="18" charset="0"/>
                <a:sym typeface="Sorts Mill Goudy"/>
              </a:rPr>
            </a:br>
            <a:r>
              <a:rPr lang="en-US" sz="3200" b="0" i="0" u="none" strike="noStrike" cap="none" dirty="0">
                <a:solidFill>
                  <a:schemeClr val="dk1"/>
                </a:solidFill>
                <a:latin typeface="Goudy Old Style" panose="02020502050305020303" pitchFamily="18" charset="0"/>
                <a:sym typeface="Sorts Mill Goudy"/>
              </a:rPr>
              <a:t>Project Overview</a:t>
            </a:r>
            <a:endParaRPr dirty="0">
              <a:latin typeface="Goudy Old Style" panose="02020502050305020303" pitchFamily="18" charset="0"/>
            </a:endParaRPr>
          </a:p>
        </p:txBody>
      </p:sp>
      <p:sp>
        <p:nvSpPr>
          <p:cNvPr id="221" name="Google Shape;221;p16"/>
          <p:cNvSpPr txBox="1">
            <a:spLocks noGrp="1"/>
          </p:cNvSpPr>
          <p:nvPr>
            <p:ph type="body" idx="1"/>
          </p:nvPr>
        </p:nvSpPr>
        <p:spPr>
          <a:xfrm>
            <a:off x="1469572" y="1664260"/>
            <a:ext cx="9437914" cy="4224911"/>
          </a:xfrm>
          <a:prstGeom prst="rect">
            <a:avLst/>
          </a:prstGeom>
          <a:noFill/>
          <a:ln>
            <a:noFill/>
          </a:ln>
        </p:spPr>
        <p:txBody>
          <a:bodyPr spcFirstLastPara="1" wrap="square" lIns="91425" tIns="45700" rIns="91425" bIns="45700" anchor="t" anchorCtr="0">
            <a:noAutofit/>
          </a:bodyPr>
          <a:lstStyle/>
          <a:p>
            <a:pPr marL="360000" lvl="0" indent="-372700" algn="l" rtl="0">
              <a:lnSpc>
                <a:spcPct val="140000"/>
              </a:lnSpc>
              <a:spcBef>
                <a:spcPts val="0"/>
              </a:spcBef>
              <a:spcAft>
                <a:spcPts val="0"/>
              </a:spcAft>
              <a:buSzPts val="2050"/>
              <a:buChar char="·"/>
            </a:pPr>
            <a:r>
              <a:rPr lang="en-US" sz="2050" b="1" dirty="0">
                <a:latin typeface="Avenir Next LT Pro" panose="020B0504020202020204" pitchFamily="34" charset="0"/>
              </a:rPr>
              <a:t>Scope: </a:t>
            </a:r>
            <a:r>
              <a:rPr lang="en-US" sz="2050" dirty="0">
                <a:latin typeface="Avenir Next LT Pro" panose="020B0504020202020204" pitchFamily="34" charset="0"/>
              </a:rPr>
              <a:t>Design and develop "Fill the Blank," a digital educational game focusing on teaching the English alphabet to children.</a:t>
            </a:r>
            <a:endParaRPr sz="2050" dirty="0">
              <a:latin typeface="Avenir Next LT Pro" panose="020B0504020202020204" pitchFamily="34" charset="0"/>
            </a:endParaRPr>
          </a:p>
          <a:p>
            <a:pPr marL="360000" lvl="0" indent="-372700" algn="l" rtl="0">
              <a:lnSpc>
                <a:spcPct val="140000"/>
              </a:lnSpc>
              <a:spcBef>
                <a:spcPts val="1000"/>
              </a:spcBef>
              <a:spcAft>
                <a:spcPts val="0"/>
              </a:spcAft>
              <a:buSzPts val="2050"/>
              <a:buChar char="·"/>
            </a:pPr>
            <a:r>
              <a:rPr lang="en-US" sz="2050" b="1" dirty="0">
                <a:latin typeface="Avenir Next LT Pro" panose="020B0504020202020204" pitchFamily="34" charset="0"/>
              </a:rPr>
              <a:t>Objectives:</a:t>
            </a:r>
            <a:endParaRPr sz="2050" dirty="0">
              <a:latin typeface="Avenir Next LT Pro" panose="020B0504020202020204" pitchFamily="34" charset="0"/>
            </a:endParaRPr>
          </a:p>
          <a:p>
            <a:pPr marL="514350" lvl="0" indent="-527050" algn="l" rtl="0">
              <a:lnSpc>
                <a:spcPct val="140000"/>
              </a:lnSpc>
              <a:spcBef>
                <a:spcPts val="1000"/>
              </a:spcBef>
              <a:spcAft>
                <a:spcPts val="0"/>
              </a:spcAft>
              <a:buSzPts val="2050"/>
              <a:buFont typeface="Sorts Mill Goudy"/>
              <a:buAutoNum type="romanUcPeriod"/>
            </a:pPr>
            <a:r>
              <a:rPr lang="en-US" sz="2050" dirty="0">
                <a:latin typeface="Avenir Next LT Pro" panose="020B0504020202020204" pitchFamily="34" charset="0"/>
              </a:rPr>
              <a:t>Engage children in interactive learning.</a:t>
            </a:r>
            <a:endParaRPr sz="2050" dirty="0">
              <a:latin typeface="Avenir Next LT Pro" panose="020B0504020202020204" pitchFamily="34" charset="0"/>
            </a:endParaRPr>
          </a:p>
          <a:p>
            <a:pPr marL="514350" lvl="0" indent="-527050" algn="l" rtl="0">
              <a:lnSpc>
                <a:spcPct val="140000"/>
              </a:lnSpc>
              <a:spcBef>
                <a:spcPts val="1000"/>
              </a:spcBef>
              <a:spcAft>
                <a:spcPts val="0"/>
              </a:spcAft>
              <a:buSzPts val="2050"/>
              <a:buFont typeface="Sorts Mill Goudy"/>
              <a:buAutoNum type="romanUcPeriod"/>
            </a:pPr>
            <a:r>
              <a:rPr lang="en-US" sz="2050" dirty="0">
                <a:latin typeface="Avenir Next LT Pro" panose="020B0504020202020204" pitchFamily="34" charset="0"/>
              </a:rPr>
              <a:t>Help children learn and remember English letters.</a:t>
            </a:r>
            <a:endParaRPr sz="2050" dirty="0">
              <a:latin typeface="Avenir Next LT Pro" panose="020B0504020202020204" pitchFamily="34" charset="0"/>
            </a:endParaRPr>
          </a:p>
          <a:p>
            <a:pPr marL="514350" lvl="0" indent="-527050" algn="l" rtl="0">
              <a:lnSpc>
                <a:spcPct val="140000"/>
              </a:lnSpc>
              <a:spcBef>
                <a:spcPts val="1000"/>
              </a:spcBef>
              <a:spcAft>
                <a:spcPts val="0"/>
              </a:spcAft>
              <a:buSzPts val="2050"/>
              <a:buFont typeface="Sorts Mill Goudy"/>
              <a:buAutoNum type="romanUcPeriod"/>
            </a:pPr>
            <a:r>
              <a:rPr lang="en-US" sz="2050" dirty="0">
                <a:latin typeface="Avenir Next LT Pro" panose="020B0504020202020204" pitchFamily="34" charset="0"/>
              </a:rPr>
              <a:t>Improve spelling and word formation skills.</a:t>
            </a:r>
            <a:endParaRPr sz="2050" dirty="0">
              <a:latin typeface="Avenir Next LT Pro" panose="020B0504020202020204" pitchFamily="34" charset="0"/>
            </a:endParaRPr>
          </a:p>
          <a:p>
            <a:pPr marL="514350" lvl="0" indent="-527050" algn="l" rtl="0">
              <a:lnSpc>
                <a:spcPct val="140000"/>
              </a:lnSpc>
              <a:spcBef>
                <a:spcPts val="1000"/>
              </a:spcBef>
              <a:spcAft>
                <a:spcPts val="0"/>
              </a:spcAft>
              <a:buSzPts val="2050"/>
              <a:buFont typeface="Sorts Mill Goudy"/>
              <a:buAutoNum type="romanUcPeriod"/>
            </a:pPr>
            <a:r>
              <a:rPr lang="en-US" sz="2050" dirty="0">
                <a:latin typeface="Avenir Next LT Pro" panose="020B0504020202020204" pitchFamily="34" charset="0"/>
              </a:rPr>
              <a:t>Provide immediate feedback and reinforcement.</a:t>
            </a:r>
            <a:endParaRPr sz="2050" dirty="0">
              <a:latin typeface="Avenir Next LT Pro" panose="020B0504020202020204" pitchFamily="34" charset="0"/>
            </a:endParaRPr>
          </a:p>
          <a:p>
            <a:pPr marL="514350" lvl="0" indent="-527050" algn="l" rtl="0">
              <a:lnSpc>
                <a:spcPct val="140000"/>
              </a:lnSpc>
              <a:spcBef>
                <a:spcPts val="1000"/>
              </a:spcBef>
              <a:spcAft>
                <a:spcPts val="0"/>
              </a:spcAft>
              <a:buSzPts val="2050"/>
              <a:buFont typeface="Sorts Mill Goudy"/>
              <a:buAutoNum type="romanUcPeriod"/>
            </a:pPr>
            <a:r>
              <a:rPr lang="en-US" sz="2050" dirty="0">
                <a:latin typeface="Avenir Next LT Pro" panose="020B0504020202020204" pitchFamily="34" charset="0"/>
              </a:rPr>
              <a:t>Monitor progress and achievements.</a:t>
            </a:r>
            <a:endParaRPr sz="2050" dirty="0">
              <a:latin typeface="Avenir Next LT Pro" panose="020B0504020202020204" pitchFamily="34" charset="0"/>
            </a:endParaRPr>
          </a:p>
          <a:p>
            <a:pPr marL="360000" lvl="0" indent="-242525" algn="l" rtl="0">
              <a:lnSpc>
                <a:spcPct val="140000"/>
              </a:lnSpc>
              <a:spcBef>
                <a:spcPts val="1000"/>
              </a:spcBef>
              <a:spcAft>
                <a:spcPts val="0"/>
              </a:spcAft>
              <a:buSzPts val="1850"/>
              <a:buNone/>
            </a:pPr>
            <a:endParaRPr sz="2050" dirty="0">
              <a:latin typeface="Avenir Next LT Pro" panose="020B05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ctrTitle" idx="4294967295"/>
          </p:nvPr>
        </p:nvSpPr>
        <p:spPr>
          <a:xfrm>
            <a:off x="4056600" y="458454"/>
            <a:ext cx="4078800" cy="955435"/>
          </a:xfrm>
          <a:prstGeom prst="rect">
            <a:avLst/>
          </a:prstGeom>
          <a:noFill/>
          <a:ln>
            <a:noFill/>
          </a:ln>
        </p:spPr>
        <p:txBody>
          <a:bodyPr spcFirstLastPara="1" wrap="square" lIns="91425" tIns="45700" rIns="91425" bIns="45700" anchor="b" anchorCtr="0">
            <a:normAutofit fontScale="90000"/>
          </a:bodyPr>
          <a:lstStyle/>
          <a:p>
            <a:pPr marL="0" marR="0" lvl="0" indent="0" algn="ctr" rtl="0">
              <a:lnSpc>
                <a:spcPct val="100000"/>
              </a:lnSpc>
              <a:spcBef>
                <a:spcPts val="0"/>
              </a:spcBef>
              <a:spcAft>
                <a:spcPts val="0"/>
              </a:spcAft>
              <a:buClr>
                <a:schemeClr val="dk1"/>
              </a:buClr>
              <a:buSzPct val="100000"/>
              <a:buFont typeface="Sorts Mill Goudy"/>
              <a:buNone/>
            </a:pPr>
            <a:r>
              <a:rPr lang="en-US" sz="3200" b="0" i="0" u="none" strike="noStrike" cap="none" dirty="0">
                <a:solidFill>
                  <a:schemeClr val="dk1"/>
                </a:solidFill>
                <a:latin typeface="Goudy Old Style" panose="02020502050305020303" pitchFamily="18" charset="0"/>
                <a:sym typeface="Sorts Mill Goudy"/>
              </a:rPr>
              <a:t>Sprint #1</a:t>
            </a:r>
            <a:br>
              <a:rPr lang="en-US" sz="3200" b="0" i="0" u="none" strike="noStrike" cap="none" dirty="0">
                <a:solidFill>
                  <a:schemeClr val="dk1"/>
                </a:solidFill>
                <a:latin typeface="Goudy Old Style" panose="02020502050305020303" pitchFamily="18" charset="0"/>
                <a:sym typeface="Sorts Mill Goudy"/>
              </a:rPr>
            </a:br>
            <a:r>
              <a:rPr lang="en-US" sz="3200" b="0" i="0" u="none" strike="noStrike" cap="none" dirty="0">
                <a:solidFill>
                  <a:schemeClr val="dk1"/>
                </a:solidFill>
                <a:latin typeface="Goudy Old Style" panose="02020502050305020303" pitchFamily="18" charset="0"/>
                <a:sym typeface="Sorts Mill Goudy"/>
              </a:rPr>
              <a:t>Project Overview</a:t>
            </a:r>
            <a:endParaRPr dirty="0">
              <a:latin typeface="Goudy Old Style" panose="02020502050305020303" pitchFamily="18" charset="0"/>
            </a:endParaRPr>
          </a:p>
        </p:txBody>
      </p:sp>
      <p:sp>
        <p:nvSpPr>
          <p:cNvPr id="227" name="Google Shape;227;p17"/>
          <p:cNvSpPr txBox="1">
            <a:spLocks noGrp="1"/>
          </p:cNvSpPr>
          <p:nvPr>
            <p:ph type="body" idx="1"/>
          </p:nvPr>
        </p:nvSpPr>
        <p:spPr>
          <a:xfrm>
            <a:off x="979713" y="1413888"/>
            <a:ext cx="10657115" cy="4747425"/>
          </a:xfrm>
          <a:prstGeom prst="rect">
            <a:avLst/>
          </a:prstGeom>
          <a:noFill/>
          <a:ln>
            <a:noFill/>
          </a:ln>
        </p:spPr>
        <p:txBody>
          <a:bodyPr spcFirstLastPara="1" wrap="square" lIns="91425" tIns="45700" rIns="91425" bIns="45700" anchor="t" anchorCtr="0">
            <a:normAutofit fontScale="92500" lnSpcReduction="20000"/>
          </a:bodyPr>
          <a:lstStyle/>
          <a:p>
            <a:pPr marL="360000" lvl="0" indent="-360000" algn="l" rtl="0">
              <a:lnSpc>
                <a:spcPct val="150000"/>
              </a:lnSpc>
              <a:spcBef>
                <a:spcPts val="0"/>
              </a:spcBef>
              <a:spcAft>
                <a:spcPts val="0"/>
              </a:spcAft>
              <a:buSzPct val="100000"/>
              <a:buChar char="·"/>
            </a:pPr>
            <a:r>
              <a:rPr lang="en-US" dirty="0">
                <a:latin typeface="Avenir Next LT Pro" panose="020B0504020202020204" pitchFamily="34" charset="0"/>
              </a:rPr>
              <a:t>Vision:</a:t>
            </a:r>
            <a:endParaRPr dirty="0">
              <a:latin typeface="Avenir Next LT Pro" panose="020B0504020202020204" pitchFamily="34" charset="0"/>
            </a:endParaRPr>
          </a:p>
          <a:p>
            <a:pPr marL="360000" lvl="0" indent="-360000" algn="l" rtl="0">
              <a:lnSpc>
                <a:spcPct val="150000"/>
              </a:lnSpc>
              <a:spcBef>
                <a:spcPts val="1000"/>
              </a:spcBef>
              <a:spcAft>
                <a:spcPts val="0"/>
              </a:spcAft>
              <a:buSzPct val="100000"/>
              <a:buChar char="·"/>
            </a:pPr>
            <a:r>
              <a:rPr lang="en-US" dirty="0">
                <a:latin typeface="Avenir Next LT Pro" panose="020B0504020202020204" pitchFamily="34" charset="0"/>
              </a:rPr>
              <a:t>Create a fun and effective teaching tool for children.</a:t>
            </a:r>
            <a:endParaRPr dirty="0">
              <a:latin typeface="Avenir Next LT Pro" panose="020B0504020202020204" pitchFamily="34" charset="0"/>
            </a:endParaRPr>
          </a:p>
          <a:p>
            <a:pPr marL="360000" lvl="0" indent="-360000" algn="l" rtl="0">
              <a:lnSpc>
                <a:spcPct val="150000"/>
              </a:lnSpc>
              <a:spcBef>
                <a:spcPts val="1000"/>
              </a:spcBef>
              <a:spcAft>
                <a:spcPts val="0"/>
              </a:spcAft>
              <a:buSzPct val="100000"/>
              <a:buChar char="·"/>
            </a:pPr>
            <a:r>
              <a:rPr lang="en-US" dirty="0">
                <a:latin typeface="Avenir Next LT Pro" panose="020B0504020202020204" pitchFamily="34" charset="0"/>
              </a:rPr>
              <a:t>Enhance the learning experience and meet the needs of young students.</a:t>
            </a:r>
            <a:endParaRPr dirty="0">
              <a:latin typeface="Avenir Next LT Pro" panose="020B0504020202020204" pitchFamily="34" charset="0"/>
            </a:endParaRPr>
          </a:p>
          <a:p>
            <a:pPr marL="360000" lvl="0" indent="-360000" algn="l" rtl="0">
              <a:lnSpc>
                <a:spcPct val="150000"/>
              </a:lnSpc>
              <a:spcBef>
                <a:spcPts val="1000"/>
              </a:spcBef>
              <a:spcAft>
                <a:spcPts val="0"/>
              </a:spcAft>
              <a:buSzPct val="100000"/>
              <a:buChar char="·"/>
            </a:pPr>
            <a:r>
              <a:rPr lang="en-US" dirty="0">
                <a:latin typeface="Avenir Next LT Pro" panose="020B0504020202020204" pitchFamily="34" charset="0"/>
              </a:rPr>
              <a:t>Key Components:</a:t>
            </a:r>
            <a:endParaRPr dirty="0">
              <a:latin typeface="Avenir Next LT Pro" panose="020B0504020202020204" pitchFamily="34" charset="0"/>
            </a:endParaRPr>
          </a:p>
          <a:p>
            <a:pPr marL="360000" lvl="0" indent="-360000" algn="l" rtl="0">
              <a:lnSpc>
                <a:spcPct val="150000"/>
              </a:lnSpc>
              <a:spcBef>
                <a:spcPts val="1000"/>
              </a:spcBef>
              <a:spcAft>
                <a:spcPts val="0"/>
              </a:spcAft>
              <a:buSzPct val="100000"/>
              <a:buChar char="·"/>
            </a:pPr>
            <a:r>
              <a:rPr lang="en-US" dirty="0">
                <a:latin typeface="Avenir Next LT Pro" panose="020B0504020202020204" pitchFamily="34" charset="0"/>
              </a:rPr>
              <a:t>Interactive Games: Engage children through interactive word exercises.</a:t>
            </a:r>
            <a:endParaRPr dirty="0">
              <a:latin typeface="Avenir Next LT Pro" panose="020B0504020202020204" pitchFamily="34" charset="0"/>
            </a:endParaRPr>
          </a:p>
          <a:p>
            <a:pPr marL="360000" lvl="0" indent="-360000" algn="l" rtl="0">
              <a:lnSpc>
                <a:spcPct val="150000"/>
              </a:lnSpc>
              <a:spcBef>
                <a:spcPts val="1000"/>
              </a:spcBef>
              <a:spcAft>
                <a:spcPts val="0"/>
              </a:spcAft>
              <a:buSzPct val="100000"/>
              <a:buChar char="·"/>
            </a:pPr>
            <a:r>
              <a:rPr lang="en-US" dirty="0">
                <a:latin typeface="Avenir Next LT Pro" panose="020B0504020202020204" pitchFamily="34" charset="0"/>
              </a:rPr>
              <a:t>Continuous Learning: Structured learning from basic letters to complex vocabulary.</a:t>
            </a:r>
            <a:endParaRPr dirty="0">
              <a:latin typeface="Avenir Next LT Pro" panose="020B0504020202020204" pitchFamily="34" charset="0"/>
            </a:endParaRPr>
          </a:p>
          <a:p>
            <a:pPr marL="360000" lvl="0" indent="-360000" algn="l" rtl="0">
              <a:lnSpc>
                <a:spcPct val="150000"/>
              </a:lnSpc>
              <a:spcBef>
                <a:spcPts val="1000"/>
              </a:spcBef>
              <a:spcAft>
                <a:spcPts val="0"/>
              </a:spcAft>
              <a:buSzPct val="100000"/>
              <a:buChar char="·"/>
            </a:pPr>
            <a:r>
              <a:rPr lang="en-US" dirty="0">
                <a:latin typeface="Avenir Next LT Pro" panose="020B0504020202020204" pitchFamily="34" charset="0"/>
              </a:rPr>
              <a:t>Educational Context: Vocabulary exercises aligned with early reading and phonics.</a:t>
            </a:r>
            <a:endParaRPr dirty="0">
              <a:latin typeface="Avenir Next LT Pro" panose="020B0504020202020204" pitchFamily="34" charset="0"/>
            </a:endParaRPr>
          </a:p>
          <a:p>
            <a:pPr marL="360000" lvl="0" indent="-360000" algn="l" rtl="0">
              <a:lnSpc>
                <a:spcPct val="150000"/>
              </a:lnSpc>
              <a:spcBef>
                <a:spcPts val="1000"/>
              </a:spcBef>
              <a:spcAft>
                <a:spcPts val="0"/>
              </a:spcAft>
              <a:buSzPct val="100000"/>
              <a:buChar char="·"/>
            </a:pPr>
            <a:r>
              <a:rPr lang="en-US" dirty="0">
                <a:latin typeface="Avenir Next LT Pro" panose="020B0504020202020204" pitchFamily="34" charset="0"/>
              </a:rPr>
              <a:t>Feedback and Reinforcement: Immediate feedback and positive reinforcement.</a:t>
            </a:r>
            <a:endParaRPr dirty="0">
              <a:latin typeface="Avenir Next LT Pro" panose="020B0504020202020204" pitchFamily="34" charset="0"/>
            </a:endParaRPr>
          </a:p>
          <a:p>
            <a:pPr marL="360000" lvl="0" indent="-360000" algn="l" rtl="0">
              <a:lnSpc>
                <a:spcPct val="150000"/>
              </a:lnSpc>
              <a:spcBef>
                <a:spcPts val="1000"/>
              </a:spcBef>
              <a:spcAft>
                <a:spcPts val="0"/>
              </a:spcAft>
              <a:buSzPct val="100000"/>
              <a:buChar char="·"/>
            </a:pPr>
            <a:r>
              <a:rPr lang="en-US" dirty="0">
                <a:latin typeface="Avenir Next LT Pro" panose="020B0504020202020204" pitchFamily="34" charset="0"/>
              </a:rPr>
              <a:t>Progress Monitoring: Tracking system for parents, teachers, or children to monitor progress.</a:t>
            </a:r>
            <a:endParaRPr dirty="0">
              <a:latin typeface="Avenir Next LT Pro" panose="020B0504020202020204" pitchFamily="34" charset="0"/>
            </a:endParaRPr>
          </a:p>
          <a:p>
            <a:pPr marL="360000" lvl="0" indent="-252050" algn="l" rtl="0">
              <a:lnSpc>
                <a:spcPct val="150000"/>
              </a:lnSpc>
              <a:spcBef>
                <a:spcPts val="1000"/>
              </a:spcBef>
              <a:spcAft>
                <a:spcPts val="0"/>
              </a:spcAft>
              <a:buSzPct val="100000"/>
              <a:buNone/>
            </a:pPr>
            <a:endParaRPr dirty="0">
              <a:latin typeface="Avenir Next LT Pro" panose="020B05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ctrTitle" idx="4294967295"/>
          </p:nvPr>
        </p:nvSpPr>
        <p:spPr>
          <a:xfrm>
            <a:off x="3103800" y="395300"/>
            <a:ext cx="5984400" cy="1018500"/>
          </a:xfrm>
          <a:prstGeom prst="rect">
            <a:avLst/>
          </a:prstGeom>
          <a:noFill/>
          <a:ln>
            <a:noFill/>
          </a:ln>
        </p:spPr>
        <p:txBody>
          <a:bodyPr spcFirstLastPara="1" wrap="square" lIns="91425" tIns="45700" rIns="91425" bIns="45700" anchor="b" anchorCtr="0">
            <a:normAutofit fontScale="90000"/>
          </a:bodyPr>
          <a:lstStyle/>
          <a:p>
            <a:pPr marL="0" marR="0" lvl="0" indent="0" algn="ctr" rtl="0">
              <a:lnSpc>
                <a:spcPct val="100000"/>
              </a:lnSpc>
              <a:spcBef>
                <a:spcPts val="0"/>
              </a:spcBef>
              <a:spcAft>
                <a:spcPts val="0"/>
              </a:spcAft>
              <a:buClr>
                <a:schemeClr val="dk1"/>
              </a:buClr>
              <a:buSzPct val="100000"/>
              <a:buFont typeface="Sorts Mill Goudy"/>
              <a:buNone/>
            </a:pPr>
            <a:r>
              <a:rPr lang="en-US" sz="3200" b="0" i="0" u="none" strike="noStrike" cap="none" dirty="0">
                <a:solidFill>
                  <a:schemeClr val="dk1"/>
                </a:solidFill>
                <a:latin typeface="Goudy Old Style" panose="02020502050305020303" pitchFamily="18" charset="0"/>
                <a:sym typeface="Sorts Mill Goudy"/>
              </a:rPr>
              <a:t>Sprint #1</a:t>
            </a:r>
            <a:br>
              <a:rPr lang="en-US" sz="3200" b="0" i="0" u="none" strike="noStrike" cap="none" dirty="0">
                <a:solidFill>
                  <a:schemeClr val="dk1"/>
                </a:solidFill>
                <a:latin typeface="Goudy Old Style" panose="02020502050305020303" pitchFamily="18" charset="0"/>
                <a:sym typeface="Sorts Mill Goudy"/>
              </a:rPr>
            </a:br>
            <a:r>
              <a:rPr lang="en-US" sz="3200" b="0" i="0" u="none" strike="noStrike" cap="none" dirty="0">
                <a:solidFill>
                  <a:schemeClr val="dk1"/>
                </a:solidFill>
                <a:latin typeface="Goudy Old Style" panose="02020502050305020303" pitchFamily="18" charset="0"/>
                <a:sym typeface="Sorts Mill Goudy"/>
              </a:rPr>
              <a:t>User Requirements</a:t>
            </a:r>
            <a:endParaRPr dirty="0">
              <a:latin typeface="Goudy Old Style" panose="02020502050305020303" pitchFamily="18" charset="0"/>
            </a:endParaRPr>
          </a:p>
        </p:txBody>
      </p:sp>
      <p:sp>
        <p:nvSpPr>
          <p:cNvPr id="233" name="Google Shape;233;p18"/>
          <p:cNvSpPr txBox="1">
            <a:spLocks noGrp="1"/>
          </p:cNvSpPr>
          <p:nvPr>
            <p:ph type="body" idx="1"/>
          </p:nvPr>
        </p:nvSpPr>
        <p:spPr>
          <a:xfrm>
            <a:off x="239400" y="1413800"/>
            <a:ext cx="5856600" cy="5203500"/>
          </a:xfrm>
          <a:prstGeom prst="rect">
            <a:avLst/>
          </a:prstGeom>
          <a:noFill/>
          <a:ln>
            <a:noFill/>
          </a:ln>
        </p:spPr>
        <p:txBody>
          <a:bodyPr spcFirstLastPara="1" wrap="square" lIns="91425" tIns="45700" rIns="91425" bIns="45700" anchor="t" anchorCtr="0">
            <a:noAutofit/>
          </a:bodyPr>
          <a:lstStyle/>
          <a:p>
            <a:pPr marL="360000" lvl="0" indent="-404450" algn="l" rtl="0">
              <a:lnSpc>
                <a:spcPct val="150000"/>
              </a:lnSpc>
              <a:spcBef>
                <a:spcPts val="0"/>
              </a:spcBef>
              <a:spcAft>
                <a:spcPts val="0"/>
              </a:spcAft>
              <a:buSzPts val="1900"/>
              <a:buFont typeface="Noto Sans Symbols"/>
              <a:buChar char="⮚"/>
            </a:pPr>
            <a:r>
              <a:rPr lang="en-US" sz="1900" b="1" dirty="0">
                <a:latin typeface="Avenir Next LT Pro" panose="020B0504020202020204" pitchFamily="34" charset="0"/>
              </a:rPr>
              <a:t>Gameplay:</a:t>
            </a:r>
            <a:endParaRPr sz="2700" dirty="0">
              <a:latin typeface="Avenir Next LT Pro" panose="020B0504020202020204" pitchFamily="34" charset="0"/>
            </a:endParaRPr>
          </a:p>
          <a:p>
            <a:pPr marL="0" lvl="0" indent="0" algn="l" rtl="0">
              <a:lnSpc>
                <a:spcPct val="150000"/>
              </a:lnSpc>
              <a:spcBef>
                <a:spcPts val="1000"/>
              </a:spcBef>
              <a:spcAft>
                <a:spcPts val="0"/>
              </a:spcAft>
              <a:buSzPts val="1200"/>
              <a:buNone/>
            </a:pPr>
            <a:r>
              <a:rPr lang="en-US" sz="1900" dirty="0">
                <a:latin typeface="Avenir Next LT Pro" panose="020B0504020202020204" pitchFamily="34" charset="0"/>
              </a:rPr>
              <a:t>         Play and guess hidden word based on image.</a:t>
            </a:r>
            <a:endParaRPr sz="2700" dirty="0">
              <a:latin typeface="Avenir Next LT Pro" panose="020B0504020202020204" pitchFamily="34" charset="0"/>
            </a:endParaRPr>
          </a:p>
          <a:p>
            <a:pPr marL="360000" lvl="0" indent="-404450" algn="l" rtl="0">
              <a:lnSpc>
                <a:spcPct val="150000"/>
              </a:lnSpc>
              <a:spcBef>
                <a:spcPts val="1000"/>
              </a:spcBef>
              <a:spcAft>
                <a:spcPts val="0"/>
              </a:spcAft>
              <a:buSzPts val="1900"/>
              <a:buFont typeface="Noto Sans Symbols"/>
              <a:buChar char="⮚"/>
            </a:pPr>
            <a:r>
              <a:rPr lang="en-US" sz="1900" b="1" dirty="0">
                <a:latin typeface="Avenir Next LT Pro" panose="020B0504020202020204" pitchFamily="34" charset="0"/>
              </a:rPr>
              <a:t>User Interface:</a:t>
            </a:r>
            <a:endParaRPr sz="2700" dirty="0">
              <a:latin typeface="Avenir Next LT Pro" panose="020B0504020202020204" pitchFamily="34" charset="0"/>
            </a:endParaRPr>
          </a:p>
          <a:p>
            <a:pPr marL="0" lvl="0" indent="0" algn="l" rtl="0">
              <a:lnSpc>
                <a:spcPct val="150000"/>
              </a:lnSpc>
              <a:spcBef>
                <a:spcPts val="1000"/>
              </a:spcBef>
              <a:spcAft>
                <a:spcPts val="0"/>
              </a:spcAft>
              <a:buSzPts val="1200"/>
              <a:buNone/>
            </a:pPr>
            <a:r>
              <a:rPr lang="en-US" sz="1900" dirty="0">
                <a:latin typeface="Avenir Next LT Pro" panose="020B0504020202020204" pitchFamily="34" charset="0"/>
              </a:rPr>
              <a:t>         Intuitive and visually appealing UI.</a:t>
            </a:r>
            <a:endParaRPr sz="2700" dirty="0">
              <a:latin typeface="Avenir Next LT Pro" panose="020B0504020202020204" pitchFamily="34" charset="0"/>
            </a:endParaRPr>
          </a:p>
          <a:p>
            <a:pPr marL="360000" lvl="0" indent="-404450" algn="l" rtl="0">
              <a:lnSpc>
                <a:spcPct val="150000"/>
              </a:lnSpc>
              <a:spcBef>
                <a:spcPts val="1000"/>
              </a:spcBef>
              <a:spcAft>
                <a:spcPts val="0"/>
              </a:spcAft>
              <a:buSzPts val="1900"/>
              <a:buFont typeface="Noto Sans Symbols"/>
              <a:buChar char="⮚"/>
            </a:pPr>
            <a:r>
              <a:rPr lang="en-US" sz="1900" b="1" dirty="0">
                <a:latin typeface="Avenir Next LT Pro" panose="020B0504020202020204" pitchFamily="34" charset="0"/>
              </a:rPr>
              <a:t>Input Mechanism:</a:t>
            </a:r>
            <a:endParaRPr sz="2700" dirty="0">
              <a:latin typeface="Avenir Next LT Pro" panose="020B0504020202020204" pitchFamily="34" charset="0"/>
            </a:endParaRPr>
          </a:p>
          <a:p>
            <a:pPr marL="0" lvl="0" indent="0" algn="l" rtl="0">
              <a:lnSpc>
                <a:spcPct val="150000"/>
              </a:lnSpc>
              <a:spcBef>
                <a:spcPts val="1000"/>
              </a:spcBef>
              <a:spcAft>
                <a:spcPts val="0"/>
              </a:spcAft>
              <a:buSzPts val="1200"/>
              <a:buNone/>
            </a:pPr>
            <a:r>
              <a:rPr lang="en-US" sz="1900" dirty="0">
                <a:latin typeface="Avenir Next LT Pro" panose="020B0504020202020204" pitchFamily="34" charset="0"/>
              </a:rPr>
              <a:t>         visually appealing working game keyboard.</a:t>
            </a:r>
            <a:endParaRPr sz="2700" dirty="0">
              <a:latin typeface="Avenir Next LT Pro" panose="020B0504020202020204" pitchFamily="34" charset="0"/>
            </a:endParaRPr>
          </a:p>
          <a:p>
            <a:pPr marL="360000" lvl="0" indent="-404450" algn="l" rtl="0">
              <a:lnSpc>
                <a:spcPct val="150000"/>
              </a:lnSpc>
              <a:spcBef>
                <a:spcPts val="1000"/>
              </a:spcBef>
              <a:spcAft>
                <a:spcPts val="0"/>
              </a:spcAft>
              <a:buSzPts val="1900"/>
              <a:buFont typeface="Noto Sans Symbols"/>
              <a:buChar char="⮚"/>
            </a:pPr>
            <a:r>
              <a:rPr lang="en-US" sz="1900" b="1" dirty="0">
                <a:latin typeface="Avenir Next LT Pro" panose="020B0504020202020204" pitchFamily="34" charset="0"/>
              </a:rPr>
              <a:t>Visual Feedback:</a:t>
            </a:r>
            <a:endParaRPr sz="2700" dirty="0">
              <a:latin typeface="Avenir Next LT Pro" panose="020B0504020202020204" pitchFamily="34" charset="0"/>
            </a:endParaRPr>
          </a:p>
          <a:p>
            <a:pPr marL="0" lvl="0" indent="0" algn="l" rtl="0">
              <a:lnSpc>
                <a:spcPct val="150000"/>
              </a:lnSpc>
              <a:spcBef>
                <a:spcPts val="1000"/>
              </a:spcBef>
              <a:spcAft>
                <a:spcPts val="0"/>
              </a:spcAft>
              <a:buSzPts val="1200"/>
              <a:buNone/>
            </a:pPr>
            <a:r>
              <a:rPr lang="en-US" sz="1900" dirty="0">
                <a:latin typeface="Avenir Next LT Pro" panose="020B0504020202020204" pitchFamily="34" charset="0"/>
              </a:rPr>
              <a:t>  Provide feedback for correct and incorrect guesses.</a:t>
            </a:r>
            <a:endParaRPr sz="2700" dirty="0">
              <a:latin typeface="Avenir Next LT Pro" panose="020B0504020202020204" pitchFamily="34" charset="0"/>
            </a:endParaRPr>
          </a:p>
          <a:p>
            <a:pPr marL="360000" lvl="0" indent="-283800" algn="l" rtl="0">
              <a:lnSpc>
                <a:spcPct val="150000"/>
              </a:lnSpc>
              <a:spcBef>
                <a:spcPts val="1000"/>
              </a:spcBef>
              <a:spcAft>
                <a:spcPts val="0"/>
              </a:spcAft>
              <a:buSzPts val="1200"/>
              <a:buNone/>
            </a:pPr>
            <a:endParaRPr sz="1900" dirty="0">
              <a:latin typeface="Avenir Next LT Pro" panose="020B0504020202020204" pitchFamily="34" charset="0"/>
            </a:endParaRPr>
          </a:p>
        </p:txBody>
      </p:sp>
      <p:sp>
        <p:nvSpPr>
          <p:cNvPr id="234" name="Google Shape;234;p18"/>
          <p:cNvSpPr txBox="1"/>
          <p:nvPr/>
        </p:nvSpPr>
        <p:spPr>
          <a:xfrm>
            <a:off x="6096000" y="1571031"/>
            <a:ext cx="5856600" cy="5203500"/>
          </a:xfrm>
          <a:prstGeom prst="rect">
            <a:avLst/>
          </a:prstGeom>
          <a:noFill/>
          <a:ln>
            <a:noFill/>
          </a:ln>
        </p:spPr>
        <p:txBody>
          <a:bodyPr spcFirstLastPara="1" wrap="square" lIns="91425" tIns="45700" rIns="91425" bIns="45700" anchor="t" anchorCtr="0">
            <a:noAutofit/>
          </a:bodyPr>
          <a:lstStyle/>
          <a:p>
            <a:pPr marL="360000" marR="0" lvl="0" indent="-404450" algn="l" rtl="0">
              <a:lnSpc>
                <a:spcPct val="150000"/>
              </a:lnSpc>
              <a:spcBef>
                <a:spcPts val="0"/>
              </a:spcBef>
              <a:spcAft>
                <a:spcPts val="0"/>
              </a:spcAft>
              <a:buClr>
                <a:schemeClr val="accent3"/>
              </a:buClr>
              <a:buSzPts val="1900"/>
              <a:buFont typeface="Noto Sans Symbols"/>
              <a:buChar char="⮚"/>
            </a:pPr>
            <a:r>
              <a:rPr lang="en-US" sz="1900" b="1" dirty="0">
                <a:solidFill>
                  <a:schemeClr val="dk1"/>
                </a:solidFill>
                <a:latin typeface="Avenir Next LT Pro" panose="020B0504020202020204" pitchFamily="34" charset="0"/>
                <a:ea typeface="Avenir"/>
                <a:cs typeface="Avenir"/>
                <a:sym typeface="Avenir"/>
              </a:rPr>
              <a:t>Winning/Losing Conditions:</a:t>
            </a:r>
            <a:endParaRPr sz="2100" dirty="0">
              <a:latin typeface="Avenir Next LT Pro" panose="020B0504020202020204" pitchFamily="34" charset="0"/>
            </a:endParaRPr>
          </a:p>
          <a:p>
            <a:pPr marL="0" marR="0" lvl="0" indent="0" algn="l" rtl="0">
              <a:lnSpc>
                <a:spcPct val="150000"/>
              </a:lnSpc>
              <a:spcBef>
                <a:spcPts val="1000"/>
              </a:spcBef>
              <a:spcAft>
                <a:spcPts val="0"/>
              </a:spcAft>
              <a:buClr>
                <a:schemeClr val="accent3"/>
              </a:buClr>
              <a:buSzPts val="1200"/>
              <a:buFont typeface="Noto Sans Symbols"/>
              <a:buNone/>
            </a:pPr>
            <a:r>
              <a:rPr lang="en-US" sz="1900" dirty="0">
                <a:solidFill>
                  <a:schemeClr val="dk1"/>
                </a:solidFill>
                <a:latin typeface="Avenir Next LT Pro" panose="020B0504020202020204" pitchFamily="34" charset="0"/>
                <a:ea typeface="Avenir"/>
                <a:cs typeface="Avenir"/>
                <a:sym typeface="Avenir"/>
              </a:rPr>
              <a:t>        Declare winner for timely word guesses.</a:t>
            </a:r>
            <a:endParaRPr sz="2100" dirty="0">
              <a:latin typeface="Avenir Next LT Pro" panose="020B0504020202020204" pitchFamily="34" charset="0"/>
            </a:endParaRPr>
          </a:p>
          <a:p>
            <a:pPr marL="360000" marR="0" lvl="0" indent="-404450" algn="l" rtl="0">
              <a:lnSpc>
                <a:spcPct val="150000"/>
              </a:lnSpc>
              <a:spcBef>
                <a:spcPts val="1000"/>
              </a:spcBef>
              <a:spcAft>
                <a:spcPts val="0"/>
              </a:spcAft>
              <a:buClr>
                <a:schemeClr val="accent3"/>
              </a:buClr>
              <a:buSzPts val="1900"/>
              <a:buFont typeface="Noto Sans Symbols"/>
              <a:buChar char="⮚"/>
            </a:pPr>
            <a:r>
              <a:rPr lang="en-US" sz="1900" b="1" dirty="0">
                <a:solidFill>
                  <a:schemeClr val="dk1"/>
                </a:solidFill>
                <a:latin typeface="Avenir Next LT Pro" panose="020B0504020202020204" pitchFamily="34" charset="0"/>
                <a:ea typeface="Avenir"/>
                <a:cs typeface="Avenir"/>
                <a:sym typeface="Avenir"/>
              </a:rPr>
              <a:t>Scoring and Progression:</a:t>
            </a:r>
            <a:endParaRPr sz="2100" dirty="0">
              <a:latin typeface="Avenir Next LT Pro" panose="020B0504020202020204" pitchFamily="34" charset="0"/>
            </a:endParaRPr>
          </a:p>
          <a:p>
            <a:pPr marL="0" marR="0" lvl="0" indent="0" algn="l" rtl="0">
              <a:lnSpc>
                <a:spcPct val="150000"/>
              </a:lnSpc>
              <a:spcBef>
                <a:spcPts val="1000"/>
              </a:spcBef>
              <a:spcAft>
                <a:spcPts val="0"/>
              </a:spcAft>
              <a:buClr>
                <a:schemeClr val="accent3"/>
              </a:buClr>
              <a:buSzPts val="1200"/>
              <a:buFont typeface="Noto Sans Symbols"/>
              <a:buNone/>
            </a:pPr>
            <a:r>
              <a:rPr lang="en-US" sz="1900" dirty="0">
                <a:solidFill>
                  <a:schemeClr val="dk1"/>
                </a:solidFill>
                <a:latin typeface="Avenir Next LT Pro" panose="020B0504020202020204" pitchFamily="34" charset="0"/>
                <a:ea typeface="Avenir"/>
                <a:cs typeface="Avenir"/>
                <a:sym typeface="Avenir"/>
              </a:rPr>
              <a:t>        Score based on puzzle-solving time.</a:t>
            </a:r>
            <a:endParaRPr sz="2100" dirty="0">
              <a:latin typeface="Avenir Next LT Pro" panose="020B0504020202020204" pitchFamily="34" charset="0"/>
            </a:endParaRPr>
          </a:p>
          <a:p>
            <a:pPr marL="0" marR="0" lvl="0" indent="0" algn="l" rtl="0">
              <a:lnSpc>
                <a:spcPct val="150000"/>
              </a:lnSpc>
              <a:spcBef>
                <a:spcPts val="1000"/>
              </a:spcBef>
              <a:spcAft>
                <a:spcPts val="0"/>
              </a:spcAft>
              <a:buClr>
                <a:schemeClr val="accent3"/>
              </a:buClr>
              <a:buSzPts val="1200"/>
              <a:buFont typeface="Noto Sans Symbols"/>
              <a:buNone/>
            </a:pPr>
            <a:r>
              <a:rPr lang="en-US" sz="1900" dirty="0">
                <a:solidFill>
                  <a:schemeClr val="dk1"/>
                </a:solidFill>
                <a:latin typeface="Avenir Next LT Pro" panose="020B0504020202020204" pitchFamily="34" charset="0"/>
                <a:ea typeface="Avenir"/>
                <a:cs typeface="Avenir"/>
                <a:sym typeface="Avenir"/>
              </a:rPr>
              <a:t>        Allow game reset for a new round.</a:t>
            </a:r>
            <a:endParaRPr sz="2100" dirty="0">
              <a:latin typeface="Avenir Next LT Pro" panose="020B0504020202020204" pitchFamily="34" charset="0"/>
            </a:endParaRPr>
          </a:p>
          <a:p>
            <a:pPr marL="360000" marR="0" lvl="0" indent="-404450" algn="l" rtl="0">
              <a:lnSpc>
                <a:spcPct val="150000"/>
              </a:lnSpc>
              <a:spcBef>
                <a:spcPts val="1000"/>
              </a:spcBef>
              <a:spcAft>
                <a:spcPts val="0"/>
              </a:spcAft>
              <a:buClr>
                <a:schemeClr val="accent3"/>
              </a:buClr>
              <a:buSzPts val="1900"/>
              <a:buFont typeface="Noto Sans Symbols"/>
              <a:buChar char="⮚"/>
            </a:pPr>
            <a:r>
              <a:rPr lang="en-US" sz="1900" b="1" dirty="0">
                <a:solidFill>
                  <a:schemeClr val="dk1"/>
                </a:solidFill>
                <a:latin typeface="Avenir Next LT Pro" panose="020B0504020202020204" pitchFamily="34" charset="0"/>
                <a:ea typeface="Avenir"/>
                <a:cs typeface="Avenir"/>
                <a:sym typeface="Avenir"/>
              </a:rPr>
              <a:t>User Engagement:</a:t>
            </a:r>
            <a:endParaRPr sz="2100" dirty="0">
              <a:latin typeface="Avenir Next LT Pro" panose="020B0504020202020204" pitchFamily="34" charset="0"/>
            </a:endParaRPr>
          </a:p>
          <a:p>
            <a:pPr marL="0" marR="0" lvl="0" indent="0" algn="l" rtl="0">
              <a:lnSpc>
                <a:spcPct val="150000"/>
              </a:lnSpc>
              <a:spcBef>
                <a:spcPts val="1000"/>
              </a:spcBef>
              <a:spcAft>
                <a:spcPts val="0"/>
              </a:spcAft>
              <a:buClr>
                <a:schemeClr val="accent3"/>
              </a:buClr>
              <a:buSzPts val="1200"/>
              <a:buFont typeface="Noto Sans Symbols"/>
              <a:buNone/>
            </a:pPr>
            <a:r>
              <a:rPr lang="en-US" sz="1900" dirty="0">
                <a:solidFill>
                  <a:schemeClr val="dk1"/>
                </a:solidFill>
                <a:latin typeface="Avenir Next LT Pro" panose="020B0504020202020204" pitchFamily="34" charset="0"/>
                <a:ea typeface="Avenir"/>
                <a:cs typeface="Avenir"/>
                <a:sym typeface="Avenir"/>
              </a:rPr>
              <a:t>        Implement animations, sound effects, etc.</a:t>
            </a:r>
            <a:endParaRPr sz="2100" dirty="0">
              <a:latin typeface="Avenir Next LT Pro" panose="020B0504020202020204" pitchFamily="34" charset="0"/>
            </a:endParaRPr>
          </a:p>
          <a:p>
            <a:pPr marL="0" marR="0" lvl="0" indent="0" algn="l" rtl="0">
              <a:lnSpc>
                <a:spcPct val="150000"/>
              </a:lnSpc>
              <a:spcBef>
                <a:spcPts val="1000"/>
              </a:spcBef>
              <a:spcAft>
                <a:spcPts val="0"/>
              </a:spcAft>
              <a:buClr>
                <a:schemeClr val="accent3"/>
              </a:buClr>
              <a:buSzPts val="1200"/>
              <a:buFont typeface="Noto Sans Symbols"/>
              <a:buNone/>
            </a:pPr>
            <a:endParaRPr dirty="0">
              <a:solidFill>
                <a:schemeClr val="dk1"/>
              </a:solidFill>
              <a:latin typeface="Avenir Next LT Pro" panose="020B0504020202020204" pitchFamily="34" charset="0"/>
              <a:ea typeface="Avenir"/>
              <a:cs typeface="Avenir"/>
              <a:sym typeface="Avenir"/>
            </a:endParaRPr>
          </a:p>
          <a:p>
            <a:pPr marL="0" marR="0" lvl="0" indent="0" algn="l" rtl="0">
              <a:lnSpc>
                <a:spcPct val="150000"/>
              </a:lnSpc>
              <a:spcBef>
                <a:spcPts val="1000"/>
              </a:spcBef>
              <a:spcAft>
                <a:spcPts val="0"/>
              </a:spcAft>
              <a:buClr>
                <a:schemeClr val="accent3"/>
              </a:buClr>
              <a:buSzPts val="1200"/>
              <a:buFont typeface="Noto Sans Symbols"/>
              <a:buNone/>
            </a:pPr>
            <a:endParaRPr dirty="0">
              <a:solidFill>
                <a:schemeClr val="dk1"/>
              </a:solidFill>
              <a:latin typeface="Avenir Next LT Pro" panose="020B0504020202020204" pitchFamily="34" charset="0"/>
              <a:ea typeface="Avenir"/>
              <a:cs typeface="Avenir"/>
              <a:sym typeface="Avenir"/>
            </a:endParaRPr>
          </a:p>
          <a:p>
            <a:pPr marL="360000" marR="0" lvl="0" indent="-360000" algn="l" rtl="0">
              <a:lnSpc>
                <a:spcPct val="150000"/>
              </a:lnSpc>
              <a:spcBef>
                <a:spcPts val="1000"/>
              </a:spcBef>
              <a:spcAft>
                <a:spcPts val="0"/>
              </a:spcAft>
              <a:buClr>
                <a:schemeClr val="accent3"/>
              </a:buClr>
              <a:buSzPts val="1200"/>
              <a:buFont typeface="Noto Sans Symbols"/>
              <a:buChar char="·"/>
            </a:pPr>
            <a:br>
              <a:rPr lang="en-US" sz="1200" dirty="0">
                <a:solidFill>
                  <a:schemeClr val="dk1"/>
                </a:solidFill>
                <a:latin typeface="Avenir Next LT Pro" panose="020B0504020202020204" pitchFamily="34" charset="0"/>
                <a:ea typeface="Avenir"/>
                <a:cs typeface="Avenir"/>
                <a:sym typeface="Avenir"/>
              </a:rPr>
            </a:br>
            <a:endParaRPr sz="1200" dirty="0">
              <a:solidFill>
                <a:schemeClr val="dk1"/>
              </a:solidFill>
              <a:latin typeface="Avenir Next LT Pro" panose="020B0504020202020204" pitchFamily="34" charset="0"/>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ctrTitle" idx="4294967295"/>
          </p:nvPr>
        </p:nvSpPr>
        <p:spPr>
          <a:xfrm>
            <a:off x="2533110" y="588814"/>
            <a:ext cx="7293300" cy="955500"/>
          </a:xfrm>
          <a:prstGeom prst="rect">
            <a:avLst/>
          </a:prstGeom>
          <a:noFill/>
          <a:ln>
            <a:noFill/>
          </a:ln>
        </p:spPr>
        <p:txBody>
          <a:bodyPr spcFirstLastPara="1" wrap="square" lIns="91425" tIns="45700" rIns="91425" bIns="45700" anchor="b" anchorCtr="0">
            <a:normAutofit fontScale="90000"/>
          </a:bodyPr>
          <a:lstStyle/>
          <a:p>
            <a:pPr marL="0" marR="0" lvl="0" indent="0" algn="ctr" rtl="0">
              <a:lnSpc>
                <a:spcPct val="100000"/>
              </a:lnSpc>
              <a:spcBef>
                <a:spcPts val="0"/>
              </a:spcBef>
              <a:spcAft>
                <a:spcPts val="0"/>
              </a:spcAft>
              <a:buClr>
                <a:schemeClr val="dk1"/>
              </a:buClr>
              <a:buSzPct val="100000"/>
              <a:buFont typeface="Sorts Mill Goudy"/>
              <a:buNone/>
            </a:pPr>
            <a:r>
              <a:rPr lang="en-US" sz="3200" b="0" i="0" u="none" strike="noStrike" cap="none" dirty="0">
                <a:solidFill>
                  <a:schemeClr val="dk1"/>
                </a:solidFill>
                <a:latin typeface="Goudy Old Style" panose="02020502050305020303" pitchFamily="18" charset="0"/>
                <a:sym typeface="Sorts Mill Goudy"/>
              </a:rPr>
              <a:t>Sprint #1</a:t>
            </a:r>
            <a:br>
              <a:rPr lang="en-US" sz="3200" b="0" i="0" u="none" strike="noStrike" cap="none" dirty="0">
                <a:solidFill>
                  <a:schemeClr val="dk1"/>
                </a:solidFill>
                <a:latin typeface="Goudy Old Style" panose="02020502050305020303" pitchFamily="18" charset="0"/>
                <a:sym typeface="Sorts Mill Goudy"/>
              </a:rPr>
            </a:br>
            <a:r>
              <a:rPr lang="en-US" sz="3200" b="0" i="0" u="none" strike="noStrike" cap="none" dirty="0">
                <a:solidFill>
                  <a:schemeClr val="dk1"/>
                </a:solidFill>
                <a:latin typeface="Goudy Old Style" panose="02020502050305020303" pitchFamily="18" charset="0"/>
                <a:sym typeface="Sorts Mill Goudy"/>
              </a:rPr>
              <a:t>Some Functional &amp; Non-Functional Requirements</a:t>
            </a:r>
            <a:endParaRPr dirty="0">
              <a:latin typeface="Goudy Old Style" panose="02020502050305020303" pitchFamily="18" charset="0"/>
            </a:endParaRPr>
          </a:p>
        </p:txBody>
      </p:sp>
      <p:sp>
        <p:nvSpPr>
          <p:cNvPr id="240" name="Google Shape;240;p19"/>
          <p:cNvSpPr txBox="1">
            <a:spLocks noGrp="1"/>
          </p:cNvSpPr>
          <p:nvPr>
            <p:ph type="body" idx="1"/>
          </p:nvPr>
        </p:nvSpPr>
        <p:spPr>
          <a:xfrm>
            <a:off x="246076" y="1642082"/>
            <a:ext cx="6030600" cy="5248200"/>
          </a:xfrm>
          <a:prstGeom prst="rect">
            <a:avLst/>
          </a:prstGeom>
          <a:noFill/>
          <a:ln>
            <a:noFill/>
          </a:ln>
        </p:spPr>
        <p:txBody>
          <a:bodyPr spcFirstLastPara="1" wrap="square" lIns="91425" tIns="45700" rIns="91425" bIns="45700" anchor="t" anchorCtr="0">
            <a:normAutofit/>
          </a:bodyPr>
          <a:lstStyle/>
          <a:p>
            <a:pPr marL="360000" lvl="0" indent="-407625" algn="l" rtl="0">
              <a:lnSpc>
                <a:spcPct val="150000"/>
              </a:lnSpc>
              <a:spcBef>
                <a:spcPts val="0"/>
              </a:spcBef>
              <a:spcAft>
                <a:spcPts val="0"/>
              </a:spcAft>
              <a:buSzPts val="2000"/>
              <a:buFont typeface="Noto Sans Symbols"/>
              <a:buChar char="❖"/>
            </a:pPr>
            <a:r>
              <a:rPr lang="en-US" b="1" dirty="0">
                <a:latin typeface="Avenir Next LT Pro" panose="020B0504020202020204" pitchFamily="34" charset="0"/>
              </a:rPr>
              <a:t>Functional Requirements:</a:t>
            </a:r>
            <a:endParaRPr dirty="0">
              <a:latin typeface="Avenir Next LT Pro" panose="020B0504020202020204" pitchFamily="34" charset="0"/>
            </a:endParaRPr>
          </a:p>
          <a:p>
            <a:pPr marL="514350" lvl="0" indent="-561975" algn="l" rtl="0">
              <a:lnSpc>
                <a:spcPct val="150000"/>
              </a:lnSpc>
              <a:spcBef>
                <a:spcPts val="1000"/>
              </a:spcBef>
              <a:spcAft>
                <a:spcPts val="0"/>
              </a:spcAft>
              <a:buSzPts val="2000"/>
              <a:buFont typeface="Sorts Mill Goudy"/>
              <a:buAutoNum type="romanUcPeriod"/>
            </a:pPr>
            <a:r>
              <a:rPr lang="en-US" dirty="0">
                <a:latin typeface="Avenir Next LT Pro" panose="020B0504020202020204" pitchFamily="34" charset="0"/>
              </a:rPr>
              <a:t>User Registration: Allow users to create accounts or log in for personalized experience</a:t>
            </a:r>
            <a:endParaRPr dirty="0">
              <a:latin typeface="Avenir Next LT Pro" panose="020B0504020202020204" pitchFamily="34" charset="0"/>
            </a:endParaRPr>
          </a:p>
          <a:p>
            <a:pPr marL="514350" lvl="0" indent="-561975" algn="l" rtl="0">
              <a:lnSpc>
                <a:spcPct val="150000"/>
              </a:lnSpc>
              <a:spcBef>
                <a:spcPts val="1000"/>
              </a:spcBef>
              <a:spcAft>
                <a:spcPts val="0"/>
              </a:spcAft>
              <a:buSzPts val="2000"/>
              <a:buFont typeface="Sorts Mill Goudy"/>
              <a:buAutoNum type="romanUcPeriod"/>
            </a:pPr>
            <a:r>
              <a:rPr lang="en-US" dirty="0">
                <a:latin typeface="Avenir Next LT Pro" panose="020B0504020202020204" pitchFamily="34" charset="0"/>
              </a:rPr>
              <a:t>Fill the Blank Figures: Visually represent score lowering for incorrect guesses.</a:t>
            </a:r>
            <a:endParaRPr dirty="0">
              <a:latin typeface="Avenir Next LT Pro" panose="020B0504020202020204" pitchFamily="34" charset="0"/>
            </a:endParaRPr>
          </a:p>
          <a:p>
            <a:pPr marL="514350" lvl="0" indent="-561975" algn="l" rtl="0">
              <a:lnSpc>
                <a:spcPct val="150000"/>
              </a:lnSpc>
              <a:spcBef>
                <a:spcPts val="1000"/>
              </a:spcBef>
              <a:spcAft>
                <a:spcPts val="0"/>
              </a:spcAft>
              <a:buSzPts val="2000"/>
              <a:buFont typeface="Sorts Mill Goudy"/>
              <a:buAutoNum type="romanUcPeriod"/>
            </a:pPr>
            <a:r>
              <a:rPr lang="en-US" dirty="0">
                <a:latin typeface="Avenir Next LT Pro" panose="020B0504020202020204" pitchFamily="34" charset="0"/>
              </a:rPr>
              <a:t>Winning &amp; Losing Conditions: Declare player state for timely word guesses.</a:t>
            </a:r>
            <a:endParaRPr dirty="0">
              <a:latin typeface="Avenir Next LT Pro" panose="020B0504020202020204" pitchFamily="34" charset="0"/>
            </a:endParaRPr>
          </a:p>
          <a:p>
            <a:pPr marL="360000" lvl="0" indent="-372700" algn="l" rtl="0">
              <a:spcBef>
                <a:spcPts val="1000"/>
              </a:spcBef>
              <a:spcAft>
                <a:spcPts val="0"/>
              </a:spcAft>
              <a:buSzPts val="2000"/>
              <a:buFont typeface="Sorts Mill Goudy"/>
              <a:buAutoNum type="romanUcPeriod"/>
            </a:pPr>
            <a:r>
              <a:rPr lang="en-US" dirty="0">
                <a:latin typeface="Avenir Next LT Pro" panose="020B0504020202020204" pitchFamily="34" charset="0"/>
              </a:rPr>
              <a:t>Word Display: Display selected word with underscores for unknown letters.</a:t>
            </a:r>
            <a:endParaRPr dirty="0">
              <a:latin typeface="Avenir Next LT Pro" panose="020B0504020202020204" pitchFamily="34" charset="0"/>
            </a:endParaRPr>
          </a:p>
        </p:txBody>
      </p:sp>
      <p:sp>
        <p:nvSpPr>
          <p:cNvPr id="241" name="Google Shape;241;p19"/>
          <p:cNvSpPr txBox="1"/>
          <p:nvPr/>
        </p:nvSpPr>
        <p:spPr>
          <a:xfrm>
            <a:off x="6161314" y="1739882"/>
            <a:ext cx="6030686" cy="5248168"/>
          </a:xfrm>
          <a:prstGeom prst="rect">
            <a:avLst/>
          </a:prstGeom>
          <a:noFill/>
          <a:ln>
            <a:noFill/>
          </a:ln>
        </p:spPr>
        <p:txBody>
          <a:bodyPr spcFirstLastPara="1" wrap="square" lIns="91425" tIns="45700" rIns="91425" bIns="45700" anchor="t" anchorCtr="0">
            <a:noAutofit/>
          </a:bodyPr>
          <a:lstStyle/>
          <a:p>
            <a:pPr marL="360000" marR="0" lvl="0" indent="-410800" algn="l" rtl="0">
              <a:lnSpc>
                <a:spcPct val="150000"/>
              </a:lnSpc>
              <a:spcBef>
                <a:spcPts val="0"/>
              </a:spcBef>
              <a:spcAft>
                <a:spcPts val="0"/>
              </a:spcAft>
              <a:buClr>
                <a:schemeClr val="accent3"/>
              </a:buClr>
              <a:buSzPts val="2000"/>
              <a:buFont typeface="Noto Sans Symbols"/>
              <a:buChar char="❖"/>
            </a:pPr>
            <a:r>
              <a:rPr lang="en-US" sz="2000" b="1" dirty="0">
                <a:solidFill>
                  <a:schemeClr val="dk1"/>
                </a:solidFill>
                <a:latin typeface="Avenir Next LT Pro" panose="020B0504020202020204" pitchFamily="34" charset="0"/>
                <a:ea typeface="Avenir"/>
                <a:cs typeface="Avenir"/>
                <a:sym typeface="Avenir"/>
              </a:rPr>
              <a:t>Non-Functional Requirements:</a:t>
            </a:r>
            <a:endParaRPr sz="2000" dirty="0">
              <a:latin typeface="Avenir Next LT Pro" panose="020B0504020202020204" pitchFamily="34" charset="0"/>
            </a:endParaRPr>
          </a:p>
          <a:p>
            <a:pPr marL="514350" marR="0" lvl="0" indent="-565150" algn="l" rtl="0">
              <a:lnSpc>
                <a:spcPct val="150000"/>
              </a:lnSpc>
              <a:spcBef>
                <a:spcPts val="1000"/>
              </a:spcBef>
              <a:spcAft>
                <a:spcPts val="0"/>
              </a:spcAft>
              <a:buClr>
                <a:schemeClr val="accent3"/>
              </a:buClr>
              <a:buSzPts val="2000"/>
              <a:buFont typeface="Sorts Mill Goudy"/>
              <a:buAutoNum type="romanUcPeriod"/>
            </a:pPr>
            <a:r>
              <a:rPr lang="en-US" sz="2000" dirty="0">
                <a:solidFill>
                  <a:schemeClr val="dk1"/>
                </a:solidFill>
                <a:latin typeface="Avenir Next LT Pro" panose="020B0504020202020204" pitchFamily="34" charset="0"/>
                <a:ea typeface="Avenir"/>
                <a:cs typeface="Avenir"/>
                <a:sym typeface="Avenir"/>
              </a:rPr>
              <a:t>Performance: Ensure smooth gameplay with minimal lag.</a:t>
            </a:r>
            <a:endParaRPr sz="2000" dirty="0">
              <a:latin typeface="Avenir Next LT Pro" panose="020B0504020202020204" pitchFamily="34" charset="0"/>
            </a:endParaRPr>
          </a:p>
          <a:p>
            <a:pPr marL="514350" marR="0" lvl="0" indent="-565150" algn="l" rtl="0">
              <a:lnSpc>
                <a:spcPct val="150000"/>
              </a:lnSpc>
              <a:spcBef>
                <a:spcPts val="1000"/>
              </a:spcBef>
              <a:spcAft>
                <a:spcPts val="0"/>
              </a:spcAft>
              <a:buClr>
                <a:schemeClr val="accent3"/>
              </a:buClr>
              <a:buSzPts val="2000"/>
              <a:buFont typeface="Sorts Mill Goudy"/>
              <a:buAutoNum type="romanUcPeriod"/>
            </a:pPr>
            <a:r>
              <a:rPr lang="en-US" sz="2000" dirty="0">
                <a:solidFill>
                  <a:schemeClr val="dk1"/>
                </a:solidFill>
                <a:latin typeface="Avenir Next LT Pro" panose="020B0504020202020204" pitchFamily="34" charset="0"/>
                <a:ea typeface="Avenir"/>
                <a:cs typeface="Avenir"/>
                <a:sym typeface="Avenir"/>
              </a:rPr>
              <a:t>User Interface: Design intuitive and visually appealing interface.</a:t>
            </a:r>
            <a:endParaRPr sz="2000" dirty="0">
              <a:latin typeface="Avenir Next LT Pro" panose="020B0504020202020204" pitchFamily="34" charset="0"/>
            </a:endParaRPr>
          </a:p>
          <a:p>
            <a:pPr marL="514350" marR="0" lvl="0" indent="-565150" algn="l" rtl="0">
              <a:lnSpc>
                <a:spcPct val="150000"/>
              </a:lnSpc>
              <a:spcBef>
                <a:spcPts val="1000"/>
              </a:spcBef>
              <a:spcAft>
                <a:spcPts val="0"/>
              </a:spcAft>
              <a:buClr>
                <a:schemeClr val="accent3"/>
              </a:buClr>
              <a:buSzPts val="2000"/>
              <a:buFont typeface="Sorts Mill Goudy"/>
              <a:buAutoNum type="romanUcPeriod"/>
            </a:pPr>
            <a:r>
              <a:rPr lang="en-US" sz="2000" dirty="0">
                <a:solidFill>
                  <a:schemeClr val="dk1"/>
                </a:solidFill>
                <a:latin typeface="Avenir Next LT Pro" panose="020B0504020202020204" pitchFamily="34" charset="0"/>
                <a:ea typeface="Avenir"/>
                <a:cs typeface="Avenir"/>
                <a:sym typeface="Avenir"/>
              </a:rPr>
              <a:t>Scalability: Design system to handle potential growth in users and features..</a:t>
            </a:r>
            <a:endParaRPr sz="2000" dirty="0">
              <a:latin typeface="Avenir Next LT Pro" panose="020B0504020202020204" pitchFamily="34" charset="0"/>
            </a:endParaRPr>
          </a:p>
          <a:p>
            <a:pPr marL="514350" marR="0" lvl="0" indent="-565150" algn="l" rtl="0">
              <a:lnSpc>
                <a:spcPct val="150000"/>
              </a:lnSpc>
              <a:spcBef>
                <a:spcPts val="1000"/>
              </a:spcBef>
              <a:spcAft>
                <a:spcPts val="0"/>
              </a:spcAft>
              <a:buClr>
                <a:schemeClr val="accent3"/>
              </a:buClr>
              <a:buSzPts val="2000"/>
              <a:buFont typeface="Sorts Mill Goudy"/>
              <a:buAutoNum type="romanUcPeriod"/>
            </a:pPr>
            <a:r>
              <a:rPr lang="en-US" sz="2000" dirty="0">
                <a:solidFill>
                  <a:schemeClr val="dk1"/>
                </a:solidFill>
                <a:latin typeface="Avenir Next LT Pro" panose="020B0504020202020204" pitchFamily="34" charset="0"/>
                <a:ea typeface="Avenir"/>
                <a:cs typeface="Avenir"/>
                <a:sym typeface="Avenir"/>
              </a:rPr>
              <a:t>Error Handling: Provide clear feedback for user errors or unexpected issues.</a:t>
            </a:r>
            <a:endParaRPr sz="2000" dirty="0">
              <a:latin typeface="Avenir Next LT Pro" panose="020B05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ctrTitle" idx="4294967295"/>
          </p:nvPr>
        </p:nvSpPr>
        <p:spPr>
          <a:xfrm>
            <a:off x="4056600" y="458454"/>
            <a:ext cx="4078800" cy="955435"/>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Sorts Mill Goudy"/>
              <a:buNone/>
            </a:pPr>
            <a:r>
              <a:rPr lang="en-US" dirty="0">
                <a:latin typeface="Goudy Old Style" panose="02020502050305020303" pitchFamily="18" charset="0"/>
              </a:rPr>
              <a:t>Sprint #2</a:t>
            </a:r>
            <a:endParaRPr dirty="0">
              <a:latin typeface="Goudy Old Style" panose="02020502050305020303" pitchFamily="18" charset="0"/>
            </a:endParaRPr>
          </a:p>
        </p:txBody>
      </p:sp>
      <p:sp>
        <p:nvSpPr>
          <p:cNvPr id="247" name="Google Shape;247;p20"/>
          <p:cNvSpPr txBox="1">
            <a:spLocks noGrp="1"/>
          </p:cNvSpPr>
          <p:nvPr>
            <p:ph type="body" idx="1"/>
          </p:nvPr>
        </p:nvSpPr>
        <p:spPr>
          <a:xfrm>
            <a:off x="1469572" y="1664260"/>
            <a:ext cx="9655628" cy="4529711"/>
          </a:xfrm>
          <a:prstGeom prst="rect">
            <a:avLst/>
          </a:prstGeom>
          <a:noFill/>
          <a:ln>
            <a:noFill/>
          </a:ln>
        </p:spPr>
        <p:txBody>
          <a:bodyPr spcFirstLastPara="1" wrap="square" lIns="91425" tIns="45700" rIns="91425" bIns="45700" anchor="t" anchorCtr="0">
            <a:noAutofit/>
          </a:bodyPr>
          <a:lstStyle/>
          <a:p>
            <a:pPr marL="360000" lvl="0" indent="-385400" algn="l" rtl="0">
              <a:lnSpc>
                <a:spcPct val="150000"/>
              </a:lnSpc>
              <a:spcBef>
                <a:spcPts val="0"/>
              </a:spcBef>
              <a:spcAft>
                <a:spcPts val="0"/>
              </a:spcAft>
              <a:buSzPts val="2400"/>
              <a:buChar char="·"/>
            </a:pPr>
            <a:r>
              <a:rPr lang="en-US" sz="2400" dirty="0">
                <a:latin typeface="Avenir Next LT Pro" panose="020B0504020202020204" pitchFamily="34" charset="0"/>
              </a:rPr>
              <a:t>The team designed the game by creating diagrams and dividing tasks. They met online regularly to discuss progress. After testing and fixing issues, they improved the game based on test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1"/>
        <p:cNvGrpSpPr/>
        <p:nvPr/>
      </p:nvGrpSpPr>
      <p:grpSpPr>
        <a:xfrm>
          <a:off x="0" y="0"/>
          <a:ext cx="0" cy="0"/>
          <a:chOff x="0" y="0"/>
          <a:chExt cx="0" cy="0"/>
        </a:xfrm>
      </p:grpSpPr>
      <p:cxnSp>
        <p:nvCxnSpPr>
          <p:cNvPr id="252" name="Google Shape;252;p21"/>
          <p:cNvCxnSpPr/>
          <p:nvPr/>
        </p:nvCxnSpPr>
        <p:spPr>
          <a:xfrm>
            <a:off x="5826000" y="3525773"/>
            <a:ext cx="540000" cy="0"/>
          </a:xfrm>
          <a:prstGeom prst="straightConnector1">
            <a:avLst/>
          </a:prstGeom>
          <a:noFill/>
          <a:ln w="12700" cap="flat" cmpd="sng">
            <a:solidFill>
              <a:srgbClr val="FFFFFF"/>
            </a:solidFill>
            <a:prstDash val="solid"/>
            <a:round/>
            <a:headEnd type="none" w="sm" len="sm"/>
            <a:tailEnd type="none" w="sm" len="sm"/>
          </a:ln>
        </p:spPr>
      </p:cxnSp>
      <p:grpSp>
        <p:nvGrpSpPr>
          <p:cNvPr id="253" name="Google Shape;253;p21"/>
          <p:cNvGrpSpPr/>
          <p:nvPr/>
        </p:nvGrpSpPr>
        <p:grpSpPr>
          <a:xfrm rot="2700000">
            <a:off x="10127693" y="4178240"/>
            <a:ext cx="633413" cy="1862138"/>
            <a:chOff x="5959192" y="333389"/>
            <a:chExt cx="633413" cy="1862138"/>
          </a:xfrm>
        </p:grpSpPr>
        <p:grpSp>
          <p:nvGrpSpPr>
            <p:cNvPr id="254" name="Google Shape;254;p21"/>
            <p:cNvGrpSpPr/>
            <p:nvPr/>
          </p:nvGrpSpPr>
          <p:grpSpPr>
            <a:xfrm>
              <a:off x="5959192" y="333389"/>
              <a:ext cx="633413" cy="1419225"/>
              <a:chOff x="5959192" y="333389"/>
              <a:chExt cx="633413" cy="1419225"/>
            </a:xfrm>
          </p:grpSpPr>
          <p:sp>
            <p:nvSpPr>
              <p:cNvPr id="255" name="Google Shape;255;p21"/>
              <p:cNvSpPr/>
              <p:nvPr/>
            </p:nvSpPr>
            <p:spPr>
              <a:xfrm>
                <a:off x="5959192" y="333389"/>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56" name="Google Shape;256;p21"/>
              <p:cNvSpPr/>
              <p:nvPr/>
            </p:nvSpPr>
            <p:spPr>
              <a:xfrm>
                <a:off x="6278280" y="333389"/>
                <a:ext cx="314325" cy="1419225"/>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cxnSp>
          <p:nvCxnSpPr>
            <p:cNvPr id="257" name="Google Shape;257;p21"/>
            <p:cNvCxnSpPr/>
            <p:nvPr/>
          </p:nvCxnSpPr>
          <p:spPr>
            <a:xfrm rot="10800000">
              <a:off x="6278280" y="333389"/>
              <a:ext cx="0" cy="1862138"/>
            </a:xfrm>
            <a:prstGeom prst="straightConnector1">
              <a:avLst/>
            </a:prstGeom>
            <a:noFill/>
            <a:ln w="12700" cap="flat" cmpd="sng">
              <a:solidFill>
                <a:srgbClr val="FFFFFF"/>
              </a:solidFill>
              <a:prstDash val="solid"/>
              <a:miter lim="800000"/>
              <a:headEnd type="none" w="med" len="med"/>
              <a:tailEnd type="none" w="med" len="med"/>
            </a:ln>
          </p:spPr>
        </p:cxnSp>
      </p:grpSp>
      <p:sp>
        <p:nvSpPr>
          <p:cNvPr id="258" name="Google Shape;258;p2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2"/>
              </a:solidFill>
              <a:latin typeface="Avenir"/>
              <a:ea typeface="Avenir"/>
              <a:cs typeface="Avenir"/>
              <a:sym typeface="Avenir"/>
            </a:endParaRPr>
          </a:p>
        </p:txBody>
      </p:sp>
      <p:sp>
        <p:nvSpPr>
          <p:cNvPr id="259" name="Google Shape;259;p21"/>
          <p:cNvSpPr txBox="1">
            <a:spLocks noGrp="1"/>
          </p:cNvSpPr>
          <p:nvPr>
            <p:ph type="ctrTitle" idx="4294967295"/>
          </p:nvPr>
        </p:nvSpPr>
        <p:spPr>
          <a:xfrm>
            <a:off x="8037993" y="1755766"/>
            <a:ext cx="3883022" cy="1852656"/>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chemeClr val="dk1"/>
              </a:buClr>
              <a:buSzPts val="4800"/>
              <a:buFont typeface="Sorts Mill Goudy"/>
              <a:buNone/>
            </a:pPr>
            <a:r>
              <a:rPr lang="en-US" sz="4800" b="0" i="0" u="none" strike="noStrike" cap="none" dirty="0">
                <a:solidFill>
                  <a:schemeClr val="dk1"/>
                </a:solidFill>
                <a:latin typeface="Goudy Old Style" panose="02020502050305020303" pitchFamily="18" charset="0"/>
                <a:sym typeface="Sorts Mill Goudy"/>
              </a:rPr>
              <a:t>Sprint #2</a:t>
            </a:r>
            <a:br>
              <a:rPr lang="en-US" sz="4800" b="0" i="0" u="none" strike="noStrike" cap="none" dirty="0">
                <a:solidFill>
                  <a:schemeClr val="dk1"/>
                </a:solidFill>
                <a:latin typeface="Goudy Old Style" panose="02020502050305020303" pitchFamily="18" charset="0"/>
                <a:sym typeface="Sorts Mill Goudy"/>
              </a:rPr>
            </a:br>
            <a:r>
              <a:rPr lang="en-US" sz="4800" b="0" i="0" u="none" strike="noStrike" cap="none" dirty="0">
                <a:solidFill>
                  <a:schemeClr val="dk1"/>
                </a:solidFill>
                <a:latin typeface="Goudy Old Style" panose="02020502050305020303" pitchFamily="18" charset="0"/>
                <a:sym typeface="Sorts Mill Goudy"/>
              </a:rPr>
              <a:t>System Models</a:t>
            </a:r>
            <a:endParaRPr dirty="0">
              <a:latin typeface="Goudy Old Style" panose="02020502050305020303" pitchFamily="18" charset="0"/>
            </a:endParaRPr>
          </a:p>
        </p:txBody>
      </p:sp>
      <p:pic>
        <p:nvPicPr>
          <p:cNvPr id="260" name="Google Shape;260;p21"/>
          <p:cNvPicPr preferRelativeResize="0"/>
          <p:nvPr/>
        </p:nvPicPr>
        <p:blipFill rotWithShape="1">
          <a:blip r:embed="rId3">
            <a:alphaModFix/>
          </a:blip>
          <a:srcRect l="9003" r="15440" b="-3"/>
          <a:stretch/>
        </p:blipFill>
        <p:spPr>
          <a:xfrm>
            <a:off x="401047" y="404983"/>
            <a:ext cx="3627439" cy="3120785"/>
          </a:xfrm>
          <a:prstGeom prst="rect">
            <a:avLst/>
          </a:prstGeom>
          <a:noFill/>
          <a:ln>
            <a:noFill/>
          </a:ln>
        </p:spPr>
      </p:pic>
      <p:pic>
        <p:nvPicPr>
          <p:cNvPr id="261" name="Google Shape;261;p21"/>
          <p:cNvPicPr preferRelativeResize="0"/>
          <p:nvPr/>
        </p:nvPicPr>
        <p:blipFill rotWithShape="1">
          <a:blip r:embed="rId4">
            <a:alphaModFix/>
          </a:blip>
          <a:srcRect l="2088" r="1564" b="10"/>
          <a:stretch/>
        </p:blipFill>
        <p:spPr>
          <a:xfrm>
            <a:off x="4070934" y="422346"/>
            <a:ext cx="3698293" cy="3175485"/>
          </a:xfrm>
          <a:prstGeom prst="rect">
            <a:avLst/>
          </a:prstGeom>
          <a:noFill/>
          <a:ln>
            <a:noFill/>
          </a:ln>
        </p:spPr>
      </p:pic>
      <p:grpSp>
        <p:nvGrpSpPr>
          <p:cNvPr id="262" name="Google Shape;262;p21"/>
          <p:cNvGrpSpPr/>
          <p:nvPr/>
        </p:nvGrpSpPr>
        <p:grpSpPr>
          <a:xfrm>
            <a:off x="10716889" y="265081"/>
            <a:ext cx="1392790" cy="1487449"/>
            <a:chOff x="10716889" y="265081"/>
            <a:chExt cx="1392790" cy="1487449"/>
          </a:xfrm>
        </p:grpSpPr>
        <p:sp>
          <p:nvSpPr>
            <p:cNvPr id="263" name="Google Shape;263;p21"/>
            <p:cNvSpPr/>
            <p:nvPr/>
          </p:nvSpPr>
          <p:spPr>
            <a:xfrm rot="10800000">
              <a:off x="10826785" y="265081"/>
              <a:ext cx="340415" cy="340415"/>
            </a:xfrm>
            <a:prstGeom prst="ellipse">
              <a:avLst/>
            </a:pr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nvGrpSpPr>
            <p:cNvPr id="264" name="Google Shape;264;p21"/>
            <p:cNvGrpSpPr/>
            <p:nvPr/>
          </p:nvGrpSpPr>
          <p:grpSpPr>
            <a:xfrm rot="-8100000">
              <a:off x="10951090" y="533478"/>
              <a:ext cx="924389" cy="1045314"/>
              <a:chOff x="6200906" y="2967038"/>
              <a:chExt cx="924389" cy="1045314"/>
            </a:xfrm>
          </p:grpSpPr>
          <p:grpSp>
            <p:nvGrpSpPr>
              <p:cNvPr id="265" name="Google Shape;265;p21"/>
              <p:cNvGrpSpPr/>
              <p:nvPr/>
            </p:nvGrpSpPr>
            <p:grpSpPr>
              <a:xfrm>
                <a:off x="6808136" y="2967038"/>
                <a:ext cx="317159" cy="932400"/>
                <a:chOff x="6808136" y="2967038"/>
                <a:chExt cx="317159" cy="932400"/>
              </a:xfrm>
            </p:grpSpPr>
            <p:sp>
              <p:nvSpPr>
                <p:cNvPr id="266" name="Google Shape;266;p21"/>
                <p:cNvSpPr/>
                <p:nvPr/>
              </p:nvSpPr>
              <p:spPr>
                <a:xfrm>
                  <a:off x="6808136" y="2967038"/>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67" name="Google Shape;267;p21"/>
                <p:cNvSpPr/>
                <p:nvPr/>
              </p:nvSpPr>
              <p:spPr>
                <a:xfrm>
                  <a:off x="6967908" y="2967038"/>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268" name="Google Shape;268;p21"/>
                <p:cNvCxnSpPr/>
                <p:nvPr/>
              </p:nvCxnSpPr>
              <p:spPr>
                <a:xfrm rot="10800000">
                  <a:off x="6967908" y="2967038"/>
                  <a:ext cx="0" cy="932400"/>
                </a:xfrm>
                <a:prstGeom prst="straightConnector1">
                  <a:avLst/>
                </a:prstGeom>
                <a:noFill/>
                <a:ln w="12700" cap="flat" cmpd="sng">
                  <a:solidFill>
                    <a:srgbClr val="FFFFFF"/>
                  </a:solidFill>
                  <a:prstDash val="solid"/>
                  <a:miter lim="800000"/>
                  <a:headEnd type="none" w="med" len="med"/>
                  <a:tailEnd type="none" w="med" len="med"/>
                </a:ln>
              </p:spPr>
            </p:cxnSp>
          </p:grpSp>
          <p:grpSp>
            <p:nvGrpSpPr>
              <p:cNvPr id="269" name="Google Shape;269;p21"/>
              <p:cNvGrpSpPr/>
              <p:nvPr/>
            </p:nvGrpSpPr>
            <p:grpSpPr>
              <a:xfrm rot="-2700000" flipH="1">
                <a:off x="6484112" y="3104366"/>
                <a:ext cx="317159" cy="932400"/>
                <a:chOff x="6808136" y="2967038"/>
                <a:chExt cx="317159" cy="932400"/>
              </a:xfrm>
            </p:grpSpPr>
            <p:sp>
              <p:nvSpPr>
                <p:cNvPr id="270" name="Google Shape;270;p21"/>
                <p:cNvSpPr/>
                <p:nvPr/>
              </p:nvSpPr>
              <p:spPr>
                <a:xfrm>
                  <a:off x="6808136" y="2967038"/>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1" name="Google Shape;271;p21"/>
                <p:cNvSpPr/>
                <p:nvPr/>
              </p:nvSpPr>
              <p:spPr>
                <a:xfrm>
                  <a:off x="6967908" y="2967038"/>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272" name="Google Shape;272;p21"/>
                <p:cNvCxnSpPr/>
                <p:nvPr/>
              </p:nvCxnSpPr>
              <p:spPr>
                <a:xfrm rot="10800000">
                  <a:off x="6967908" y="2967038"/>
                  <a:ext cx="0" cy="932400"/>
                </a:xfrm>
                <a:prstGeom prst="straightConnector1">
                  <a:avLst/>
                </a:prstGeom>
                <a:noFill/>
                <a:ln w="12700" cap="flat" cmpd="sng">
                  <a:solidFill>
                    <a:srgbClr val="FFFFFF"/>
                  </a:solidFill>
                  <a:prstDash val="solid"/>
                  <a:miter lim="800000"/>
                  <a:headEnd type="none" w="med" len="med"/>
                  <a:tailEnd type="none" w="med" len="med"/>
                </a:ln>
              </p:spPr>
            </p:cxnSp>
          </p:grpSp>
        </p:grpSp>
      </p:grpSp>
      <p:pic>
        <p:nvPicPr>
          <p:cNvPr id="273" name="Google Shape;273;p21"/>
          <p:cNvPicPr preferRelativeResize="0"/>
          <p:nvPr/>
        </p:nvPicPr>
        <p:blipFill rotWithShape="1">
          <a:blip r:embed="rId5">
            <a:alphaModFix/>
          </a:blip>
          <a:srcRect l="8481" r="3760" b="-2"/>
          <a:stretch/>
        </p:blipFill>
        <p:spPr>
          <a:xfrm>
            <a:off x="382137" y="3563968"/>
            <a:ext cx="3621063" cy="3020105"/>
          </a:xfrm>
          <a:prstGeom prst="rect">
            <a:avLst/>
          </a:prstGeom>
          <a:noFill/>
          <a:ln>
            <a:noFill/>
          </a:ln>
        </p:spPr>
      </p:pic>
      <p:pic>
        <p:nvPicPr>
          <p:cNvPr id="274" name="Google Shape;274;p21"/>
          <p:cNvPicPr preferRelativeResize="0"/>
          <p:nvPr/>
        </p:nvPicPr>
        <p:blipFill rotWithShape="1">
          <a:blip r:embed="rId6">
            <a:alphaModFix/>
          </a:blip>
          <a:srcRect t="4965" r="3" b="4713"/>
          <a:stretch/>
        </p:blipFill>
        <p:spPr>
          <a:xfrm>
            <a:off x="4009507" y="3563999"/>
            <a:ext cx="3759721" cy="3020105"/>
          </a:xfrm>
          <a:prstGeom prst="rect">
            <a:avLst/>
          </a:prstGeom>
          <a:noFill/>
          <a:ln>
            <a:noFill/>
          </a:ln>
        </p:spPr>
      </p:pic>
    </p:spTree>
  </p:cSld>
  <p:clrMapOvr>
    <a:masterClrMapping/>
  </p:clrMapOvr>
</p:sld>
</file>

<file path=ppt/theme/theme1.xml><?xml version="1.0" encoding="utf-8"?>
<a:theme xmlns:a="http://schemas.openxmlformats.org/drawingml/2006/main" name="FrostyVTI">
  <a:themeElements>
    <a:clrScheme name="AnalogousFromRegularSeedRightStep">
      <a:dk1>
        <a:srgbClr val="000000"/>
      </a:dk1>
      <a:lt1>
        <a:srgbClr val="FFFFFF"/>
      </a:lt1>
      <a:dk2>
        <a:srgbClr val="412724"/>
      </a:dk2>
      <a:lt2>
        <a:srgbClr val="E2E8E6"/>
      </a:lt2>
      <a:accent1>
        <a:srgbClr val="E72965"/>
      </a:accent1>
      <a:accent2>
        <a:srgbClr val="D52A17"/>
      </a:accent2>
      <a:accent3>
        <a:srgbClr val="E78B29"/>
      </a:accent3>
      <a:accent4>
        <a:srgbClr val="B1A613"/>
      </a:accent4>
      <a:accent5>
        <a:srgbClr val="80B320"/>
      </a:accent5>
      <a:accent6>
        <a:srgbClr val="3BBA14"/>
      </a:accent6>
      <a:hlink>
        <a:srgbClr val="31947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837</Words>
  <Application>Microsoft Office PowerPoint</Application>
  <PresentationFormat>Widescreen</PresentationFormat>
  <Paragraphs>97</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Courier New</vt:lpstr>
      <vt:lpstr>Arial</vt:lpstr>
      <vt:lpstr>Noto Sans Symbols</vt:lpstr>
      <vt:lpstr>Avenir Next LT Pro</vt:lpstr>
      <vt:lpstr>Wingdings</vt:lpstr>
      <vt:lpstr>Goudy Old Style</vt:lpstr>
      <vt:lpstr>Avenir</vt:lpstr>
      <vt:lpstr>Sorts Mill Goudy</vt:lpstr>
      <vt:lpstr>FrostyVTI</vt:lpstr>
      <vt:lpstr>Imam Muhammad Ibn Saud Islamic University</vt:lpstr>
      <vt:lpstr>Progress Story</vt:lpstr>
      <vt:lpstr>Sprint #1</vt:lpstr>
      <vt:lpstr>Sprint #1 Project Overview</vt:lpstr>
      <vt:lpstr>Sprint #1 Project Overview</vt:lpstr>
      <vt:lpstr>Sprint #1 User Requirements</vt:lpstr>
      <vt:lpstr>Sprint #1 Some Functional &amp; Non-Functional Requirements</vt:lpstr>
      <vt:lpstr>Sprint #2</vt:lpstr>
      <vt:lpstr>Sprint #2 System Models</vt:lpstr>
      <vt:lpstr>Sprint #2 Application Design</vt:lpstr>
      <vt:lpstr>Sprint #3 Finishing Touches</vt:lpstr>
      <vt:lpstr>Sprint #3 Architectural Pattern</vt:lpstr>
      <vt:lpstr>Sprint #3 Finishing Touches</vt:lpstr>
      <vt:lpstr>Challenged Faced &amp; Lessons Learned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Imam Muhammad Ibn Saud Islamic University</dc:title>
  <cp:lastModifiedBy>Abdulrahman Mohammed Abdulrahman Alafif</cp:lastModifiedBy>
  <cp:revision>1</cp:revision>
  <dcterms:modified xsi:type="dcterms:W3CDTF">2024-02-05T18:37:08Z</dcterms:modified>
</cp:coreProperties>
</file>