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84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5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2B24-7AFF-4435-98AE-BF00D133F192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87A1-9F28-41F9-ACB2-1D5C7D7E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88777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00932">
            <a:off x="2836254" y="2367813"/>
            <a:ext cx="2362365" cy="3436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49" y="3077307"/>
            <a:ext cx="3268659" cy="3268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70" y="500259"/>
            <a:ext cx="4543076" cy="214249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90543" y="5387519"/>
            <a:ext cx="1502186" cy="862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9702942" y="4039564"/>
            <a:ext cx="1502469" cy="1262381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4282293" y="626152"/>
            <a:ext cx="1315445" cy="1034211"/>
          </a:xfrm>
          <a:prstGeom prst="cloud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http://exmoorpet.com/wp-content/uploads/2012/08/c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6" y="-100002"/>
            <a:ext cx="1823696" cy="299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05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Ojika</dc:creator>
  <cp:lastModifiedBy>Dave Ojika</cp:lastModifiedBy>
  <cp:revision>3</cp:revision>
  <dcterms:created xsi:type="dcterms:W3CDTF">2014-10-03T23:53:11Z</dcterms:created>
  <dcterms:modified xsi:type="dcterms:W3CDTF">2014-10-04T00:36:26Z</dcterms:modified>
</cp:coreProperties>
</file>