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71" r:id="rId3"/>
    <p:sldId id="257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79456" y="1169376"/>
            <a:ext cx="7209693" cy="1336432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dirty="0" smtClean="0"/>
              <a:t>函數圖形產生器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5888" y="3405778"/>
            <a:ext cx="8796827" cy="2194921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dirty="0" smtClean="0"/>
              <a:t>組別：</a:t>
            </a:r>
            <a:r>
              <a:rPr lang="en-US" altLang="zh-TW" sz="3600" dirty="0" smtClean="0"/>
              <a:t>16</a:t>
            </a:r>
          </a:p>
          <a:p>
            <a:r>
              <a:rPr lang="zh-TW" altLang="en-US" sz="3600" dirty="0" smtClean="0"/>
              <a:t>組員：</a:t>
            </a:r>
            <a:r>
              <a:rPr lang="en-US" altLang="zh-TW" sz="3600" dirty="0" smtClean="0"/>
              <a:t>106590021</a:t>
            </a:r>
            <a:r>
              <a:rPr lang="zh-TW" altLang="en-US" sz="3600" dirty="0" smtClean="0"/>
              <a:t> 資工二 王柏偉</a:t>
            </a:r>
            <a:endParaRPr lang="en-US" altLang="zh-TW" sz="3600" dirty="0" smtClean="0"/>
          </a:p>
          <a:p>
            <a:r>
              <a:rPr lang="en-US" altLang="zh-TW" sz="3600" dirty="0"/>
              <a:t>	</a:t>
            </a:r>
            <a:r>
              <a:rPr lang="zh-TW" altLang="en-US" sz="3600" dirty="0" smtClean="0"/>
              <a:t>　　</a:t>
            </a:r>
            <a:r>
              <a:rPr lang="en-US" altLang="zh-TW" sz="3600" dirty="0" smtClean="0"/>
              <a:t>106590037</a:t>
            </a:r>
            <a:r>
              <a:rPr lang="zh-TW" altLang="en-US" sz="3600" dirty="0" smtClean="0"/>
              <a:t> 資工二 劉聰池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4488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794" y="577362"/>
            <a:ext cx="7156940" cy="59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Calculate the postfix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43" y="1509346"/>
            <a:ext cx="4768963" cy="3778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06" y="1509346"/>
            <a:ext cx="3931920" cy="48927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397" y="1640187"/>
            <a:ext cx="3640002" cy="46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3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484" y="226462"/>
            <a:ext cx="5139966" cy="615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7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Priority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369" y="1614854"/>
            <a:ext cx="8480575" cy="44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Layout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185" y="1333790"/>
            <a:ext cx="6875584" cy="53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2971" y="2584795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dirty="0" smtClean="0"/>
              <a:t>謝謝大家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452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37086" y="290001"/>
            <a:ext cx="2594537" cy="305107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Class</a:t>
            </a:r>
            <a:br>
              <a:rPr lang="en-US" altLang="zh-TW" dirty="0" smtClean="0"/>
            </a:br>
            <a:r>
              <a:rPr lang="en-US" altLang="zh-TW" dirty="0" err="1"/>
              <a:t>D</a:t>
            </a:r>
            <a:r>
              <a:rPr lang="en-US" altLang="zh-TW" dirty="0" err="1" smtClean="0"/>
              <a:t>rawable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Layout</a:t>
            </a:r>
            <a:br>
              <a:rPr lang="en-US" altLang="zh-TW" dirty="0" smtClean="0"/>
            </a:br>
            <a:r>
              <a:rPr lang="en-US" altLang="zh-TW" dirty="0" smtClean="0"/>
              <a:t>Values</a:t>
            </a:r>
            <a:br>
              <a:rPr lang="en-US" altLang="zh-TW" dirty="0" smtClean="0"/>
            </a:br>
            <a:r>
              <a:rPr lang="en-US" altLang="zh-TW" dirty="0" smtClean="0"/>
              <a:t>Resource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47" y="0"/>
            <a:ext cx="3404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246183"/>
            <a:ext cx="3855549" cy="1099039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 smtClean="0"/>
              <a:t>使用方法</a:t>
            </a:r>
            <a:endParaRPr lang="zh-TW" altLang="en-US" sz="6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197" y="12727"/>
            <a:ext cx="3424803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4" y="1776047"/>
            <a:ext cx="5112848" cy="3604845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1</a:t>
            </a:r>
            <a:r>
              <a:rPr lang="zh-TW" altLang="en-US" sz="3200" dirty="0" smtClean="0"/>
              <a:t>：在</a:t>
            </a:r>
            <a:r>
              <a:rPr lang="en-US" altLang="zh-TW" sz="3200" dirty="0" err="1"/>
              <a:t>E</a:t>
            </a:r>
            <a:r>
              <a:rPr lang="en-US" altLang="zh-TW" sz="3200" dirty="0" err="1" smtClean="0"/>
              <a:t>dittext</a:t>
            </a:r>
            <a:r>
              <a:rPr lang="zh-TW" altLang="en-US" sz="3200" dirty="0" smtClean="0"/>
              <a:t>輸入你要顯示的函數圖形</a:t>
            </a:r>
            <a:endParaRPr lang="en-US" altLang="zh-TW" sz="3200" dirty="0" smtClean="0"/>
          </a:p>
          <a:p>
            <a:r>
              <a:rPr lang="en-US" altLang="zh-TW" sz="3200" dirty="0" smtClean="0"/>
              <a:t>2</a:t>
            </a:r>
            <a:r>
              <a:rPr lang="zh-TW" altLang="en-US" sz="3200" dirty="0" smtClean="0"/>
              <a:t>：利用我們自定義鍵盤輸入你要的函數</a:t>
            </a:r>
            <a:endParaRPr lang="en-US" altLang="zh-TW" sz="3200" dirty="0" smtClean="0"/>
          </a:p>
          <a:p>
            <a:r>
              <a:rPr lang="en-US" altLang="zh-TW" sz="3200" dirty="0" smtClean="0"/>
              <a:t>3</a:t>
            </a:r>
            <a:r>
              <a:rPr lang="zh-TW" altLang="en-US" sz="3200" dirty="0" smtClean="0"/>
              <a:t>：點選</a:t>
            </a:r>
            <a:r>
              <a:rPr lang="en-US" altLang="zh-TW" sz="3200" dirty="0" smtClean="0"/>
              <a:t>count</a:t>
            </a:r>
            <a:r>
              <a:rPr lang="zh-TW" altLang="en-US" sz="3200" dirty="0" smtClean="0"/>
              <a:t>按鈕</a:t>
            </a:r>
            <a:endParaRPr lang="en-US" altLang="zh-TW" sz="3200" dirty="0" smtClean="0"/>
          </a:p>
          <a:p>
            <a:r>
              <a:rPr lang="en-US" altLang="zh-TW" sz="3200" dirty="0" smtClean="0"/>
              <a:t>4</a:t>
            </a:r>
            <a:r>
              <a:rPr lang="zh-TW" altLang="en-US" sz="3200" dirty="0" smtClean="0"/>
              <a:t>：顯示函數圖形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8767197" y="1036569"/>
            <a:ext cx="297672" cy="30865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8767197" y="3894069"/>
            <a:ext cx="297672" cy="30865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0479598" y="1076596"/>
            <a:ext cx="297672" cy="30865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9064037" y="1681340"/>
            <a:ext cx="297672" cy="30865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4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6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1145" y="272561"/>
            <a:ext cx="8915399" cy="189914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使用到的元件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元件一：</a:t>
            </a:r>
            <a:r>
              <a:rPr lang="en-US" altLang="zh-TW" dirty="0" err="1" smtClean="0"/>
              <a:t>Graphview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04" y="2472836"/>
            <a:ext cx="4343889" cy="39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Graphview</a:t>
            </a:r>
            <a:r>
              <a:rPr lang="zh-TW" altLang="en-US" dirty="0" smtClean="0"/>
              <a:t>的設定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354" y="1535724"/>
            <a:ext cx="7134828" cy="47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5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2" y="272562"/>
            <a:ext cx="8915399" cy="1928674"/>
          </a:xfrm>
        </p:spPr>
        <p:txBody>
          <a:bodyPr/>
          <a:lstStyle/>
          <a:p>
            <a:pPr algn="ctr"/>
            <a:r>
              <a:rPr lang="zh-TW" altLang="en-US" dirty="0"/>
              <a:t>使用到的元件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元件</a:t>
            </a:r>
            <a:r>
              <a:rPr lang="zh-TW" altLang="en-US" dirty="0"/>
              <a:t>二</a:t>
            </a:r>
            <a:r>
              <a:rPr lang="zh-TW" altLang="en-US" dirty="0" smtClean="0"/>
              <a:t>：</a:t>
            </a:r>
            <a:r>
              <a:rPr lang="en-US" altLang="zh-TW" dirty="0" smtClean="0"/>
              <a:t>Keyboard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762" y="2774199"/>
            <a:ext cx="5892297" cy="26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76402" y="32517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/>
              <a:t>Keyboard</a:t>
            </a:r>
            <a:r>
              <a:rPr lang="zh-TW" altLang="en-US" sz="5400" dirty="0" smtClean="0"/>
              <a:t>的</a:t>
            </a:r>
            <a:r>
              <a:rPr lang="en-US" altLang="zh-TW" sz="5400" dirty="0" smtClean="0"/>
              <a:t>xml</a:t>
            </a:r>
            <a:r>
              <a:rPr lang="zh-TW" altLang="en-US" sz="5400" dirty="0"/>
              <a:t>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52" y="1756449"/>
            <a:ext cx="7561385" cy="45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4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隱藏系統預設鍵盤</a:t>
            </a:r>
            <a:endParaRPr lang="zh-TW" altLang="en-US" sz="5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26" y="3154966"/>
            <a:ext cx="6160759" cy="37030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57" y="1605908"/>
            <a:ext cx="5818499" cy="13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0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</a:t>
            </a:r>
            <a:r>
              <a:rPr lang="en-US" altLang="zh-TW" dirty="0" smtClean="0"/>
              <a:t>nfix to Postfix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361" y="1333499"/>
            <a:ext cx="6062078" cy="52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0067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82</Words>
  <Application>Microsoft Office PowerPoint</Application>
  <PresentationFormat>寬螢幕</PresentationFormat>
  <Paragraphs>24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Century Gothic</vt:lpstr>
      <vt:lpstr>Wingdings 3</vt:lpstr>
      <vt:lpstr>絲縷</vt:lpstr>
      <vt:lpstr>函數圖形產生器</vt:lpstr>
      <vt:lpstr>Class Drawable Layout Values Resource</vt:lpstr>
      <vt:lpstr>使用方法</vt:lpstr>
      <vt:lpstr>使用到的元件 元件一：Graphview</vt:lpstr>
      <vt:lpstr>Graphview的設定</vt:lpstr>
      <vt:lpstr>使用到的元件 元件二：Keyboard</vt:lpstr>
      <vt:lpstr>Keyboard的xml檔</vt:lpstr>
      <vt:lpstr>隱藏系統預設鍵盤</vt:lpstr>
      <vt:lpstr>Infix to Postfix</vt:lpstr>
      <vt:lpstr>PowerPoint 簡報</vt:lpstr>
      <vt:lpstr>Calculate the postfix</vt:lpstr>
      <vt:lpstr>PowerPoint 簡報</vt:lpstr>
      <vt:lpstr>Priority</vt:lpstr>
      <vt:lpstr>Layout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函數圖形產生器</dc:title>
  <dc:creator>Air Liu</dc:creator>
  <cp:lastModifiedBy>bowei</cp:lastModifiedBy>
  <cp:revision>8</cp:revision>
  <dcterms:created xsi:type="dcterms:W3CDTF">2019-06-12T06:30:32Z</dcterms:created>
  <dcterms:modified xsi:type="dcterms:W3CDTF">2021-02-18T06:41:16Z</dcterms:modified>
</cp:coreProperties>
</file>