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8"/>
  </p:notesMasterIdLst>
  <p:sldIdLst>
    <p:sldId id="284" r:id="rId3"/>
    <p:sldId id="282" r:id="rId4"/>
    <p:sldId id="281" r:id="rId5"/>
    <p:sldId id="290" r:id="rId6"/>
    <p:sldId id="280" r:id="rId7"/>
    <p:sldId id="291" r:id="rId8"/>
    <p:sldId id="279" r:id="rId9"/>
    <p:sldId id="292" r:id="rId10"/>
    <p:sldId id="278" r:id="rId11"/>
    <p:sldId id="285" r:id="rId12"/>
    <p:sldId id="286" r:id="rId13"/>
    <p:sldId id="287" r:id="rId14"/>
    <p:sldId id="289" r:id="rId15"/>
    <p:sldId id="294" r:id="rId16"/>
    <p:sldId id="29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265E4-AE27-8F45-5C79-DD7F3F1CE69C}" v="1608" dt="2022-01-13T06:27:27.710"/>
    <p1510:client id="{3409ABC0-A7A5-8A00-5D5C-A396C08F03B1}" v="10" dt="2022-01-13T15:02:02.679"/>
    <p1510:client id="{5BFB6176-1ABF-2F46-F511-63C483105D94}" v="2" dt="2021-09-24T02:46:44.628"/>
    <p1510:client id="{A722ACB0-0765-54E6-2E2B-4286179B4C65}" v="1" dt="2021-09-24T02:30:01.293"/>
    <p1510:client id="{E4C929B0-776D-C872-05DA-A981DD06D8C2}" v="2290" dt="2022-01-12T07:55:40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柏偉" userId="S::bww.cs10@m365.nycu.edu.tw::61ead066-a98e-4fbc-9a0f-98813641606b" providerId="AD" clId="Web-{A722ACB0-0765-54E6-2E2B-4286179B4C65}"/>
    <pc:docChg chg="delSld">
      <pc:chgData name="王柏偉" userId="S::bww.cs10@m365.nycu.edu.tw::61ead066-a98e-4fbc-9a0f-98813641606b" providerId="AD" clId="Web-{A722ACB0-0765-54E6-2E2B-4286179B4C65}" dt="2021-09-24T02:30:01.293" v="0"/>
      <pc:docMkLst>
        <pc:docMk/>
      </pc:docMkLst>
      <pc:sldChg chg="del">
        <pc:chgData name="王柏偉" userId="S::bww.cs10@m365.nycu.edu.tw::61ead066-a98e-4fbc-9a0f-98813641606b" providerId="AD" clId="Web-{A722ACB0-0765-54E6-2E2B-4286179B4C65}" dt="2021-09-24T02:30:01.293" v="0"/>
        <pc:sldMkLst>
          <pc:docMk/>
          <pc:sldMk cId="2592129946" sldId="256"/>
        </pc:sldMkLst>
      </pc:sldChg>
    </pc:docChg>
  </pc:docChgLst>
  <pc:docChgLst>
    <pc:chgData name="來賓使用者" userId="S::urn:spo:anon#fa9844e239b1e64183d638797073ee154fb55e09f8387f908d35e0a8a03dfc86::" providerId="AD" clId="Web-{E4C929B0-776D-C872-05DA-A981DD06D8C2}"/>
    <pc:docChg chg="addSld modSld sldOrd">
      <pc:chgData name="來賓使用者" userId="S::urn:spo:anon#fa9844e239b1e64183d638797073ee154fb55e09f8387f908d35e0a8a03dfc86::" providerId="AD" clId="Web-{E4C929B0-776D-C872-05DA-A981DD06D8C2}" dt="2022-01-12T07:55:38.468" v="1342" actId="20577"/>
      <pc:docMkLst>
        <pc:docMk/>
      </pc:docMkLst>
      <pc:sldChg chg="modSp">
        <pc:chgData name="來賓使用者" userId="S::urn:spo:anon#fa9844e239b1e64183d638797073ee154fb55e09f8387f908d35e0a8a03dfc86::" providerId="AD" clId="Web-{E4C929B0-776D-C872-05DA-A981DD06D8C2}" dt="2022-01-12T07:51:01.397" v="1339" actId="20577"/>
        <pc:sldMkLst>
          <pc:docMk/>
          <pc:sldMk cId="1718230765" sldId="278"/>
        </pc:sldMkLst>
        <pc:spChg chg="mod">
          <ac:chgData name="來賓使用者" userId="S::urn:spo:anon#fa9844e239b1e64183d638797073ee154fb55e09f8387f908d35e0a8a03dfc86::" providerId="AD" clId="Web-{E4C929B0-776D-C872-05DA-A981DD06D8C2}" dt="2022-01-12T07:51:01.397" v="1339" actId="20577"/>
          <ac:spMkLst>
            <pc:docMk/>
            <pc:sldMk cId="1718230765" sldId="278"/>
            <ac:spMk id="17" creationId="{00000000-0000-0000-0000-000000000000}"/>
          </ac:spMkLst>
        </pc:spChg>
      </pc:sldChg>
      <pc:sldChg chg="addSp delSp modSp delAnim">
        <pc:chgData name="來賓使用者" userId="S::urn:spo:anon#fa9844e239b1e64183d638797073ee154fb55e09f8387f908d35e0a8a03dfc86::" providerId="AD" clId="Web-{E4C929B0-776D-C872-05DA-A981DD06D8C2}" dt="2022-01-12T07:50:42.818" v="1335" actId="1076"/>
        <pc:sldMkLst>
          <pc:docMk/>
          <pc:sldMk cId="2081158061" sldId="279"/>
        </pc:sldMkLst>
        <pc:spChg chg="add del mod">
          <ac:chgData name="來賓使用者" userId="S::urn:spo:anon#fa9844e239b1e64183d638797073ee154fb55e09f8387f908d35e0a8a03dfc86::" providerId="AD" clId="Web-{E4C929B0-776D-C872-05DA-A981DD06D8C2}" dt="2022-01-12T07:10:34.636" v="690"/>
          <ac:spMkLst>
            <pc:docMk/>
            <pc:sldMk cId="2081158061" sldId="279"/>
            <ac:spMk id="2" creationId="{8F17E904-A67F-4C30-A2D6-8D28A108F8D5}"/>
          </ac:spMkLst>
        </pc:spChg>
        <pc:spChg chg="mod">
          <ac:chgData name="來賓使用者" userId="S::urn:spo:anon#fa9844e239b1e64183d638797073ee154fb55e09f8387f908d35e0a8a03dfc86::" providerId="AD" clId="Web-{E4C929B0-776D-C872-05DA-A981DD06D8C2}" dt="2022-01-12T07:19:07.026" v="930" actId="20577"/>
          <ac:spMkLst>
            <pc:docMk/>
            <pc:sldMk cId="2081158061" sldId="279"/>
            <ac:spMk id="5" creationId="{00000000-0000-0000-0000-000000000000}"/>
          </ac:spMkLst>
        </pc:spChg>
        <pc:spChg chg="add mod">
          <ac:chgData name="來賓使用者" userId="S::urn:spo:anon#fa9844e239b1e64183d638797073ee154fb55e09f8387f908d35e0a8a03dfc86::" providerId="AD" clId="Web-{E4C929B0-776D-C872-05DA-A981DD06D8C2}" dt="2022-01-12T07:22:26.156" v="958" actId="20577"/>
          <ac:spMkLst>
            <pc:docMk/>
            <pc:sldMk cId="2081158061" sldId="279"/>
            <ac:spMk id="7" creationId="{96373852-7591-48D6-BA67-FBDB901FE5FE}"/>
          </ac:spMkLst>
        </pc:spChg>
        <pc:spChg chg="add del">
          <ac:chgData name="來賓使用者" userId="S::urn:spo:anon#fa9844e239b1e64183d638797073ee154fb55e09f8387f908d35e0a8a03dfc86::" providerId="AD" clId="Web-{E4C929B0-776D-C872-05DA-A981DD06D8C2}" dt="2022-01-12T07:22:37.735" v="960"/>
          <ac:spMkLst>
            <pc:docMk/>
            <pc:sldMk cId="2081158061" sldId="279"/>
            <ac:spMk id="8" creationId="{89BED3E6-95C1-4F5D-8772-204C00F5EA0B}"/>
          </ac:spMkLst>
        </pc:spChg>
        <pc:spChg chg="del mod">
          <ac:chgData name="來賓使用者" userId="S::urn:spo:anon#fa9844e239b1e64183d638797073ee154fb55e09f8387f908d35e0a8a03dfc86::" providerId="AD" clId="Web-{E4C929B0-776D-C872-05DA-A981DD06D8C2}" dt="2022-01-12T07:06:05.331" v="681"/>
          <ac:spMkLst>
            <pc:docMk/>
            <pc:sldMk cId="2081158061" sldId="279"/>
            <ac:spMk id="9" creationId="{00000000-0000-0000-0000-000000000000}"/>
          </ac:spMkLst>
        </pc:spChg>
        <pc:spChg chg="del">
          <ac:chgData name="來賓使用者" userId="S::urn:spo:anon#fa9844e239b1e64183d638797073ee154fb55e09f8387f908d35e0a8a03dfc86::" providerId="AD" clId="Web-{E4C929B0-776D-C872-05DA-A981DD06D8C2}" dt="2022-01-12T07:06:04.800" v="680"/>
          <ac:spMkLst>
            <pc:docMk/>
            <pc:sldMk cId="2081158061" sldId="279"/>
            <ac:spMk id="10" creationId="{00000000-0000-0000-0000-000000000000}"/>
          </ac:spMkLst>
        </pc:spChg>
        <pc:spChg chg="add mod">
          <ac:chgData name="來賓使用者" userId="S::urn:spo:anon#fa9844e239b1e64183d638797073ee154fb55e09f8387f908d35e0a8a03dfc86::" providerId="AD" clId="Web-{E4C929B0-776D-C872-05DA-A981DD06D8C2}" dt="2022-01-12T07:26:19.805" v="996" actId="1076"/>
          <ac:spMkLst>
            <pc:docMk/>
            <pc:sldMk cId="2081158061" sldId="279"/>
            <ac:spMk id="14" creationId="{17D226D3-4E27-4A4A-9802-2E5F83AECC35}"/>
          </ac:spMkLst>
        </pc:spChg>
        <pc:spChg chg="add mod">
          <ac:chgData name="來賓使用者" userId="S::urn:spo:anon#fa9844e239b1e64183d638797073ee154fb55e09f8387f908d35e0a8a03dfc86::" providerId="AD" clId="Web-{E4C929B0-776D-C872-05DA-A981DD06D8C2}" dt="2022-01-12T07:49:20.128" v="1270" actId="20577"/>
          <ac:spMkLst>
            <pc:docMk/>
            <pc:sldMk cId="2081158061" sldId="279"/>
            <ac:spMk id="15" creationId="{323E5D25-F67B-4CA9-93E1-AB06C20169E1}"/>
          </ac:spMkLst>
        </pc:spChg>
        <pc:spChg chg="add mod">
          <ac:chgData name="來賓使用者" userId="S::urn:spo:anon#fa9844e239b1e64183d638797073ee154fb55e09f8387f908d35e0a8a03dfc86::" providerId="AD" clId="Web-{E4C929B0-776D-C872-05DA-A981DD06D8C2}" dt="2022-01-12T07:50:42.818" v="1335" actId="1076"/>
          <ac:spMkLst>
            <pc:docMk/>
            <pc:sldMk cId="2081158061" sldId="279"/>
            <ac:spMk id="16" creationId="{F5DA9671-C772-4822-A779-CCD6A4212AB1}"/>
          </ac:spMkLst>
        </pc:spChg>
        <pc:picChg chg="add mod">
          <ac:chgData name="來賓使用者" userId="S::urn:spo:anon#fa9844e239b1e64183d638797073ee154fb55e09f8387f908d35e0a8a03dfc86::" providerId="AD" clId="Web-{E4C929B0-776D-C872-05DA-A981DD06D8C2}" dt="2022-01-12T07:26:23.664" v="997" actId="1076"/>
          <ac:picMkLst>
            <pc:docMk/>
            <pc:sldMk cId="2081158061" sldId="279"/>
            <ac:picMk id="13" creationId="{1895EB41-6F39-4476-94DA-DC2BAB4F04FE}"/>
          </ac:picMkLst>
        </pc:picChg>
      </pc:sldChg>
      <pc:sldChg chg="addSp delSp modSp delAnim modAnim">
        <pc:chgData name="來賓使用者" userId="S::urn:spo:anon#fa9844e239b1e64183d638797073ee154fb55e09f8387f908d35e0a8a03dfc86::" providerId="AD" clId="Web-{E4C929B0-776D-C872-05DA-A981DD06D8C2}" dt="2022-01-12T07:55:38.468" v="1342" actId="20577"/>
        <pc:sldMkLst>
          <pc:docMk/>
          <pc:sldMk cId="3966954895" sldId="280"/>
        </pc:sldMkLst>
        <pc:spChg chg="mod">
          <ac:chgData name="來賓使用者" userId="S::urn:spo:anon#fa9844e239b1e64183d638797073ee154fb55e09f8387f908d35e0a8a03dfc86::" providerId="AD" clId="Web-{E4C929B0-776D-C872-05DA-A981DD06D8C2}" dt="2022-01-12T07:05:17.673" v="677" actId="20577"/>
          <ac:spMkLst>
            <pc:docMk/>
            <pc:sldMk cId="3966954895" sldId="280"/>
            <ac:spMk id="5" creationId="{00000000-0000-0000-0000-000000000000}"/>
          </ac:spMkLst>
        </pc:spChg>
        <pc:spChg chg="mod">
          <ac:chgData name="來賓使用者" userId="S::urn:spo:anon#fa9844e239b1e64183d638797073ee154fb55e09f8387f908d35e0a8a03dfc86::" providerId="AD" clId="Web-{E4C929B0-776D-C872-05DA-A981DD06D8C2}" dt="2022-01-12T06:54:48.873" v="615" actId="20577"/>
          <ac:spMkLst>
            <pc:docMk/>
            <pc:sldMk cId="3966954895" sldId="280"/>
            <ac:spMk id="10" creationId="{00000000-0000-0000-0000-000000000000}"/>
          </ac:spMkLst>
        </pc:spChg>
        <pc:spChg chg="add mod">
          <ac:chgData name="來賓使用者" userId="S::urn:spo:anon#fa9844e239b1e64183d638797073ee154fb55e09f8387f908d35e0a8a03dfc86::" providerId="AD" clId="Web-{E4C929B0-776D-C872-05DA-A981DD06D8C2}" dt="2022-01-12T07:15:14.597" v="838" actId="14100"/>
          <ac:spMkLst>
            <pc:docMk/>
            <pc:sldMk cId="3966954895" sldId="280"/>
            <ac:spMk id="14" creationId="{61A5AA0B-FC17-4B43-BE67-A17274C149A2}"/>
          </ac:spMkLst>
        </pc:spChg>
        <pc:spChg chg="add del">
          <ac:chgData name="來賓使用者" userId="S::urn:spo:anon#fa9844e239b1e64183d638797073ee154fb55e09f8387f908d35e0a8a03dfc86::" providerId="AD" clId="Web-{E4C929B0-776D-C872-05DA-A981DD06D8C2}" dt="2022-01-12T07:03:38.920" v="638"/>
          <ac:spMkLst>
            <pc:docMk/>
            <pc:sldMk cId="3966954895" sldId="280"/>
            <ac:spMk id="15" creationId="{7CA5EF59-48C2-4DAF-9ABE-20487743F6AE}"/>
          </ac:spMkLst>
        </pc:spChg>
        <pc:spChg chg="add mod">
          <ac:chgData name="來賓使用者" userId="S::urn:spo:anon#fa9844e239b1e64183d638797073ee154fb55e09f8387f908d35e0a8a03dfc86::" providerId="AD" clId="Web-{E4C929B0-776D-C872-05DA-A981DD06D8C2}" dt="2022-01-12T07:55:38.468" v="1342" actId="20577"/>
          <ac:spMkLst>
            <pc:docMk/>
            <pc:sldMk cId="3966954895" sldId="280"/>
            <ac:spMk id="16" creationId="{22C8A1F6-2424-482C-902D-F0D84036124A}"/>
          </ac:spMkLst>
        </pc:spChg>
        <pc:spChg chg="add mod">
          <ac:chgData name="來賓使用者" userId="S::urn:spo:anon#fa9844e239b1e64183d638797073ee154fb55e09f8387f908d35e0a8a03dfc86::" providerId="AD" clId="Web-{E4C929B0-776D-C872-05DA-A981DD06D8C2}" dt="2022-01-12T07:13:42.141" v="792" actId="1076"/>
          <ac:spMkLst>
            <pc:docMk/>
            <pc:sldMk cId="3966954895" sldId="280"/>
            <ac:spMk id="17" creationId="{D5B023E4-7FDE-49EF-9B7B-8A1C078DCB49}"/>
          </ac:spMkLst>
        </pc:spChg>
        <pc:spChg chg="add mod">
          <ac:chgData name="來賓使用者" userId="S::urn:spo:anon#fa9844e239b1e64183d638797073ee154fb55e09f8387f908d35e0a8a03dfc86::" providerId="AD" clId="Web-{E4C929B0-776D-C872-05DA-A981DD06D8C2}" dt="2022-01-12T07:15:19.456" v="839" actId="1076"/>
          <ac:spMkLst>
            <pc:docMk/>
            <pc:sldMk cId="3966954895" sldId="280"/>
            <ac:spMk id="18" creationId="{C609D145-CBFF-44FF-9E57-066FAA3CA4B1}"/>
          </ac:spMkLst>
        </pc:spChg>
        <pc:spChg chg="add mod">
          <ac:chgData name="來賓使用者" userId="S::urn:spo:anon#fa9844e239b1e64183d638797073ee154fb55e09f8387f908d35e0a8a03dfc86::" providerId="AD" clId="Web-{E4C929B0-776D-C872-05DA-A981DD06D8C2}" dt="2022-01-12T07:15:22.910" v="840" actId="1076"/>
          <ac:spMkLst>
            <pc:docMk/>
            <pc:sldMk cId="3966954895" sldId="280"/>
            <ac:spMk id="19" creationId="{5B1D876A-FA53-481C-8CD8-7962A014B5ED}"/>
          </ac:spMkLst>
        </pc:spChg>
        <pc:picChg chg="del">
          <ac:chgData name="來賓使用者" userId="S::urn:spo:anon#fa9844e239b1e64183d638797073ee154fb55e09f8387f908d35e0a8a03dfc86::" providerId="AD" clId="Web-{E4C929B0-776D-C872-05DA-A981DD06D8C2}" dt="2022-01-12T06:53:21.965" v="517"/>
          <ac:picMkLst>
            <pc:docMk/>
            <pc:sldMk cId="3966954895" sldId="280"/>
            <ac:picMk id="2" creationId="{00000000-0000-0000-0000-000000000000}"/>
          </ac:picMkLst>
        </pc:picChg>
        <pc:picChg chg="del">
          <ac:chgData name="來賓使用者" userId="S::urn:spo:anon#fa9844e239b1e64183d638797073ee154fb55e09f8387f908d35e0a8a03dfc86::" providerId="AD" clId="Web-{E4C929B0-776D-C872-05DA-A981DD06D8C2}" dt="2022-01-12T06:53:23.527" v="518"/>
          <ac:picMkLst>
            <pc:docMk/>
            <pc:sldMk cId="3966954895" sldId="280"/>
            <ac:picMk id="7" creationId="{00000000-0000-0000-0000-000000000000}"/>
          </ac:picMkLst>
        </pc:picChg>
        <pc:picChg chg="del">
          <ac:chgData name="來賓使用者" userId="S::urn:spo:anon#fa9844e239b1e64183d638797073ee154fb55e09f8387f908d35e0a8a03dfc86::" providerId="AD" clId="Web-{E4C929B0-776D-C872-05DA-A981DD06D8C2}" dt="2022-01-12T06:53:24.137" v="519"/>
          <ac:picMkLst>
            <pc:docMk/>
            <pc:sldMk cId="3966954895" sldId="280"/>
            <ac:picMk id="8" creationId="{00000000-0000-0000-0000-000000000000}"/>
          </ac:picMkLst>
        </pc:picChg>
        <pc:picChg chg="add del mod">
          <ac:chgData name="來賓使用者" userId="S::urn:spo:anon#fa9844e239b1e64183d638797073ee154fb55e09f8387f908d35e0a8a03dfc86::" providerId="AD" clId="Web-{E4C929B0-776D-C872-05DA-A981DD06D8C2}" dt="2022-01-12T07:01:18.166" v="622"/>
          <ac:picMkLst>
            <pc:docMk/>
            <pc:sldMk cId="3966954895" sldId="280"/>
            <ac:picMk id="9" creationId="{9DD1299D-3FC5-4F85-A730-09B16EC0CB2D}"/>
          </ac:picMkLst>
        </pc:picChg>
        <pc:picChg chg="add mod">
          <ac:chgData name="來賓使用者" userId="S::urn:spo:anon#fa9844e239b1e64183d638797073ee154fb55e09f8387f908d35e0a8a03dfc86::" providerId="AD" clId="Web-{E4C929B0-776D-C872-05DA-A981DD06D8C2}" dt="2022-01-12T07:10:43.214" v="693" actId="1076"/>
          <ac:picMkLst>
            <pc:docMk/>
            <pc:sldMk cId="3966954895" sldId="280"/>
            <ac:picMk id="13" creationId="{57BBE0F4-9985-4941-B3D9-FCBE03C1B946}"/>
          </ac:picMkLst>
        </pc:picChg>
      </pc:sldChg>
      <pc:sldChg chg="addSp delSp modSp addAnim delAnim modAnim">
        <pc:chgData name="來賓使用者" userId="S::urn:spo:anon#fa9844e239b1e64183d638797073ee154fb55e09f8387f908d35e0a8a03dfc86::" providerId="AD" clId="Web-{E4C929B0-776D-C872-05DA-A981DD06D8C2}" dt="2022-01-12T07:19:54.339" v="931" actId="20577"/>
        <pc:sldMkLst>
          <pc:docMk/>
          <pc:sldMk cId="4050902139" sldId="281"/>
        </pc:sldMkLst>
        <pc:spChg chg="add del">
          <ac:chgData name="來賓使用者" userId="S::urn:spo:anon#fa9844e239b1e64183d638797073ee154fb55e09f8387f908d35e0a8a03dfc86::" providerId="AD" clId="Web-{E4C929B0-776D-C872-05DA-A981DD06D8C2}" dt="2022-01-12T06:23:24.209" v="395"/>
          <ac:spMkLst>
            <pc:docMk/>
            <pc:sldMk cId="4050902139" sldId="281"/>
            <ac:spMk id="2" creationId="{1C2F9105-2195-4B1A-8925-682FBDF374B8}"/>
          </ac:spMkLst>
        </pc:spChg>
        <pc:spChg chg="mod">
          <ac:chgData name="來賓使用者" userId="S::urn:spo:anon#fa9844e239b1e64183d638797073ee154fb55e09f8387f908d35e0a8a03dfc86::" providerId="AD" clId="Web-{E4C929B0-776D-C872-05DA-A981DD06D8C2}" dt="2022-01-12T06:05:35.402" v="59" actId="20577"/>
          <ac:spMkLst>
            <pc:docMk/>
            <pc:sldMk cId="4050902139" sldId="281"/>
            <ac:spMk id="5" creationId="{00000000-0000-0000-0000-000000000000}"/>
          </ac:spMkLst>
        </pc:spChg>
        <pc:spChg chg="add mod">
          <ac:chgData name="來賓使用者" userId="S::urn:spo:anon#fa9844e239b1e64183d638797073ee154fb55e09f8387f908d35e0a8a03dfc86::" providerId="AD" clId="Web-{E4C929B0-776D-C872-05DA-A981DD06D8C2}" dt="2022-01-12T06:53:07.933" v="516" actId="20577"/>
          <ac:spMkLst>
            <pc:docMk/>
            <pc:sldMk cId="4050902139" sldId="281"/>
            <ac:spMk id="7" creationId="{6EEB656D-C4BF-4A12-8FC7-856AF32F7435}"/>
          </ac:spMkLst>
        </pc:spChg>
        <pc:spChg chg="mod">
          <ac:chgData name="來賓使用者" userId="S::urn:spo:anon#fa9844e239b1e64183d638797073ee154fb55e09f8387f908d35e0a8a03dfc86::" providerId="AD" clId="Web-{E4C929B0-776D-C872-05DA-A981DD06D8C2}" dt="2022-01-12T07:19:54.339" v="931" actId="20577"/>
          <ac:spMkLst>
            <pc:docMk/>
            <pc:sldMk cId="4050902139" sldId="281"/>
            <ac:spMk id="9" creationId="{00000000-0000-0000-0000-000000000000}"/>
          </ac:spMkLst>
        </pc:spChg>
        <pc:spChg chg="mod">
          <ac:chgData name="來賓使用者" userId="S::urn:spo:anon#fa9844e239b1e64183d638797073ee154fb55e09f8387f908d35e0a8a03dfc86::" providerId="AD" clId="Web-{E4C929B0-776D-C872-05DA-A981DD06D8C2}" dt="2022-01-12T06:18:06.311" v="392" actId="14100"/>
          <ac:spMkLst>
            <pc:docMk/>
            <pc:sldMk cId="4050902139" sldId="281"/>
            <ac:spMk id="10" creationId="{00000000-0000-0000-0000-000000000000}"/>
          </ac:spMkLst>
        </pc:spChg>
        <pc:spChg chg="add del">
          <ac:chgData name="來賓使用者" userId="S::urn:spo:anon#fa9844e239b1e64183d638797073ee154fb55e09f8387f908d35e0a8a03dfc86::" providerId="AD" clId="Web-{E4C929B0-776D-C872-05DA-A981DD06D8C2}" dt="2022-01-12T06:51:47.696" v="513"/>
          <ac:spMkLst>
            <pc:docMk/>
            <pc:sldMk cId="4050902139" sldId="281"/>
            <ac:spMk id="13" creationId="{57617B9C-80F0-4A9A-B82B-B37EEBD3FC59}"/>
          </ac:spMkLst>
        </pc:spChg>
        <pc:picChg chg="add del mod">
          <ac:chgData name="來賓使用者" userId="S::urn:spo:anon#fa9844e239b1e64183d638797073ee154fb55e09f8387f908d35e0a8a03dfc86::" providerId="AD" clId="Web-{E4C929B0-776D-C872-05DA-A981DD06D8C2}" dt="2022-01-12T06:49:43.505" v="487"/>
          <ac:picMkLst>
            <pc:docMk/>
            <pc:sldMk cId="4050902139" sldId="281"/>
            <ac:picMk id="2" creationId="{32D17498-A560-41B4-9125-C8302D69CFBC}"/>
          </ac:picMkLst>
        </pc:picChg>
        <pc:picChg chg="add del mod">
          <ac:chgData name="來賓使用者" userId="S::urn:spo:anon#fa9844e239b1e64183d638797073ee154fb55e09f8387f908d35e0a8a03dfc86::" providerId="AD" clId="Web-{E4C929B0-776D-C872-05DA-A981DD06D8C2}" dt="2022-01-12T06:51:27.321" v="506"/>
          <ac:picMkLst>
            <pc:docMk/>
            <pc:sldMk cId="4050902139" sldId="281"/>
            <ac:picMk id="8" creationId="{8CCBD541-C4FB-4A39-9A3B-195E7FE79EF4}"/>
          </ac:picMkLst>
        </pc:picChg>
      </pc:sldChg>
      <pc:sldChg chg="modSp">
        <pc:chgData name="來賓使用者" userId="S::urn:spo:anon#fa9844e239b1e64183d638797073ee154fb55e09f8387f908d35e0a8a03dfc86::" providerId="AD" clId="Web-{E4C929B0-776D-C872-05DA-A981DD06D8C2}" dt="2022-01-12T06:05:08.574" v="29" actId="20577"/>
        <pc:sldMkLst>
          <pc:docMk/>
          <pc:sldMk cId="2422378473" sldId="282"/>
        </pc:sldMkLst>
        <pc:spChg chg="mod">
          <ac:chgData name="來賓使用者" userId="S::urn:spo:anon#fa9844e239b1e64183d638797073ee154fb55e09f8387f908d35e0a8a03dfc86::" providerId="AD" clId="Web-{E4C929B0-776D-C872-05DA-A981DD06D8C2}" dt="2022-01-12T06:05:08.574" v="29" actId="20577"/>
          <ac:spMkLst>
            <pc:docMk/>
            <pc:sldMk cId="2422378473" sldId="282"/>
            <ac:spMk id="28" creationId="{00000000-0000-0000-0000-000000000000}"/>
          </ac:spMkLst>
        </pc:spChg>
      </pc:sldChg>
      <pc:sldChg chg="modSp add ord replId">
        <pc:chgData name="來賓使用者" userId="S::urn:spo:anon#fa9844e239b1e64183d638797073ee154fb55e09f8387f908d35e0a8a03dfc86::" providerId="AD" clId="Web-{E4C929B0-776D-C872-05DA-A981DD06D8C2}" dt="2022-01-12T07:05:06.282" v="664" actId="20577"/>
        <pc:sldMkLst>
          <pc:docMk/>
          <pc:sldMk cId="3571866927" sldId="290"/>
        </pc:sldMkLst>
        <pc:spChg chg="mod">
          <ac:chgData name="來賓使用者" userId="S::urn:spo:anon#fa9844e239b1e64183d638797073ee154fb55e09f8387f908d35e0a8a03dfc86::" providerId="AD" clId="Web-{E4C929B0-776D-C872-05DA-A981DD06D8C2}" dt="2022-01-12T07:05:00.001" v="652" actId="20577"/>
          <ac:spMkLst>
            <pc:docMk/>
            <pc:sldMk cId="3571866927" sldId="290"/>
            <ac:spMk id="17" creationId="{00000000-0000-0000-0000-000000000000}"/>
          </ac:spMkLst>
        </pc:spChg>
        <pc:spChg chg="mod">
          <ac:chgData name="來賓使用者" userId="S::urn:spo:anon#fa9844e239b1e64183d638797073ee154fb55e09f8387f908d35e0a8a03dfc86::" providerId="AD" clId="Web-{E4C929B0-776D-C872-05DA-A981DD06D8C2}" dt="2022-01-12T07:05:06.282" v="664" actId="20577"/>
          <ac:spMkLst>
            <pc:docMk/>
            <pc:sldMk cId="3571866927" sldId="290"/>
            <ac:spMk id="28" creationId="{00000000-0000-0000-0000-000000000000}"/>
          </ac:spMkLst>
        </pc:spChg>
      </pc:sldChg>
      <pc:sldChg chg="modSp add ord replId">
        <pc:chgData name="來賓使用者" userId="S::urn:spo:anon#fa9844e239b1e64183d638797073ee154fb55e09f8387f908d35e0a8a03dfc86::" providerId="AD" clId="Web-{E4C929B0-776D-C872-05DA-A981DD06D8C2}" dt="2022-01-12T07:18:36.728" v="870" actId="20577"/>
        <pc:sldMkLst>
          <pc:docMk/>
          <pc:sldMk cId="1577429554" sldId="291"/>
        </pc:sldMkLst>
        <pc:spChg chg="mod">
          <ac:chgData name="來賓使用者" userId="S::urn:spo:anon#fa9844e239b1e64183d638797073ee154fb55e09f8387f908d35e0a8a03dfc86::" providerId="AD" clId="Web-{E4C929B0-776D-C872-05DA-A981DD06D8C2}" dt="2022-01-12T07:16:27.365" v="846" actId="20577"/>
          <ac:spMkLst>
            <pc:docMk/>
            <pc:sldMk cId="1577429554" sldId="291"/>
            <ac:spMk id="17" creationId="{00000000-0000-0000-0000-000000000000}"/>
          </ac:spMkLst>
        </pc:spChg>
        <pc:spChg chg="mod">
          <ac:chgData name="來賓使用者" userId="S::urn:spo:anon#fa9844e239b1e64183d638797073ee154fb55e09f8387f908d35e0a8a03dfc86::" providerId="AD" clId="Web-{E4C929B0-776D-C872-05DA-A981DD06D8C2}" dt="2022-01-12T07:18:36.728" v="870" actId="20577"/>
          <ac:spMkLst>
            <pc:docMk/>
            <pc:sldMk cId="1577429554" sldId="291"/>
            <ac:spMk id="28" creationId="{00000000-0000-0000-0000-000000000000}"/>
          </ac:spMkLst>
        </pc:spChg>
      </pc:sldChg>
      <pc:sldChg chg="addSp delSp modSp add replId">
        <pc:chgData name="來賓使用者" userId="S::urn:spo:anon#fa9844e239b1e64183d638797073ee154fb55e09f8387f908d35e0a8a03dfc86::" providerId="AD" clId="Web-{E4C929B0-776D-C872-05DA-A981DD06D8C2}" dt="2022-01-12T07:45:42.669" v="1269" actId="20577"/>
        <pc:sldMkLst>
          <pc:docMk/>
          <pc:sldMk cId="339422245" sldId="292"/>
        </pc:sldMkLst>
        <pc:spChg chg="add mod">
          <ac:chgData name="來賓使用者" userId="S::urn:spo:anon#fa9844e239b1e64183d638797073ee154fb55e09f8387f908d35e0a8a03dfc86::" providerId="AD" clId="Web-{E4C929B0-776D-C872-05DA-A981DD06D8C2}" dt="2022-01-12T07:41:52.037" v="1238" actId="1076"/>
          <ac:spMkLst>
            <pc:docMk/>
            <pc:sldMk cId="339422245" sldId="292"/>
            <ac:spMk id="2" creationId="{16E9C42C-7969-47E5-8428-E57292BDB0F0}"/>
          </ac:spMkLst>
        </pc:spChg>
        <pc:spChg chg="mod">
          <ac:chgData name="來賓使用者" userId="S::urn:spo:anon#fa9844e239b1e64183d638797073ee154fb55e09f8387f908d35e0a8a03dfc86::" providerId="AD" clId="Web-{E4C929B0-776D-C872-05DA-A981DD06D8C2}" dt="2022-01-12T07:28:56.546" v="1058" actId="20577"/>
          <ac:spMkLst>
            <pc:docMk/>
            <pc:sldMk cId="339422245" sldId="292"/>
            <ac:spMk id="5" creationId="{00000000-0000-0000-0000-000000000000}"/>
          </ac:spMkLst>
        </pc:spChg>
        <pc:spChg chg="add mod">
          <ac:chgData name="來賓使用者" userId="S::urn:spo:anon#fa9844e239b1e64183d638797073ee154fb55e09f8387f908d35e0a8a03dfc86::" providerId="AD" clId="Web-{E4C929B0-776D-C872-05DA-A981DD06D8C2}" dt="2022-01-12T07:45:42.669" v="1269" actId="20577"/>
          <ac:spMkLst>
            <pc:docMk/>
            <pc:sldMk cId="339422245" sldId="292"/>
            <ac:spMk id="7" creationId="{884E6397-7D0F-4E3E-9403-602E8336A507}"/>
          </ac:spMkLst>
        </pc:spChg>
        <pc:spChg chg="add mod">
          <ac:chgData name="來賓使用者" userId="S::urn:spo:anon#fa9844e239b1e64183d638797073ee154fb55e09f8387f908d35e0a8a03dfc86::" providerId="AD" clId="Web-{E4C929B0-776D-C872-05DA-A981DD06D8C2}" dt="2022-01-12T07:42:08.085" v="1243" actId="1076"/>
          <ac:spMkLst>
            <pc:docMk/>
            <pc:sldMk cId="339422245" sldId="292"/>
            <ac:spMk id="8" creationId="{D3410493-F577-4862-BE20-FB8F300E2B83}"/>
          </ac:spMkLst>
        </pc:spChg>
        <pc:spChg chg="add del mod">
          <ac:chgData name="來賓使用者" userId="S::urn:spo:anon#fa9844e239b1e64183d638797073ee154fb55e09f8387f908d35e0a8a03dfc86::" providerId="AD" clId="Web-{E4C929B0-776D-C872-05DA-A981DD06D8C2}" dt="2022-01-12T07:33:06.897" v="1197"/>
          <ac:spMkLst>
            <pc:docMk/>
            <pc:sldMk cId="339422245" sldId="292"/>
            <ac:spMk id="13" creationId="{5403EC43-FC0F-4257-A5D1-30F18167A753}"/>
          </ac:spMkLst>
        </pc:spChg>
        <pc:spChg chg="add mod">
          <ac:chgData name="來賓使用者" userId="S::urn:spo:anon#fa9844e239b1e64183d638797073ee154fb55e09f8387f908d35e0a8a03dfc86::" providerId="AD" clId="Web-{E4C929B0-776D-C872-05DA-A981DD06D8C2}" dt="2022-01-12T07:42:10.257" v="1244" actId="1076"/>
          <ac:spMkLst>
            <pc:docMk/>
            <pc:sldMk cId="339422245" sldId="292"/>
            <ac:spMk id="14" creationId="{ACA4A4BE-FBB8-4490-9F25-6CD18573BC01}"/>
          </ac:spMkLst>
        </pc:spChg>
        <pc:picChg chg="add del mod">
          <ac:chgData name="來賓使用者" userId="S::urn:spo:anon#fa9844e239b1e64183d638797073ee154fb55e09f8387f908d35e0a8a03dfc86::" providerId="AD" clId="Web-{E4C929B0-776D-C872-05DA-A981DD06D8C2}" dt="2022-01-12T07:43:55.291" v="1246"/>
          <ac:picMkLst>
            <pc:docMk/>
            <pc:sldMk cId="339422245" sldId="292"/>
            <ac:picMk id="9" creationId="{B1904DC1-D2EC-4B30-9BBB-940D77315C9C}"/>
          </ac:picMkLst>
        </pc:picChg>
        <pc:picChg chg="add mod">
          <ac:chgData name="來賓使用者" userId="S::urn:spo:anon#fa9844e239b1e64183d638797073ee154fb55e09f8387f908d35e0a8a03dfc86::" providerId="AD" clId="Web-{E4C929B0-776D-C872-05DA-A981DD06D8C2}" dt="2022-01-12T07:44:06.604" v="1253" actId="1076"/>
          <ac:picMkLst>
            <pc:docMk/>
            <pc:sldMk cId="339422245" sldId="292"/>
            <ac:picMk id="10" creationId="{79421109-682D-45CA-9465-CB29D335EEF1}"/>
          </ac:picMkLst>
        </pc:picChg>
      </pc:sldChg>
    </pc:docChg>
  </pc:docChgLst>
  <pc:docChgLst>
    <pc:chgData name="來賓使用者" userId="S::urn:spo:anon#fa9844e239b1e64183d638797073ee154fb55e09f8387f908d35e0a8a03dfc86::" providerId="AD" clId="Web-{3409ABC0-A7A5-8A00-5D5C-A396C08F03B1}"/>
    <pc:docChg chg="modSld">
      <pc:chgData name="來賓使用者" userId="S::urn:spo:anon#fa9844e239b1e64183d638797073ee154fb55e09f8387f908d35e0a8a03dfc86::" providerId="AD" clId="Web-{3409ABC0-A7A5-8A00-5D5C-A396C08F03B1}" dt="2022-01-13T15:02:02.679" v="4" actId="14100"/>
      <pc:docMkLst>
        <pc:docMk/>
      </pc:docMkLst>
      <pc:sldChg chg="modSp">
        <pc:chgData name="來賓使用者" userId="S::urn:spo:anon#fa9844e239b1e64183d638797073ee154fb55e09f8387f908d35e0a8a03dfc86::" providerId="AD" clId="Web-{3409ABC0-A7A5-8A00-5D5C-A396C08F03B1}" dt="2022-01-13T15:02:02.679" v="4" actId="14100"/>
        <pc:sldMkLst>
          <pc:docMk/>
          <pc:sldMk cId="4050902139" sldId="281"/>
        </pc:sldMkLst>
        <pc:spChg chg="mod">
          <ac:chgData name="來賓使用者" userId="S::urn:spo:anon#fa9844e239b1e64183d638797073ee154fb55e09f8387f908d35e0a8a03dfc86::" providerId="AD" clId="Web-{3409ABC0-A7A5-8A00-5D5C-A396C08F03B1}" dt="2022-01-13T15:02:02.679" v="4" actId="14100"/>
          <ac:spMkLst>
            <pc:docMk/>
            <pc:sldMk cId="4050902139" sldId="281"/>
            <ac:spMk id="7" creationId="{6EEB656D-C4BF-4A12-8FC7-856AF32F7435}"/>
          </ac:spMkLst>
        </pc:spChg>
      </pc:sldChg>
    </pc:docChg>
  </pc:docChgLst>
  <pc:docChgLst>
    <pc:chgData name="王柏偉" userId="S::bww.cs10@m365.nycu.edu.tw::61ead066-a98e-4fbc-9a0f-98813641606b" providerId="AD" clId="Web-{5BFB6176-1ABF-2F46-F511-63C483105D94}"/>
    <pc:docChg chg="addSld delSld">
      <pc:chgData name="王柏偉" userId="S::bww.cs10@m365.nycu.edu.tw::61ead066-a98e-4fbc-9a0f-98813641606b" providerId="AD" clId="Web-{5BFB6176-1ABF-2F46-F511-63C483105D94}" dt="2021-09-24T02:46:44.628" v="1"/>
      <pc:docMkLst>
        <pc:docMk/>
      </pc:docMkLst>
      <pc:sldChg chg="new del">
        <pc:chgData name="王柏偉" userId="S::bww.cs10@m365.nycu.edu.tw::61ead066-a98e-4fbc-9a0f-98813641606b" providerId="AD" clId="Web-{5BFB6176-1ABF-2F46-F511-63C483105D94}" dt="2021-09-24T02:46:44.628" v="1"/>
        <pc:sldMkLst>
          <pc:docMk/>
          <pc:sldMk cId="3557006660" sldId="256"/>
        </pc:sldMkLst>
      </pc:sldChg>
    </pc:docChg>
  </pc:docChgLst>
  <pc:docChgLst>
    <pc:chgData name="王柏偉" userId="S::bww.cs10@m365.nycu.edu.tw::61ead066-a98e-4fbc-9a0f-98813641606b" providerId="AD" clId="Web-{22F265E4-AE27-8F45-5C79-DD7F3F1CE69C}"/>
    <pc:docChg chg="addSld delSld modSld sldOrd addMainMaster modMainMaster">
      <pc:chgData name="王柏偉" userId="S::bww.cs10@m365.nycu.edu.tw::61ead066-a98e-4fbc-9a0f-98813641606b" providerId="AD" clId="Web-{22F265E4-AE27-8F45-5C79-DD7F3F1CE69C}" dt="2022-01-13T06:27:27.710" v="996"/>
      <pc:docMkLst>
        <pc:docMk/>
      </pc:docMkLst>
      <pc:sldChg chg="add del">
        <pc:chgData name="王柏偉" userId="S::bww.cs10@m365.nycu.edu.tw::61ead066-a98e-4fbc-9a0f-98813641606b" providerId="AD" clId="Web-{22F265E4-AE27-8F45-5C79-DD7F3F1CE69C}" dt="2022-01-13T06:27:13.413" v="976"/>
        <pc:sldMkLst>
          <pc:docMk/>
          <pc:sldMk cId="1164664235" sldId="256"/>
        </pc:sldMkLst>
      </pc:sldChg>
      <pc:sldChg chg="add del">
        <pc:chgData name="王柏偉" userId="S::bww.cs10@m365.nycu.edu.tw::61ead066-a98e-4fbc-9a0f-98813641606b" providerId="AD" clId="Web-{22F265E4-AE27-8F45-5C79-DD7F3F1CE69C}" dt="2022-01-13T06:27:27.648" v="979"/>
        <pc:sldMkLst>
          <pc:docMk/>
          <pc:sldMk cId="4201157025" sldId="257"/>
        </pc:sldMkLst>
      </pc:sldChg>
      <pc:sldChg chg="add del">
        <pc:chgData name="王柏偉" userId="S::bww.cs10@m365.nycu.edu.tw::61ead066-a98e-4fbc-9a0f-98813641606b" providerId="AD" clId="Web-{22F265E4-AE27-8F45-5C79-DD7F3F1CE69C}" dt="2022-01-13T06:27:14.960" v="977"/>
        <pc:sldMkLst>
          <pc:docMk/>
          <pc:sldMk cId="2248645923" sldId="258"/>
        </pc:sldMkLst>
      </pc:sldChg>
      <pc:sldChg chg="add del">
        <pc:chgData name="王柏偉" userId="S::bww.cs10@m365.nycu.edu.tw::61ead066-a98e-4fbc-9a0f-98813641606b" providerId="AD" clId="Web-{22F265E4-AE27-8F45-5C79-DD7F3F1CE69C}" dt="2022-01-13T06:27:27.663" v="980"/>
        <pc:sldMkLst>
          <pc:docMk/>
          <pc:sldMk cId="1630970566" sldId="259"/>
        </pc:sldMkLst>
      </pc:sldChg>
      <pc:sldChg chg="add del">
        <pc:chgData name="王柏偉" userId="S::bww.cs10@m365.nycu.edu.tw::61ead066-a98e-4fbc-9a0f-98813641606b" providerId="AD" clId="Web-{22F265E4-AE27-8F45-5C79-DD7F3F1CE69C}" dt="2022-01-13T06:27:16.241" v="978"/>
        <pc:sldMkLst>
          <pc:docMk/>
          <pc:sldMk cId="1710171631" sldId="260"/>
        </pc:sldMkLst>
      </pc:sldChg>
      <pc:sldChg chg="add del">
        <pc:chgData name="王柏偉" userId="S::bww.cs10@m365.nycu.edu.tw::61ead066-a98e-4fbc-9a0f-98813641606b" providerId="AD" clId="Web-{22F265E4-AE27-8F45-5C79-DD7F3F1CE69C}" dt="2022-01-13T06:27:27.663" v="981"/>
        <pc:sldMkLst>
          <pc:docMk/>
          <pc:sldMk cId="3626512571" sldId="261"/>
        </pc:sldMkLst>
      </pc:sldChg>
      <pc:sldChg chg="add del">
        <pc:chgData name="王柏偉" userId="S::bww.cs10@m365.nycu.edu.tw::61ead066-a98e-4fbc-9a0f-98813641606b" providerId="AD" clId="Web-{22F265E4-AE27-8F45-5C79-DD7F3F1CE69C}" dt="2022-01-13T06:27:27.663" v="982"/>
        <pc:sldMkLst>
          <pc:docMk/>
          <pc:sldMk cId="2185038113" sldId="262"/>
        </pc:sldMkLst>
      </pc:sldChg>
      <pc:sldChg chg="add del">
        <pc:chgData name="王柏偉" userId="S::bww.cs10@m365.nycu.edu.tw::61ead066-a98e-4fbc-9a0f-98813641606b" providerId="AD" clId="Web-{22F265E4-AE27-8F45-5C79-DD7F3F1CE69C}" dt="2022-01-13T06:27:27.663" v="983"/>
        <pc:sldMkLst>
          <pc:docMk/>
          <pc:sldMk cId="166402198" sldId="263"/>
        </pc:sldMkLst>
      </pc:sldChg>
      <pc:sldChg chg="add del">
        <pc:chgData name="王柏偉" userId="S::bww.cs10@m365.nycu.edu.tw::61ead066-a98e-4fbc-9a0f-98813641606b" providerId="AD" clId="Web-{22F265E4-AE27-8F45-5C79-DD7F3F1CE69C}" dt="2022-01-13T06:27:27.663" v="984"/>
        <pc:sldMkLst>
          <pc:docMk/>
          <pc:sldMk cId="4000553245" sldId="264"/>
        </pc:sldMkLst>
      </pc:sldChg>
      <pc:sldChg chg="add del">
        <pc:chgData name="王柏偉" userId="S::bww.cs10@m365.nycu.edu.tw::61ead066-a98e-4fbc-9a0f-98813641606b" providerId="AD" clId="Web-{22F265E4-AE27-8F45-5C79-DD7F3F1CE69C}" dt="2022-01-13T06:27:27.679" v="985"/>
        <pc:sldMkLst>
          <pc:docMk/>
          <pc:sldMk cId="2465893567" sldId="265"/>
        </pc:sldMkLst>
      </pc:sldChg>
      <pc:sldChg chg="add del">
        <pc:chgData name="王柏偉" userId="S::bww.cs10@m365.nycu.edu.tw::61ead066-a98e-4fbc-9a0f-98813641606b" providerId="AD" clId="Web-{22F265E4-AE27-8F45-5C79-DD7F3F1CE69C}" dt="2022-01-13T06:27:27.679" v="986"/>
        <pc:sldMkLst>
          <pc:docMk/>
          <pc:sldMk cId="1317096203" sldId="266"/>
        </pc:sldMkLst>
      </pc:sldChg>
      <pc:sldChg chg="add del">
        <pc:chgData name="王柏偉" userId="S::bww.cs10@m365.nycu.edu.tw::61ead066-a98e-4fbc-9a0f-98813641606b" providerId="AD" clId="Web-{22F265E4-AE27-8F45-5C79-DD7F3F1CE69C}" dt="2022-01-13T06:27:27.679" v="987"/>
        <pc:sldMkLst>
          <pc:docMk/>
          <pc:sldMk cId="904361921" sldId="267"/>
        </pc:sldMkLst>
      </pc:sldChg>
      <pc:sldChg chg="add del">
        <pc:chgData name="王柏偉" userId="S::bww.cs10@m365.nycu.edu.tw::61ead066-a98e-4fbc-9a0f-98813641606b" providerId="AD" clId="Web-{22F265E4-AE27-8F45-5C79-DD7F3F1CE69C}" dt="2022-01-13T06:27:27.695" v="988"/>
        <pc:sldMkLst>
          <pc:docMk/>
          <pc:sldMk cId="3325838951" sldId="268"/>
        </pc:sldMkLst>
      </pc:sldChg>
      <pc:sldChg chg="add del">
        <pc:chgData name="王柏偉" userId="S::bww.cs10@m365.nycu.edu.tw::61ead066-a98e-4fbc-9a0f-98813641606b" providerId="AD" clId="Web-{22F265E4-AE27-8F45-5C79-DD7F3F1CE69C}" dt="2022-01-13T06:27:27.695" v="989"/>
        <pc:sldMkLst>
          <pc:docMk/>
          <pc:sldMk cId="770815169" sldId="269"/>
        </pc:sldMkLst>
      </pc:sldChg>
      <pc:sldChg chg="add del">
        <pc:chgData name="王柏偉" userId="S::bww.cs10@m365.nycu.edu.tw::61ead066-a98e-4fbc-9a0f-98813641606b" providerId="AD" clId="Web-{22F265E4-AE27-8F45-5C79-DD7F3F1CE69C}" dt="2022-01-13T06:27:27.695" v="990"/>
        <pc:sldMkLst>
          <pc:docMk/>
          <pc:sldMk cId="2261798648" sldId="270"/>
        </pc:sldMkLst>
      </pc:sldChg>
      <pc:sldChg chg="add del">
        <pc:chgData name="王柏偉" userId="S::bww.cs10@m365.nycu.edu.tw::61ead066-a98e-4fbc-9a0f-98813641606b" providerId="AD" clId="Web-{22F265E4-AE27-8F45-5C79-DD7F3F1CE69C}" dt="2022-01-13T06:27:27.695" v="991"/>
        <pc:sldMkLst>
          <pc:docMk/>
          <pc:sldMk cId="1428592586" sldId="271"/>
        </pc:sldMkLst>
      </pc:sldChg>
      <pc:sldChg chg="add del">
        <pc:chgData name="王柏偉" userId="S::bww.cs10@m365.nycu.edu.tw::61ead066-a98e-4fbc-9a0f-98813641606b" providerId="AD" clId="Web-{22F265E4-AE27-8F45-5C79-DD7F3F1CE69C}" dt="2022-01-13T06:27:27.695" v="992"/>
        <pc:sldMkLst>
          <pc:docMk/>
          <pc:sldMk cId="2632423935" sldId="272"/>
        </pc:sldMkLst>
      </pc:sldChg>
      <pc:sldChg chg="add del">
        <pc:chgData name="王柏偉" userId="S::bww.cs10@m365.nycu.edu.tw::61ead066-a98e-4fbc-9a0f-98813641606b" providerId="AD" clId="Web-{22F265E4-AE27-8F45-5C79-DD7F3F1CE69C}" dt="2022-01-13T06:27:27.695" v="993"/>
        <pc:sldMkLst>
          <pc:docMk/>
          <pc:sldMk cId="4203073683" sldId="273"/>
        </pc:sldMkLst>
      </pc:sldChg>
      <pc:sldChg chg="add del">
        <pc:chgData name="王柏偉" userId="S::bww.cs10@m365.nycu.edu.tw::61ead066-a98e-4fbc-9a0f-98813641606b" providerId="AD" clId="Web-{22F265E4-AE27-8F45-5C79-DD7F3F1CE69C}" dt="2022-01-13T06:27:27.695" v="994"/>
        <pc:sldMkLst>
          <pc:docMk/>
          <pc:sldMk cId="845707692" sldId="274"/>
        </pc:sldMkLst>
      </pc:sldChg>
      <pc:sldChg chg="add del">
        <pc:chgData name="王柏偉" userId="S::bww.cs10@m365.nycu.edu.tw::61ead066-a98e-4fbc-9a0f-98813641606b" providerId="AD" clId="Web-{22F265E4-AE27-8F45-5C79-DD7F3F1CE69C}" dt="2022-01-13T06:27:27.710" v="995"/>
        <pc:sldMkLst>
          <pc:docMk/>
          <pc:sldMk cId="3734496645" sldId="275"/>
        </pc:sldMkLst>
      </pc:sldChg>
      <pc:sldChg chg="add del">
        <pc:chgData name="王柏偉" userId="S::bww.cs10@m365.nycu.edu.tw::61ead066-a98e-4fbc-9a0f-98813641606b" providerId="AD" clId="Web-{22F265E4-AE27-8F45-5C79-DD7F3F1CE69C}" dt="2022-01-13T06:27:27.710" v="996"/>
        <pc:sldMkLst>
          <pc:docMk/>
          <pc:sldMk cId="3620709720" sldId="276"/>
        </pc:sldMkLst>
      </pc:sldChg>
      <pc:sldChg chg="addSp delSp modSp add del">
        <pc:chgData name="王柏偉" userId="S::bww.cs10@m365.nycu.edu.tw::61ead066-a98e-4fbc-9a0f-98813641606b" providerId="AD" clId="Web-{22F265E4-AE27-8F45-5C79-DD7F3F1CE69C}" dt="2022-01-12T07:47:20.566" v="810"/>
        <pc:sldMkLst>
          <pc:docMk/>
          <pc:sldMk cId="1346584975" sldId="277"/>
        </pc:sldMkLst>
        <pc:spChg chg="mod">
          <ac:chgData name="王柏偉" userId="S::bww.cs10@m365.nycu.edu.tw::61ead066-a98e-4fbc-9a0f-98813641606b" providerId="AD" clId="Web-{22F265E4-AE27-8F45-5C79-DD7F3F1CE69C}" dt="2022-01-12T05:56:43.768" v="183" actId="20577"/>
          <ac:spMkLst>
            <pc:docMk/>
            <pc:sldMk cId="1346584975" sldId="277"/>
            <ac:spMk id="5" creationId="{00000000-0000-0000-0000-000000000000}"/>
          </ac:spMkLst>
        </pc:spChg>
        <pc:spChg chg="mod">
          <ac:chgData name="王柏偉" userId="S::bww.cs10@m365.nycu.edu.tw::61ead066-a98e-4fbc-9a0f-98813641606b" providerId="AD" clId="Web-{22F265E4-AE27-8F45-5C79-DD7F3F1CE69C}" dt="2022-01-12T06:08:55.005" v="377" actId="20577"/>
          <ac:spMkLst>
            <pc:docMk/>
            <pc:sldMk cId="1346584975" sldId="277"/>
            <ac:spMk id="9" creationId="{00000000-0000-0000-0000-000000000000}"/>
          </ac:spMkLst>
        </pc:spChg>
        <pc:spChg chg="mod">
          <ac:chgData name="王柏偉" userId="S::bww.cs10@m365.nycu.edu.tw::61ead066-a98e-4fbc-9a0f-98813641606b" providerId="AD" clId="Web-{22F265E4-AE27-8F45-5C79-DD7F3F1CE69C}" dt="2022-01-12T05:57:10.488" v="199" actId="20577"/>
          <ac:spMkLst>
            <pc:docMk/>
            <pc:sldMk cId="1346584975" sldId="277"/>
            <ac:spMk id="10" creationId="{00000000-0000-0000-0000-000000000000}"/>
          </ac:spMkLst>
        </pc:spChg>
        <pc:spChg chg="del">
          <ac:chgData name="王柏偉" userId="S::bww.cs10@m365.nycu.edu.tw::61ead066-a98e-4fbc-9a0f-98813641606b" providerId="AD" clId="Web-{22F265E4-AE27-8F45-5C79-DD7F3F1CE69C}" dt="2022-01-12T05:53:17.639" v="122"/>
          <ac:spMkLst>
            <pc:docMk/>
            <pc:sldMk cId="1346584975" sldId="277"/>
            <ac:spMk id="13" creationId="{C72B5DA8-0552-4AEF-84B8-7F2BD51FA167}"/>
          </ac:spMkLst>
        </pc:spChg>
        <pc:spChg chg="del">
          <ac:chgData name="王柏偉" userId="S::bww.cs10@m365.nycu.edu.tw::61ead066-a98e-4fbc-9a0f-98813641606b" providerId="AD" clId="Web-{22F265E4-AE27-8F45-5C79-DD7F3F1CE69C}" dt="2022-01-12T05:53:17.639" v="121"/>
          <ac:spMkLst>
            <pc:docMk/>
            <pc:sldMk cId="1346584975" sldId="277"/>
            <ac:spMk id="14" creationId="{094E2CB4-FC12-474F-9E87-06D98D0F7107}"/>
          </ac:spMkLst>
        </pc:spChg>
        <pc:spChg chg="del">
          <ac:chgData name="王柏偉" userId="S::bww.cs10@m365.nycu.edu.tw::61ead066-a98e-4fbc-9a0f-98813641606b" providerId="AD" clId="Web-{22F265E4-AE27-8F45-5C79-DD7F3F1CE69C}" dt="2022-01-12T05:53:17.639" v="118"/>
          <ac:spMkLst>
            <pc:docMk/>
            <pc:sldMk cId="1346584975" sldId="277"/>
            <ac:spMk id="18" creationId="{3DE45F53-9AD3-4078-92A0-3E18878EFB0C}"/>
          </ac:spMkLst>
        </pc:spChg>
        <pc:spChg chg="del">
          <ac:chgData name="王柏偉" userId="S::bww.cs10@m365.nycu.edu.tw::61ead066-a98e-4fbc-9a0f-98813641606b" providerId="AD" clId="Web-{22F265E4-AE27-8F45-5C79-DD7F3F1CE69C}" dt="2022-01-12T05:53:17.639" v="116"/>
          <ac:spMkLst>
            <pc:docMk/>
            <pc:sldMk cId="1346584975" sldId="277"/>
            <ac:spMk id="20" creationId="{8BD3D0E0-EEBD-40D3-9B7E-D4B985D9BF1D}"/>
          </ac:spMkLst>
        </pc:spChg>
        <pc:spChg chg="del">
          <ac:chgData name="王柏偉" userId="S::bww.cs10@m365.nycu.edu.tw::61ead066-a98e-4fbc-9a0f-98813641606b" providerId="AD" clId="Web-{22F265E4-AE27-8F45-5C79-DD7F3F1CE69C}" dt="2022-01-12T05:53:17.639" v="114"/>
          <ac:spMkLst>
            <pc:docMk/>
            <pc:sldMk cId="1346584975" sldId="277"/>
            <ac:spMk id="22" creationId="{9DD83883-147B-4C36-B514-2AA0EF84191D}"/>
          </ac:spMkLst>
        </pc:spChg>
        <pc:spChg chg="del">
          <ac:chgData name="王柏偉" userId="S::bww.cs10@m365.nycu.edu.tw::61ead066-a98e-4fbc-9a0f-98813641606b" providerId="AD" clId="Web-{22F265E4-AE27-8F45-5C79-DD7F3F1CE69C}" dt="2022-01-12T05:53:17.639" v="112"/>
          <ac:spMkLst>
            <pc:docMk/>
            <pc:sldMk cId="1346584975" sldId="277"/>
            <ac:spMk id="24" creationId="{5DB7E764-F07A-49DA-AB88-6D76A9839BB4}"/>
          </ac:spMkLst>
        </pc:spChg>
        <pc:spChg chg="del">
          <ac:chgData name="王柏偉" userId="S::bww.cs10@m365.nycu.edu.tw::61ead066-a98e-4fbc-9a0f-98813641606b" providerId="AD" clId="Web-{22F265E4-AE27-8F45-5C79-DD7F3F1CE69C}" dt="2022-01-12T05:53:18.576" v="123"/>
          <ac:spMkLst>
            <pc:docMk/>
            <pc:sldMk cId="1346584975" sldId="277"/>
            <ac:spMk id="29" creationId="{65710C1A-2A8E-4697-85C6-9CFCC283572A}"/>
          </ac:spMkLst>
        </pc:spChg>
        <pc:picChg chg="add mod">
          <ac:chgData name="王柏偉" userId="S::bww.cs10@m365.nycu.edu.tw::61ead066-a98e-4fbc-9a0f-98813641606b" providerId="AD" clId="Web-{22F265E4-AE27-8F45-5C79-DD7F3F1CE69C}" dt="2022-01-12T06:07:50.457" v="334" actId="1076"/>
          <ac:picMkLst>
            <pc:docMk/>
            <pc:sldMk cId="1346584975" sldId="277"/>
            <ac:picMk id="2" creationId="{ACAE9C6F-1C66-4DD5-A118-A6586A22647E}"/>
          </ac:picMkLst>
        </pc:picChg>
        <pc:cxnChg chg="del">
          <ac:chgData name="王柏偉" userId="S::bww.cs10@m365.nycu.edu.tw::61ead066-a98e-4fbc-9a0f-98813641606b" providerId="AD" clId="Web-{22F265E4-AE27-8F45-5C79-DD7F3F1CE69C}" dt="2022-01-12T05:53:17.639" v="120"/>
          <ac:cxnSpMkLst>
            <pc:docMk/>
            <pc:sldMk cId="1346584975" sldId="277"/>
            <ac:cxnSpMk id="16" creationId="{918D2E9B-D494-4B97-9B49-54EDE2D5FBBE}"/>
          </ac:cxnSpMkLst>
        </pc:cxnChg>
        <pc:cxnChg chg="del">
          <ac:chgData name="王柏偉" userId="S::bww.cs10@m365.nycu.edu.tw::61ead066-a98e-4fbc-9a0f-98813641606b" providerId="AD" clId="Web-{22F265E4-AE27-8F45-5C79-DD7F3F1CE69C}" dt="2022-01-12T05:53:17.639" v="119"/>
          <ac:cxnSpMkLst>
            <pc:docMk/>
            <pc:sldMk cId="1346584975" sldId="277"/>
            <ac:cxnSpMk id="17" creationId="{45BBE813-409D-4918-B167-56ADAA51E388}"/>
          </ac:cxnSpMkLst>
        </pc:cxnChg>
        <pc:cxnChg chg="del">
          <ac:chgData name="王柏偉" userId="S::bww.cs10@m365.nycu.edu.tw::61ead066-a98e-4fbc-9a0f-98813641606b" providerId="AD" clId="Web-{22F265E4-AE27-8F45-5C79-DD7F3F1CE69C}" dt="2022-01-12T05:53:17.639" v="117"/>
          <ac:cxnSpMkLst>
            <pc:docMk/>
            <pc:sldMk cId="1346584975" sldId="277"/>
            <ac:cxnSpMk id="19" creationId="{23D81395-2F84-4175-81CB-F2FD6556A26D}"/>
          </ac:cxnSpMkLst>
        </pc:cxnChg>
        <pc:cxnChg chg="del">
          <ac:chgData name="王柏偉" userId="S::bww.cs10@m365.nycu.edu.tw::61ead066-a98e-4fbc-9a0f-98813641606b" providerId="AD" clId="Web-{22F265E4-AE27-8F45-5C79-DD7F3F1CE69C}" dt="2022-01-12T05:53:17.639" v="115"/>
          <ac:cxnSpMkLst>
            <pc:docMk/>
            <pc:sldMk cId="1346584975" sldId="277"/>
            <ac:cxnSpMk id="21" creationId="{852CAAC6-CBFA-4D6A-83CE-44730E993177}"/>
          </ac:cxnSpMkLst>
        </pc:cxnChg>
        <pc:cxnChg chg="del">
          <ac:chgData name="王柏偉" userId="S::bww.cs10@m365.nycu.edu.tw::61ead066-a98e-4fbc-9a0f-98813641606b" providerId="AD" clId="Web-{22F265E4-AE27-8F45-5C79-DD7F3F1CE69C}" dt="2022-01-12T05:53:17.639" v="113"/>
          <ac:cxnSpMkLst>
            <pc:docMk/>
            <pc:sldMk cId="1346584975" sldId="277"/>
            <ac:cxnSpMk id="23" creationId="{28429471-E1F3-48DE-9373-F804DF8CEECE}"/>
          </ac:cxnSpMkLst>
        </pc:cxnChg>
        <pc:cxnChg chg="del">
          <ac:chgData name="王柏偉" userId="S::bww.cs10@m365.nycu.edu.tw::61ead066-a98e-4fbc-9a0f-98813641606b" providerId="AD" clId="Web-{22F265E4-AE27-8F45-5C79-DD7F3F1CE69C}" dt="2022-01-12T05:53:17.639" v="111"/>
          <ac:cxnSpMkLst>
            <pc:docMk/>
            <pc:sldMk cId="1346584975" sldId="277"/>
            <ac:cxnSpMk id="25" creationId="{23FBEDA3-C272-493A-B4B3-4B47586903FC}"/>
          </ac:cxnSpMkLst>
        </pc:cxnChg>
        <pc:cxnChg chg="del">
          <ac:chgData name="王柏偉" userId="S::bww.cs10@m365.nycu.edu.tw::61ead066-a98e-4fbc-9a0f-98813641606b" providerId="AD" clId="Web-{22F265E4-AE27-8F45-5C79-DD7F3F1CE69C}" dt="2022-01-12T05:53:17.639" v="110"/>
          <ac:cxnSpMkLst>
            <pc:docMk/>
            <pc:sldMk cId="1346584975" sldId="277"/>
            <ac:cxnSpMk id="35" creationId="{7F17A907-8E4E-4776-BA56-A7BCE3ED9CD8}"/>
          </ac:cxnSpMkLst>
        </pc:cxnChg>
        <pc:cxnChg chg="del">
          <ac:chgData name="王柏偉" userId="S::bww.cs10@m365.nycu.edu.tw::61ead066-a98e-4fbc-9a0f-98813641606b" providerId="AD" clId="Web-{22F265E4-AE27-8F45-5C79-DD7F3F1CE69C}" dt="2022-01-12T05:53:19.748" v="125"/>
          <ac:cxnSpMkLst>
            <pc:docMk/>
            <pc:sldMk cId="1346584975" sldId="277"/>
            <ac:cxnSpMk id="36" creationId="{B928A886-EEFA-470D-A09C-3C38D895547F}"/>
          </ac:cxnSpMkLst>
        </pc:cxnChg>
        <pc:cxnChg chg="del">
          <ac:chgData name="王柏偉" userId="S::bww.cs10@m365.nycu.edu.tw::61ead066-a98e-4fbc-9a0f-98813641606b" providerId="AD" clId="Web-{22F265E4-AE27-8F45-5C79-DD7F3F1CE69C}" dt="2022-01-12T05:53:17.639" v="109"/>
          <ac:cxnSpMkLst>
            <pc:docMk/>
            <pc:sldMk cId="1346584975" sldId="277"/>
            <ac:cxnSpMk id="37" creationId="{1271B17C-7639-4D09-8613-2A4991160D0C}"/>
          </ac:cxnSpMkLst>
        </pc:cxnChg>
        <pc:cxnChg chg="del">
          <ac:chgData name="王柏偉" userId="S::bww.cs10@m365.nycu.edu.tw::61ead066-a98e-4fbc-9a0f-98813641606b" providerId="AD" clId="Web-{22F265E4-AE27-8F45-5C79-DD7F3F1CE69C}" dt="2022-01-12T05:53:19.092" v="124"/>
          <ac:cxnSpMkLst>
            <pc:docMk/>
            <pc:sldMk cId="1346584975" sldId="277"/>
            <ac:cxnSpMk id="38" creationId="{E13840A8-BDAE-4EAC-B6F2-D57434C639B0}"/>
          </ac:cxnSpMkLst>
        </pc:cxnChg>
      </pc:sldChg>
      <pc:sldChg chg="modSp add">
        <pc:chgData name="王柏偉" userId="S::bww.cs10@m365.nycu.edu.tw::61ead066-a98e-4fbc-9a0f-98813641606b" providerId="AD" clId="Web-{22F265E4-AE27-8F45-5C79-DD7F3F1CE69C}" dt="2022-01-12T06:34:30.385" v="799" actId="14100"/>
        <pc:sldMkLst>
          <pc:docMk/>
          <pc:sldMk cId="1718230765" sldId="278"/>
        </pc:sldMkLst>
        <pc:spChg chg="mod">
          <ac:chgData name="王柏偉" userId="S::bww.cs10@m365.nycu.edu.tw::61ead066-a98e-4fbc-9a0f-98813641606b" providerId="AD" clId="Web-{22F265E4-AE27-8F45-5C79-DD7F3F1CE69C}" dt="2022-01-12T05:53:39.983" v="129" actId="20577"/>
          <ac:spMkLst>
            <pc:docMk/>
            <pc:sldMk cId="1718230765" sldId="278"/>
            <ac:spMk id="17" creationId="{00000000-0000-0000-0000-000000000000}"/>
          </ac:spMkLst>
        </pc:spChg>
        <pc:spChg chg="mod">
          <ac:chgData name="王柏偉" userId="S::bww.cs10@m365.nycu.edu.tw::61ead066-a98e-4fbc-9a0f-98813641606b" providerId="AD" clId="Web-{22F265E4-AE27-8F45-5C79-DD7F3F1CE69C}" dt="2022-01-12T06:34:30.385" v="799" actId="14100"/>
          <ac:spMkLst>
            <pc:docMk/>
            <pc:sldMk cId="1718230765" sldId="278"/>
            <ac:spMk id="28" creationId="{00000000-0000-0000-0000-000000000000}"/>
          </ac:spMkLst>
        </pc:spChg>
      </pc:sldChg>
      <pc:sldChg chg="add">
        <pc:chgData name="王柏偉" userId="S::bww.cs10@m365.nycu.edu.tw::61ead066-a98e-4fbc-9a0f-98813641606b" providerId="AD" clId="Web-{22F265E4-AE27-8F45-5C79-DD7F3F1CE69C}" dt="2022-01-12T05:43:05.655" v="23"/>
        <pc:sldMkLst>
          <pc:docMk/>
          <pc:sldMk cId="2081158061" sldId="279"/>
        </pc:sldMkLst>
      </pc:sldChg>
      <pc:sldChg chg="add">
        <pc:chgData name="王柏偉" userId="S::bww.cs10@m365.nycu.edu.tw::61ead066-a98e-4fbc-9a0f-98813641606b" providerId="AD" clId="Web-{22F265E4-AE27-8F45-5C79-DD7F3F1CE69C}" dt="2022-01-12T05:43:05.733" v="24"/>
        <pc:sldMkLst>
          <pc:docMk/>
          <pc:sldMk cId="3966954895" sldId="280"/>
        </pc:sldMkLst>
      </pc:sldChg>
      <pc:sldChg chg="add">
        <pc:chgData name="王柏偉" userId="S::bww.cs10@m365.nycu.edu.tw::61ead066-a98e-4fbc-9a0f-98813641606b" providerId="AD" clId="Web-{22F265E4-AE27-8F45-5C79-DD7F3F1CE69C}" dt="2022-01-12T05:43:05.780" v="25"/>
        <pc:sldMkLst>
          <pc:docMk/>
          <pc:sldMk cId="4050902139" sldId="281"/>
        </pc:sldMkLst>
      </pc:sldChg>
      <pc:sldChg chg="add">
        <pc:chgData name="王柏偉" userId="S::bww.cs10@m365.nycu.edu.tw::61ead066-a98e-4fbc-9a0f-98813641606b" providerId="AD" clId="Web-{22F265E4-AE27-8F45-5C79-DD7F3F1CE69C}" dt="2022-01-12T05:43:05.811" v="26"/>
        <pc:sldMkLst>
          <pc:docMk/>
          <pc:sldMk cId="2422378473" sldId="282"/>
        </pc:sldMkLst>
      </pc:sldChg>
      <pc:sldChg chg="modSp add del">
        <pc:chgData name="王柏偉" userId="S::bww.cs10@m365.nycu.edu.tw::61ead066-a98e-4fbc-9a0f-98813641606b" providerId="AD" clId="Web-{22F265E4-AE27-8F45-5C79-DD7F3F1CE69C}" dt="2022-01-12T05:52:48.294" v="108"/>
        <pc:sldMkLst>
          <pc:docMk/>
          <pc:sldMk cId="2448474324" sldId="283"/>
        </pc:sldMkLst>
        <pc:spChg chg="mod">
          <ac:chgData name="王柏偉" userId="S::bww.cs10@m365.nycu.edu.tw::61ead066-a98e-4fbc-9a0f-98813641606b" providerId="AD" clId="Web-{22F265E4-AE27-8F45-5C79-DD7F3F1CE69C}" dt="2022-01-12T05:51:56.090" v="104" actId="20577"/>
          <ac:spMkLst>
            <pc:docMk/>
            <pc:sldMk cId="2448474324" sldId="283"/>
            <ac:spMk id="16" creationId="{00000000-0000-0000-0000-000000000000}"/>
          </ac:spMkLst>
        </pc:spChg>
        <pc:spChg chg="mod">
          <ac:chgData name="王柏偉" userId="S::bww.cs10@m365.nycu.edu.tw::61ead066-a98e-4fbc-9a0f-98813641606b" providerId="AD" clId="Web-{22F265E4-AE27-8F45-5C79-DD7F3F1CE69C}" dt="2022-01-12T05:52:03.699" v="107" actId="20577"/>
          <ac:spMkLst>
            <pc:docMk/>
            <pc:sldMk cId="2448474324" sldId="283"/>
            <ac:spMk id="25" creationId="{00000000-0000-0000-0000-000000000000}"/>
          </ac:spMkLst>
        </pc:spChg>
      </pc:sldChg>
      <pc:sldChg chg="addSp modSp add">
        <pc:chgData name="王柏偉" userId="S::bww.cs10@m365.nycu.edu.tw::61ead066-a98e-4fbc-9a0f-98813641606b" providerId="AD" clId="Web-{22F265E4-AE27-8F45-5C79-DD7F3F1CE69C}" dt="2022-01-12T06:39:33.751" v="808" actId="1076"/>
        <pc:sldMkLst>
          <pc:docMk/>
          <pc:sldMk cId="194331445" sldId="284"/>
        </pc:sldMkLst>
        <pc:spChg chg="mod">
          <ac:chgData name="王柏偉" userId="S::bww.cs10@m365.nycu.edu.tw::61ead066-a98e-4fbc-9a0f-98813641606b" providerId="AD" clId="Web-{22F265E4-AE27-8F45-5C79-DD7F3F1CE69C}" dt="2022-01-12T05:50:22.853" v="79" actId="20577"/>
          <ac:spMkLst>
            <pc:docMk/>
            <pc:sldMk cId="194331445" sldId="284"/>
            <ac:spMk id="6" creationId="{00000000-0000-0000-0000-000000000000}"/>
          </ac:spMkLst>
        </pc:spChg>
        <pc:spChg chg="add mod">
          <ac:chgData name="王柏偉" userId="S::bww.cs10@m365.nycu.edu.tw::61ead066-a98e-4fbc-9a0f-98813641606b" providerId="AD" clId="Web-{22F265E4-AE27-8F45-5C79-DD7F3F1CE69C}" dt="2022-01-12T06:39:33.751" v="808" actId="1076"/>
          <ac:spMkLst>
            <pc:docMk/>
            <pc:sldMk cId="194331445" sldId="284"/>
            <ac:spMk id="28" creationId="{0002C8FA-3B46-4C06-B99B-35D2A7A320E3}"/>
          </ac:spMkLst>
        </pc:spChg>
        <pc:spChg chg="mod">
          <ac:chgData name="王柏偉" userId="S::bww.cs10@m365.nycu.edu.tw::61ead066-a98e-4fbc-9a0f-98813641606b" providerId="AD" clId="Web-{22F265E4-AE27-8F45-5C79-DD7F3F1CE69C}" dt="2022-01-12T06:39:27.688" v="807" actId="1076"/>
          <ac:spMkLst>
            <pc:docMk/>
            <pc:sldMk cId="194331445" sldId="284"/>
            <ac:spMk id="30" creationId="{00000000-0000-0000-0000-000000000000}"/>
          </ac:spMkLst>
        </pc:spChg>
        <pc:grpChg chg="mod">
          <ac:chgData name="王柏偉" userId="S::bww.cs10@m365.nycu.edu.tw::61ead066-a98e-4fbc-9a0f-98813641606b" providerId="AD" clId="Web-{22F265E4-AE27-8F45-5C79-DD7F3F1CE69C}" dt="2022-01-12T05:49:28.696" v="46" actId="1076"/>
          <ac:grpSpMkLst>
            <pc:docMk/>
            <pc:sldMk cId="194331445" sldId="284"/>
            <ac:grpSpMk id="39" creationId="{00000000-0000-0000-0000-000000000000}"/>
          </ac:grpSpMkLst>
        </pc:grpChg>
      </pc:sldChg>
      <pc:sldChg chg="addSp delSp modSp add ord replId addAnim delAnim">
        <pc:chgData name="王柏偉" userId="S::bww.cs10@m365.nycu.edu.tw::61ead066-a98e-4fbc-9a0f-98813641606b" providerId="AD" clId="Web-{22F265E4-AE27-8F45-5C79-DD7F3F1CE69C}" dt="2022-01-12T08:08:33.330" v="847" actId="20577"/>
        <pc:sldMkLst>
          <pc:docMk/>
          <pc:sldMk cId="104469256" sldId="285"/>
        </pc:sldMkLst>
        <pc:spChg chg="mod">
          <ac:chgData name="王柏偉" userId="S::bww.cs10@m365.nycu.edu.tw::61ead066-a98e-4fbc-9a0f-98813641606b" providerId="AD" clId="Web-{22F265E4-AE27-8F45-5C79-DD7F3F1CE69C}" dt="2022-01-12T08:08:33.330" v="847" actId="20577"/>
          <ac:spMkLst>
            <pc:docMk/>
            <pc:sldMk cId="104469256" sldId="285"/>
            <ac:spMk id="5" creationId="{00000000-0000-0000-0000-000000000000}"/>
          </ac:spMkLst>
        </pc:spChg>
        <pc:spChg chg="add del mod">
          <ac:chgData name="王柏偉" userId="S::bww.cs10@m365.nycu.edu.tw::61ead066-a98e-4fbc-9a0f-98813641606b" providerId="AD" clId="Web-{22F265E4-AE27-8F45-5C79-DD7F3F1CE69C}" dt="2022-01-12T06:11:45.728" v="476"/>
          <ac:spMkLst>
            <pc:docMk/>
            <pc:sldMk cId="104469256" sldId="285"/>
            <ac:spMk id="7" creationId="{4E99C35D-25CB-41AF-853B-E326AF4F8F5D}"/>
          </ac:spMkLst>
        </pc:spChg>
        <pc:spChg chg="del mod">
          <ac:chgData name="王柏偉" userId="S::bww.cs10@m365.nycu.edu.tw::61ead066-a98e-4fbc-9a0f-98813641606b" providerId="AD" clId="Web-{22F265E4-AE27-8F45-5C79-DD7F3F1CE69C}" dt="2022-01-12T06:12:02.853" v="478"/>
          <ac:spMkLst>
            <pc:docMk/>
            <pc:sldMk cId="104469256" sldId="285"/>
            <ac:spMk id="9" creationId="{00000000-0000-0000-0000-000000000000}"/>
          </ac:spMkLst>
        </pc:spChg>
        <pc:spChg chg="mod">
          <ac:chgData name="王柏偉" userId="S::bww.cs10@m365.nycu.edu.tw::61ead066-a98e-4fbc-9a0f-98813641606b" providerId="AD" clId="Web-{22F265E4-AE27-8F45-5C79-DD7F3F1CE69C}" dt="2022-01-12T06:16:45.907" v="501" actId="20577"/>
          <ac:spMkLst>
            <pc:docMk/>
            <pc:sldMk cId="104469256" sldId="285"/>
            <ac:spMk id="10" creationId="{00000000-0000-0000-0000-000000000000}"/>
          </ac:spMkLst>
        </pc:spChg>
        <pc:spChg chg="add mod">
          <ac:chgData name="王柏偉" userId="S::bww.cs10@m365.nycu.edu.tw::61ead066-a98e-4fbc-9a0f-98813641606b" providerId="AD" clId="Web-{22F265E4-AE27-8F45-5C79-DD7F3F1CE69C}" dt="2022-01-12T06:27:18.015" v="616" actId="1076"/>
          <ac:spMkLst>
            <pc:docMk/>
            <pc:sldMk cId="104469256" sldId="285"/>
            <ac:spMk id="17" creationId="{910E3B73-80BE-478A-9AB2-DA6132558240}"/>
          </ac:spMkLst>
        </pc:spChg>
        <pc:spChg chg="add mod">
          <ac:chgData name="王柏偉" userId="S::bww.cs10@m365.nycu.edu.tw::61ead066-a98e-4fbc-9a0f-98813641606b" providerId="AD" clId="Web-{22F265E4-AE27-8F45-5C79-DD7F3F1CE69C}" dt="2022-01-12T06:27:13.562" v="614" actId="1076"/>
          <ac:spMkLst>
            <pc:docMk/>
            <pc:sldMk cId="104469256" sldId="285"/>
            <ac:spMk id="20" creationId="{A7C36362-4100-41EF-98AF-E0D22CE72AB5}"/>
          </ac:spMkLst>
        </pc:spChg>
        <pc:picChg chg="del mod">
          <ac:chgData name="王柏偉" userId="S::bww.cs10@m365.nycu.edu.tw::61ead066-a98e-4fbc-9a0f-98813641606b" providerId="AD" clId="Web-{22F265E4-AE27-8F45-5C79-DD7F3F1CE69C}" dt="2022-01-12T06:12:05.994" v="480"/>
          <ac:picMkLst>
            <pc:docMk/>
            <pc:sldMk cId="104469256" sldId="285"/>
            <ac:picMk id="2" creationId="{ACAE9C6F-1C66-4DD5-A118-A6586A22647E}"/>
          </ac:picMkLst>
        </pc:picChg>
        <pc:picChg chg="add del mod">
          <ac:chgData name="王柏偉" userId="S::bww.cs10@m365.nycu.edu.tw::61ead066-a98e-4fbc-9a0f-98813641606b" providerId="AD" clId="Web-{22F265E4-AE27-8F45-5C79-DD7F3F1CE69C}" dt="2022-01-12T06:16:48.594" v="502"/>
          <ac:picMkLst>
            <pc:docMk/>
            <pc:sldMk cId="104469256" sldId="285"/>
            <ac:picMk id="8" creationId="{72DA63A2-C70E-4F98-A140-16D1F31F6ADF}"/>
          </ac:picMkLst>
        </pc:picChg>
        <pc:picChg chg="add mod">
          <ac:chgData name="王柏偉" userId="S::bww.cs10@m365.nycu.edu.tw::61ead066-a98e-4fbc-9a0f-98813641606b" providerId="AD" clId="Web-{22F265E4-AE27-8F45-5C79-DD7F3F1CE69C}" dt="2022-01-12T06:29:14.877" v="618" actId="1076"/>
          <ac:picMkLst>
            <pc:docMk/>
            <pc:sldMk cId="104469256" sldId="285"/>
            <ac:picMk id="14" creationId="{066A2F8B-DE0A-4582-9CA4-8768635C8ACD}"/>
          </ac:picMkLst>
        </pc:picChg>
        <pc:picChg chg="add mod">
          <ac:chgData name="王柏偉" userId="S::bww.cs10@m365.nycu.edu.tw::61ead066-a98e-4fbc-9a0f-98813641606b" providerId="AD" clId="Web-{22F265E4-AE27-8F45-5C79-DD7F3F1CE69C}" dt="2022-01-12T06:27:20.781" v="617" actId="1076"/>
          <ac:picMkLst>
            <pc:docMk/>
            <pc:sldMk cId="104469256" sldId="285"/>
            <ac:picMk id="15" creationId="{02D3234D-2B22-4B8E-A049-9DD3EB3FBD56}"/>
          </ac:picMkLst>
        </pc:picChg>
        <pc:picChg chg="add mod">
          <ac:chgData name="王柏偉" userId="S::bww.cs10@m365.nycu.edu.tw::61ead066-a98e-4fbc-9a0f-98813641606b" providerId="AD" clId="Web-{22F265E4-AE27-8F45-5C79-DD7F3F1CE69C}" dt="2022-01-12T06:27:15.968" v="615" actId="1076"/>
          <ac:picMkLst>
            <pc:docMk/>
            <pc:sldMk cId="104469256" sldId="285"/>
            <ac:picMk id="18" creationId="{80C3837E-F511-4864-B49E-DB05DB7673CC}"/>
          </ac:picMkLst>
        </pc:picChg>
      </pc:sldChg>
      <pc:sldChg chg="addSp delSp modSp add ord replId addAnim">
        <pc:chgData name="王柏偉" userId="S::bww.cs10@m365.nycu.edu.tw::61ead066-a98e-4fbc-9a0f-98813641606b" providerId="AD" clId="Web-{22F265E4-AE27-8F45-5C79-DD7F3F1CE69C}" dt="2022-01-12T08:08:37.127" v="852" actId="20577"/>
        <pc:sldMkLst>
          <pc:docMk/>
          <pc:sldMk cId="3669961779" sldId="286"/>
        </pc:sldMkLst>
        <pc:spChg chg="mod">
          <ac:chgData name="王柏偉" userId="S::bww.cs10@m365.nycu.edu.tw::61ead066-a98e-4fbc-9a0f-98813641606b" providerId="AD" clId="Web-{22F265E4-AE27-8F45-5C79-DD7F3F1CE69C}" dt="2022-01-12T08:08:37.127" v="852" actId="20577"/>
          <ac:spMkLst>
            <pc:docMk/>
            <pc:sldMk cId="3669961779" sldId="286"/>
            <ac:spMk id="5" creationId="{00000000-0000-0000-0000-000000000000}"/>
          </ac:spMkLst>
        </pc:spChg>
        <pc:spChg chg="add mod">
          <ac:chgData name="王柏偉" userId="S::bww.cs10@m365.nycu.edu.tw::61ead066-a98e-4fbc-9a0f-98813641606b" providerId="AD" clId="Web-{22F265E4-AE27-8F45-5C79-DD7F3F1CE69C}" dt="2022-01-12T06:31:20.380" v="676" actId="20577"/>
          <ac:spMkLst>
            <pc:docMk/>
            <pc:sldMk cId="3669961779" sldId="286"/>
            <ac:spMk id="7" creationId="{BB24B1DB-B346-479A-9CF0-9839AE569215}"/>
          </ac:spMkLst>
        </pc:spChg>
        <pc:spChg chg="mod">
          <ac:chgData name="王柏偉" userId="S::bww.cs10@m365.nycu.edu.tw::61ead066-a98e-4fbc-9a0f-98813641606b" providerId="AD" clId="Web-{22F265E4-AE27-8F45-5C79-DD7F3F1CE69C}" dt="2022-01-12T06:20:07.552" v="540" actId="20577"/>
          <ac:spMkLst>
            <pc:docMk/>
            <pc:sldMk cId="3669961779" sldId="286"/>
            <ac:spMk id="10" creationId="{00000000-0000-0000-0000-000000000000}"/>
          </ac:spMkLst>
        </pc:spChg>
        <pc:picChg chg="add mod">
          <ac:chgData name="王柏偉" userId="S::bww.cs10@m365.nycu.edu.tw::61ead066-a98e-4fbc-9a0f-98813641606b" providerId="AD" clId="Web-{22F265E4-AE27-8F45-5C79-DD7F3F1CE69C}" dt="2022-01-12T06:32:00.944" v="680" actId="1076"/>
          <ac:picMkLst>
            <pc:docMk/>
            <pc:sldMk cId="3669961779" sldId="286"/>
            <ac:picMk id="2" creationId="{22796724-A31A-4838-A730-DE04AC7BB407}"/>
          </ac:picMkLst>
        </pc:picChg>
        <pc:picChg chg="del">
          <ac:chgData name="王柏偉" userId="S::bww.cs10@m365.nycu.edu.tw::61ead066-a98e-4fbc-9a0f-98813641606b" providerId="AD" clId="Web-{22F265E4-AE27-8F45-5C79-DD7F3F1CE69C}" dt="2022-01-12T06:18:57.941" v="526"/>
          <ac:picMkLst>
            <pc:docMk/>
            <pc:sldMk cId="3669961779" sldId="286"/>
            <ac:picMk id="8" creationId="{72DA63A2-C70E-4F98-A140-16D1F31F6ADF}"/>
          </ac:picMkLst>
        </pc:picChg>
      </pc:sldChg>
      <pc:sldChg chg="addSp delSp modSp add replId">
        <pc:chgData name="王柏偉" userId="S::bww.cs10@m365.nycu.edu.tw::61ead066-a98e-4fbc-9a0f-98813641606b" providerId="AD" clId="Web-{22F265E4-AE27-8F45-5C79-DD7F3F1CE69C}" dt="2022-01-12T08:08:27.643" v="842" actId="20577"/>
        <pc:sldMkLst>
          <pc:docMk/>
          <pc:sldMk cId="216884107" sldId="287"/>
        </pc:sldMkLst>
        <pc:spChg chg="mod">
          <ac:chgData name="王柏偉" userId="S::bww.cs10@m365.nycu.edu.tw::61ead066-a98e-4fbc-9a0f-98813641606b" providerId="AD" clId="Web-{22F265E4-AE27-8F45-5C79-DD7F3F1CE69C}" dt="2022-01-12T08:08:27.643" v="842" actId="20577"/>
          <ac:spMkLst>
            <pc:docMk/>
            <pc:sldMk cId="216884107" sldId="287"/>
            <ac:spMk id="5" creationId="{00000000-0000-0000-0000-000000000000}"/>
          </ac:spMkLst>
        </pc:spChg>
        <pc:spChg chg="mod">
          <ac:chgData name="王柏偉" userId="S::bww.cs10@m365.nycu.edu.tw::61ead066-a98e-4fbc-9a0f-98813641606b" providerId="AD" clId="Web-{22F265E4-AE27-8F45-5C79-DD7F3F1CE69C}" dt="2022-01-12T06:20:25.177" v="547" actId="20577"/>
          <ac:spMkLst>
            <pc:docMk/>
            <pc:sldMk cId="216884107" sldId="287"/>
            <ac:spMk id="10" creationId="{00000000-0000-0000-0000-000000000000}"/>
          </ac:spMkLst>
        </pc:spChg>
        <pc:picChg chg="add del mod">
          <ac:chgData name="王柏偉" userId="S::bww.cs10@m365.nycu.edu.tw::61ead066-a98e-4fbc-9a0f-98813641606b" providerId="AD" clId="Web-{22F265E4-AE27-8F45-5C79-DD7F3F1CE69C}" dt="2022-01-12T07:52:46.293" v="814"/>
          <ac:picMkLst>
            <pc:docMk/>
            <pc:sldMk cId="216884107" sldId="287"/>
            <ac:picMk id="2" creationId="{0E168AF5-BD90-48DC-BFBA-FB6C41259A3C}"/>
          </ac:picMkLst>
        </pc:picChg>
        <pc:picChg chg="add mod">
          <ac:chgData name="王柏偉" userId="S::bww.cs10@m365.nycu.edu.tw::61ead066-a98e-4fbc-9a0f-98813641606b" providerId="AD" clId="Web-{22F265E4-AE27-8F45-5C79-DD7F3F1CE69C}" dt="2022-01-12T06:32:48.663" v="684" actId="1076"/>
          <ac:picMkLst>
            <pc:docMk/>
            <pc:sldMk cId="216884107" sldId="287"/>
            <ac:picMk id="7" creationId="{9DA001BB-05FF-4817-B1BF-B816F09D8AA8}"/>
          </ac:picMkLst>
        </pc:picChg>
        <pc:picChg chg="del">
          <ac:chgData name="王柏偉" userId="S::bww.cs10@m365.nycu.edu.tw::61ead066-a98e-4fbc-9a0f-98813641606b" providerId="AD" clId="Web-{22F265E4-AE27-8F45-5C79-DD7F3F1CE69C}" dt="2022-01-12T06:20:27.084" v="548"/>
          <ac:picMkLst>
            <pc:docMk/>
            <pc:sldMk cId="216884107" sldId="287"/>
            <ac:picMk id="8" creationId="{72DA63A2-C70E-4F98-A140-16D1F31F6ADF}"/>
          </ac:picMkLst>
        </pc:picChg>
        <pc:picChg chg="add mod">
          <ac:chgData name="王柏偉" userId="S::bww.cs10@m365.nycu.edu.tw::61ead066-a98e-4fbc-9a0f-98813641606b" providerId="AD" clId="Web-{22F265E4-AE27-8F45-5C79-DD7F3F1CE69C}" dt="2022-01-12T07:53:05.355" v="817" actId="14100"/>
          <ac:picMkLst>
            <pc:docMk/>
            <pc:sldMk cId="216884107" sldId="287"/>
            <ac:picMk id="9" creationId="{0A1DCD6E-A4C4-4234-82E3-DD21E73266A8}"/>
          </ac:picMkLst>
        </pc:picChg>
      </pc:sldChg>
      <pc:sldChg chg="addSp delSp modSp add del replId addAnim">
        <pc:chgData name="王柏偉" userId="S::bww.cs10@m365.nycu.edu.tw::61ead066-a98e-4fbc-9a0f-98813641606b" providerId="AD" clId="Web-{22F265E4-AE27-8F45-5C79-DD7F3F1CE69C}" dt="2022-01-13T06:16:22.666" v="975"/>
        <pc:sldMkLst>
          <pc:docMk/>
          <pc:sldMk cId="4187115083" sldId="288"/>
        </pc:sldMkLst>
        <pc:spChg chg="mod">
          <ac:chgData name="王柏偉" userId="S::bww.cs10@m365.nycu.edu.tw::61ead066-a98e-4fbc-9a0f-98813641606b" providerId="AD" clId="Web-{22F265E4-AE27-8F45-5C79-DD7F3F1CE69C}" dt="2022-01-12T08:08:16.518" v="832" actId="20577"/>
          <ac:spMkLst>
            <pc:docMk/>
            <pc:sldMk cId="4187115083" sldId="288"/>
            <ac:spMk id="5" creationId="{00000000-0000-0000-0000-000000000000}"/>
          </ac:spMkLst>
        </pc:spChg>
        <pc:spChg chg="add mod">
          <ac:chgData name="王柏偉" userId="S::bww.cs10@m365.nycu.edu.tw::61ead066-a98e-4fbc-9a0f-98813641606b" providerId="AD" clId="Web-{22F265E4-AE27-8F45-5C79-DD7F3F1CE69C}" dt="2022-01-12T06:38:33.250" v="804" actId="20577"/>
          <ac:spMkLst>
            <pc:docMk/>
            <pc:sldMk cId="4187115083" sldId="288"/>
            <ac:spMk id="7" creationId="{36D3CC53-7151-44CE-A6EA-80B6ACCAA5D1}"/>
          </ac:spMkLst>
        </pc:spChg>
        <pc:spChg chg="mod">
          <ac:chgData name="王柏偉" userId="S::bww.cs10@m365.nycu.edu.tw::61ead066-a98e-4fbc-9a0f-98813641606b" providerId="AD" clId="Web-{22F265E4-AE27-8F45-5C79-DD7F3F1CE69C}" dt="2022-01-12T06:22:10.414" v="577" actId="20577"/>
          <ac:spMkLst>
            <pc:docMk/>
            <pc:sldMk cId="4187115083" sldId="288"/>
            <ac:spMk id="10" creationId="{00000000-0000-0000-0000-000000000000}"/>
          </ac:spMkLst>
        </pc:spChg>
        <pc:picChg chg="add del mod">
          <ac:chgData name="王柏偉" userId="S::bww.cs10@m365.nycu.edu.tw::61ead066-a98e-4fbc-9a0f-98813641606b" providerId="AD" clId="Web-{22F265E4-AE27-8F45-5C79-DD7F3F1CE69C}" dt="2022-01-12T07:40:56.385" v="809"/>
          <ac:picMkLst>
            <pc:docMk/>
            <pc:sldMk cId="4187115083" sldId="288"/>
            <ac:picMk id="2" creationId="{169D6330-771A-40E3-A2D7-CA2289C8D460}"/>
          </ac:picMkLst>
        </pc:picChg>
        <pc:picChg chg="del">
          <ac:chgData name="王柏偉" userId="S::bww.cs10@m365.nycu.edu.tw::61ead066-a98e-4fbc-9a0f-98813641606b" providerId="AD" clId="Web-{22F265E4-AE27-8F45-5C79-DD7F3F1CE69C}" dt="2022-01-12T06:22:46.978" v="578"/>
          <ac:picMkLst>
            <pc:docMk/>
            <pc:sldMk cId="4187115083" sldId="288"/>
            <ac:picMk id="8" creationId="{72DA63A2-C70E-4F98-A140-16D1F31F6ADF}"/>
          </ac:picMkLst>
        </pc:picChg>
        <pc:picChg chg="add mod">
          <ac:chgData name="王柏偉" userId="S::bww.cs10@m365.nycu.edu.tw::61ead066-a98e-4fbc-9a0f-98813641606b" providerId="AD" clId="Web-{22F265E4-AE27-8F45-5C79-DD7F3F1CE69C}" dt="2022-01-12T07:52:41.027" v="813" actId="14100"/>
          <ac:picMkLst>
            <pc:docMk/>
            <pc:sldMk cId="4187115083" sldId="288"/>
            <ac:picMk id="9" creationId="{61229D7F-77C1-4F29-9009-F5B690EDD614}"/>
          </ac:picMkLst>
        </pc:picChg>
      </pc:sldChg>
      <pc:sldChg chg="add del replId">
        <pc:chgData name="王柏偉" userId="S::bww.cs10@m365.nycu.edu.tw::61ead066-a98e-4fbc-9a0f-98813641606b" providerId="AD" clId="Web-{22F265E4-AE27-8F45-5C79-DD7F3F1CE69C}" dt="2022-01-12T06:25:37.935" v="605"/>
        <pc:sldMkLst>
          <pc:docMk/>
          <pc:sldMk cId="241107194" sldId="289"/>
        </pc:sldMkLst>
      </pc:sldChg>
      <pc:sldChg chg="modSp add ord replId">
        <pc:chgData name="王柏偉" userId="S::bww.cs10@m365.nycu.edu.tw::61ead066-a98e-4fbc-9a0f-98813641606b" providerId="AD" clId="Web-{22F265E4-AE27-8F45-5C79-DD7F3F1CE69C}" dt="2022-01-12T07:53:15.543" v="821" actId="20577"/>
        <pc:sldMkLst>
          <pc:docMk/>
          <pc:sldMk cId="2020942868" sldId="289"/>
        </pc:sldMkLst>
        <pc:spChg chg="mod">
          <ac:chgData name="王柏偉" userId="S::bww.cs10@m365.nycu.edu.tw::61ead066-a98e-4fbc-9a0f-98813641606b" providerId="AD" clId="Web-{22F265E4-AE27-8F45-5C79-DD7F3F1CE69C}" dt="2022-01-12T07:53:15.543" v="821" actId="20577"/>
          <ac:spMkLst>
            <pc:docMk/>
            <pc:sldMk cId="2020942868" sldId="289"/>
            <ac:spMk id="17" creationId="{00000000-0000-0000-0000-000000000000}"/>
          </ac:spMkLst>
        </pc:spChg>
        <pc:spChg chg="mod">
          <ac:chgData name="王柏偉" userId="S::bww.cs10@m365.nycu.edu.tw::61ead066-a98e-4fbc-9a0f-98813641606b" providerId="AD" clId="Web-{22F265E4-AE27-8F45-5C79-DD7F3F1CE69C}" dt="2022-01-12T06:34:45.229" v="803" actId="1076"/>
          <ac:spMkLst>
            <pc:docMk/>
            <pc:sldMk cId="2020942868" sldId="289"/>
            <ac:spMk id="28" creationId="{00000000-0000-0000-0000-000000000000}"/>
          </ac:spMkLst>
        </pc:spChg>
      </pc:sldChg>
      <pc:sldChg chg="addSp delSp modSp add replId addAnim delAnim">
        <pc:chgData name="王柏偉" userId="S::bww.cs10@m365.nycu.edu.tw::61ead066-a98e-4fbc-9a0f-98813641606b" providerId="AD" clId="Web-{22F265E4-AE27-8F45-5C79-DD7F3F1CE69C}" dt="2022-01-12T08:04:01.027" v="827"/>
        <pc:sldMkLst>
          <pc:docMk/>
          <pc:sldMk cId="4215128795" sldId="293"/>
        </pc:sldMkLst>
        <pc:spChg chg="del mod">
          <ac:chgData name="王柏偉" userId="S::bww.cs10@m365.nycu.edu.tw::61ead066-a98e-4fbc-9a0f-98813641606b" providerId="AD" clId="Web-{22F265E4-AE27-8F45-5C79-DD7F3F1CE69C}" dt="2022-01-12T08:04:01.027" v="827"/>
          <ac:spMkLst>
            <pc:docMk/>
            <pc:sldMk cId="4215128795" sldId="293"/>
            <ac:spMk id="5" creationId="{00000000-0000-0000-0000-000000000000}"/>
          </ac:spMkLst>
        </pc:spChg>
        <pc:grpChg chg="add del">
          <ac:chgData name="王柏偉" userId="S::bww.cs10@m365.nycu.edu.tw::61ead066-a98e-4fbc-9a0f-98813641606b" providerId="AD" clId="Web-{22F265E4-AE27-8F45-5C79-DD7F3F1CE69C}" dt="2022-01-12T08:03:55.074" v="824"/>
          <ac:grpSpMkLst>
            <pc:docMk/>
            <pc:sldMk cId="4215128795" sldId="293"/>
            <ac:grpSpMk id="2" creationId="{00000000-0000-0000-0000-000000000000}"/>
          </ac:grpSpMkLst>
        </pc:grpChg>
      </pc:sldChg>
      <pc:sldChg chg="addSp delSp modSp add ord replId addAnim delAnim">
        <pc:chgData name="王柏偉" userId="S::bww.cs10@m365.nycu.edu.tw::61ead066-a98e-4fbc-9a0f-98813641606b" providerId="AD" clId="Web-{22F265E4-AE27-8F45-5C79-DD7F3F1CE69C}" dt="2022-01-12T09:08:40.524" v="973" actId="1076"/>
        <pc:sldMkLst>
          <pc:docMk/>
          <pc:sldMk cId="2321476829" sldId="294"/>
        </pc:sldMkLst>
        <pc:spChg chg="mod">
          <ac:chgData name="王柏偉" userId="S::bww.cs10@m365.nycu.edu.tw::61ead066-a98e-4fbc-9a0f-98813641606b" providerId="AD" clId="Web-{22F265E4-AE27-8F45-5C79-DD7F3F1CE69C}" dt="2022-01-12T08:31:41.644" v="871" actId="20577"/>
          <ac:spMkLst>
            <pc:docMk/>
            <pc:sldMk cId="2321476829" sldId="294"/>
            <ac:spMk id="5" creationId="{00000000-0000-0000-0000-000000000000}"/>
          </ac:spMkLst>
        </pc:spChg>
        <pc:spChg chg="del">
          <ac:chgData name="王柏偉" userId="S::bww.cs10@m365.nycu.edu.tw::61ead066-a98e-4fbc-9a0f-98813641606b" providerId="AD" clId="Web-{22F265E4-AE27-8F45-5C79-DD7F3F1CE69C}" dt="2022-01-12T08:31:55.348" v="877"/>
          <ac:spMkLst>
            <pc:docMk/>
            <pc:sldMk cId="2321476829" sldId="294"/>
            <ac:spMk id="7" creationId="{36D3CC53-7151-44CE-A6EA-80B6ACCAA5D1}"/>
          </ac:spMkLst>
        </pc:spChg>
        <pc:spChg chg="del mod">
          <ac:chgData name="王柏偉" userId="S::bww.cs10@m365.nycu.edu.tw::61ead066-a98e-4fbc-9a0f-98813641606b" providerId="AD" clId="Web-{22F265E4-AE27-8F45-5C79-DD7F3F1CE69C}" dt="2022-01-12T08:47:56.011" v="889"/>
          <ac:spMkLst>
            <pc:docMk/>
            <pc:sldMk cId="2321476829" sldId="294"/>
            <ac:spMk id="10" creationId="{00000000-0000-0000-0000-000000000000}"/>
          </ac:spMkLst>
        </pc:spChg>
        <pc:spChg chg="add mod">
          <ac:chgData name="王柏偉" userId="S::bww.cs10@m365.nycu.edu.tw::61ead066-a98e-4fbc-9a0f-98813641606b" providerId="AD" clId="Web-{22F265E4-AE27-8F45-5C79-DD7F3F1CE69C}" dt="2022-01-12T08:58:14.057" v="966" actId="1076"/>
          <ac:spMkLst>
            <pc:docMk/>
            <pc:sldMk cId="2321476829" sldId="294"/>
            <ac:spMk id="14" creationId="{AC26DB55-5E9E-4537-97F1-AF26EAD8FFB0}"/>
          </ac:spMkLst>
        </pc:spChg>
        <pc:picChg chg="add del mod">
          <ac:chgData name="王柏偉" userId="S::bww.cs10@m365.nycu.edu.tw::61ead066-a98e-4fbc-9a0f-98813641606b" providerId="AD" clId="Web-{22F265E4-AE27-8F45-5C79-DD7F3F1CE69C}" dt="2022-01-12T08:43:43.599" v="884"/>
          <ac:picMkLst>
            <pc:docMk/>
            <pc:sldMk cId="2321476829" sldId="294"/>
            <ac:picMk id="2" creationId="{5E4744EC-DADE-4BA9-98EF-E2FF3AA8042C}"/>
          </ac:picMkLst>
        </pc:picChg>
        <pc:picChg chg="add mod">
          <ac:chgData name="王柏偉" userId="S::bww.cs10@m365.nycu.edu.tw::61ead066-a98e-4fbc-9a0f-98813641606b" providerId="AD" clId="Web-{22F265E4-AE27-8F45-5C79-DD7F3F1CE69C}" dt="2022-01-12T09:08:40.524" v="973" actId="1076"/>
          <ac:picMkLst>
            <pc:docMk/>
            <pc:sldMk cId="2321476829" sldId="294"/>
            <ac:picMk id="8" creationId="{3AD343FB-49DA-4159-8CE4-D5AC8F946FBE}"/>
          </ac:picMkLst>
        </pc:picChg>
        <pc:picChg chg="del">
          <ac:chgData name="王柏偉" userId="S::bww.cs10@m365.nycu.edu.tw::61ead066-a98e-4fbc-9a0f-98813641606b" providerId="AD" clId="Web-{22F265E4-AE27-8F45-5C79-DD7F3F1CE69C}" dt="2022-01-12T08:31:30.097" v="858"/>
          <ac:picMkLst>
            <pc:docMk/>
            <pc:sldMk cId="2321476829" sldId="294"/>
            <ac:picMk id="9" creationId="{61229D7F-77C1-4F29-9009-F5B690EDD614}"/>
          </ac:picMkLst>
        </pc:picChg>
        <pc:cxnChg chg="del mod">
          <ac:chgData name="王柏偉" userId="S::bww.cs10@m365.nycu.edu.tw::61ead066-a98e-4fbc-9a0f-98813641606b" providerId="AD" clId="Web-{22F265E4-AE27-8F45-5C79-DD7F3F1CE69C}" dt="2022-01-12T08:56:57.992" v="916"/>
          <ac:cxnSpMkLst>
            <pc:docMk/>
            <pc:sldMk cId="2321476829" sldId="294"/>
            <ac:cxnSpMk id="11" creationId="{00000000-0000-0000-0000-000000000000}"/>
          </ac:cxnSpMkLst>
        </pc:cxnChg>
        <pc:cxnChg chg="mod">
          <ac:chgData name="王柏偉" userId="S::bww.cs10@m365.nycu.edu.tw::61ead066-a98e-4fbc-9a0f-98813641606b" providerId="AD" clId="Web-{22F265E4-AE27-8F45-5C79-DD7F3F1CE69C}" dt="2022-01-12T09:05:41.755" v="968" actId="1076"/>
          <ac:cxnSpMkLst>
            <pc:docMk/>
            <pc:sldMk cId="2321476829" sldId="294"/>
            <ac:cxnSpMk id="12" creationId="{00000000-0000-0000-0000-000000000000}"/>
          </ac:cxnSpMkLst>
        </pc:cxnChg>
      </pc:sldChg>
      <pc:sldChg chg="delSp add del replId">
        <pc:chgData name="王柏偉" userId="S::bww.cs10@m365.nycu.edu.tw::61ead066-a98e-4fbc-9a0f-98813641606b" providerId="AD" clId="Web-{22F265E4-AE27-8F45-5C79-DD7F3F1CE69C}" dt="2022-01-12T08:31:19.863" v="855"/>
        <pc:sldMkLst>
          <pc:docMk/>
          <pc:sldMk cId="2988460376" sldId="294"/>
        </pc:sldMkLst>
        <pc:picChg chg="del">
          <ac:chgData name="王柏偉" userId="S::bww.cs10@m365.nycu.edu.tw::61ead066-a98e-4fbc-9a0f-98813641606b" providerId="AD" clId="Web-{22F265E4-AE27-8F45-5C79-DD7F3F1CE69C}" dt="2022-01-12T08:31:11.565" v="854"/>
          <ac:picMkLst>
            <pc:docMk/>
            <pc:sldMk cId="2988460376" sldId="294"/>
            <ac:picMk id="9" creationId="{61229D7F-77C1-4F29-9009-F5B690EDD614}"/>
          </ac:picMkLst>
        </pc:picChg>
      </pc:sldChg>
      <pc:sldChg chg="delSp modSp add del ord replId">
        <pc:chgData name="王柏偉" userId="S::bww.cs10@m365.nycu.edu.tw::61ead066-a98e-4fbc-9a0f-98813641606b" providerId="AD" clId="Web-{22F265E4-AE27-8F45-5C79-DD7F3F1CE69C}" dt="2022-01-13T06:03:50.965" v="974"/>
        <pc:sldMkLst>
          <pc:docMk/>
          <pc:sldMk cId="759503301" sldId="295"/>
        </pc:sldMkLst>
        <pc:spChg chg="mod">
          <ac:chgData name="王柏偉" userId="S::bww.cs10@m365.nycu.edu.tw::61ead066-a98e-4fbc-9a0f-98813641606b" providerId="AD" clId="Web-{22F265E4-AE27-8F45-5C79-DD7F3F1CE69C}" dt="2022-01-12T08:48:54.247" v="913" actId="20577"/>
          <ac:spMkLst>
            <pc:docMk/>
            <pc:sldMk cId="759503301" sldId="295"/>
            <ac:spMk id="5" creationId="{00000000-0000-0000-0000-000000000000}"/>
          </ac:spMkLst>
        </pc:spChg>
        <pc:picChg chg="del">
          <ac:chgData name="王柏偉" userId="S::bww.cs10@m365.nycu.edu.tw::61ead066-a98e-4fbc-9a0f-98813641606b" providerId="AD" clId="Web-{22F265E4-AE27-8F45-5C79-DD7F3F1CE69C}" dt="2022-01-12T08:48:57.528" v="914"/>
          <ac:picMkLst>
            <pc:docMk/>
            <pc:sldMk cId="759503301" sldId="295"/>
            <ac:picMk id="9" creationId="{61229D7F-77C1-4F29-9009-F5B690EDD614}"/>
          </ac:picMkLst>
        </pc:picChg>
      </pc:sldChg>
      <pc:sldMasterChg chg="add addSldLayout">
        <pc:chgData name="王柏偉" userId="S::bww.cs10@m365.nycu.edu.tw::61ead066-a98e-4fbc-9a0f-98813641606b" providerId="AD" clId="Web-{22F265E4-AE27-8F45-5C79-DD7F3F1CE69C}" dt="2022-01-12T05:43:03.311" v="1"/>
        <pc:sldMasterMkLst>
          <pc:docMk/>
          <pc:sldMasterMk cId="0" sldId="2147483648"/>
        </pc:sldMasterMkLst>
        <pc:sldLayoutChg chg="add">
          <pc:chgData name="王柏偉" userId="S::bww.cs10@m365.nycu.edu.tw::61ead066-a98e-4fbc-9a0f-98813641606b" providerId="AD" clId="Web-{22F265E4-AE27-8F45-5C79-DD7F3F1CE69C}" dt="2022-01-12T05:43:03.311" v="1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王柏偉" userId="S::bww.cs10@m365.nycu.edu.tw::61ead066-a98e-4fbc-9a0f-98813641606b" providerId="AD" clId="Web-{22F265E4-AE27-8F45-5C79-DD7F3F1CE69C}" dt="2022-01-12T05:43:03.311" v="1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王柏偉" userId="S::bww.cs10@m365.nycu.edu.tw::61ead066-a98e-4fbc-9a0f-98813641606b" providerId="AD" clId="Web-{22F265E4-AE27-8F45-5C79-DD7F3F1CE69C}" dt="2022-01-12T05:43:03.311" v="1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王柏偉" userId="S::bww.cs10@m365.nycu.edu.tw::61ead066-a98e-4fbc-9a0f-98813641606b" providerId="AD" clId="Web-{22F265E4-AE27-8F45-5C79-DD7F3F1CE69C}" dt="2022-01-12T05:43:03.311" v="1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王柏偉" userId="S::bww.cs10@m365.nycu.edu.tw::61ead066-a98e-4fbc-9a0f-98813641606b" providerId="AD" clId="Web-{22F265E4-AE27-8F45-5C79-DD7F3F1CE69C}" dt="2022-01-12T05:43:03.311" v="1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王柏偉" userId="S::bww.cs10@m365.nycu.edu.tw::61ead066-a98e-4fbc-9a0f-98813641606b" providerId="AD" clId="Web-{22F265E4-AE27-8F45-5C79-DD7F3F1CE69C}" dt="2022-01-12T05:43:03.311" v="1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王柏偉" userId="S::bww.cs10@m365.nycu.edu.tw::61ead066-a98e-4fbc-9a0f-98813641606b" providerId="AD" clId="Web-{22F265E4-AE27-8F45-5C79-DD7F3F1CE69C}" dt="2022-01-12T05:43:03.311" v="1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王柏偉" userId="S::bww.cs10@m365.nycu.edu.tw::61ead066-a98e-4fbc-9a0f-98813641606b" providerId="AD" clId="Web-{22F265E4-AE27-8F45-5C79-DD7F3F1CE69C}" dt="2022-01-12T05:43:03.311" v="1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王柏偉" userId="S::bww.cs10@m365.nycu.edu.tw::61ead066-a98e-4fbc-9a0f-98813641606b" providerId="AD" clId="Web-{22F265E4-AE27-8F45-5C79-DD7F3F1CE69C}" dt="2022-01-12T05:43:03.311" v="1"/>
          <pc:sldLayoutMkLst>
            <pc:docMk/>
            <pc:sldMasterMk cId="0" sldId="2147483648"/>
            <pc:sldLayoutMk cId="0" sldId="2147483657"/>
          </pc:sldLayoutMkLst>
        </pc:sldLayoutChg>
        <pc:sldLayoutChg chg="add">
          <pc:chgData name="王柏偉" userId="S::bww.cs10@m365.nycu.edu.tw::61ead066-a98e-4fbc-9a0f-98813641606b" providerId="AD" clId="Web-{22F265E4-AE27-8F45-5C79-DD7F3F1CE69C}" dt="2022-01-12T05:43:03.311" v="1"/>
          <pc:sldLayoutMkLst>
            <pc:docMk/>
            <pc:sldMasterMk cId="0" sldId="2147483648"/>
            <pc:sldLayoutMk cId="0" sldId="2147483658"/>
          </pc:sldLayoutMkLst>
        </pc:sldLayoutChg>
        <pc:sldLayoutChg chg="add">
          <pc:chgData name="王柏偉" userId="S::bww.cs10@m365.nycu.edu.tw::61ead066-a98e-4fbc-9a0f-98813641606b" providerId="AD" clId="Web-{22F265E4-AE27-8F45-5C79-DD7F3F1CE69C}" dt="2022-01-12T05:43:03.311" v="1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addSldLayout">
        <pc:chgData name="王柏偉" userId="S::bww.cs10@m365.nycu.edu.tw::61ead066-a98e-4fbc-9a0f-98813641606b" providerId="AD" clId="Web-{22F265E4-AE27-8F45-5C79-DD7F3F1CE69C}" dt="2022-01-12T05:43:03.248" v="0"/>
        <pc:sldMasterMkLst>
          <pc:docMk/>
          <pc:sldMasterMk cId="2649661431" sldId="2147483660"/>
        </pc:sldMasterMkLst>
        <pc:sldLayoutChg chg="add">
          <pc:chgData name="王柏偉" userId="S::bww.cs10@m365.nycu.edu.tw::61ead066-a98e-4fbc-9a0f-98813641606b" providerId="AD" clId="Web-{22F265E4-AE27-8F45-5C79-DD7F3F1CE69C}" dt="2022-01-12T05:43:03.248" v="0"/>
          <pc:sldLayoutMkLst>
            <pc:docMk/>
            <pc:sldMasterMk cId="2649661431" sldId="2147483660"/>
            <pc:sldLayoutMk cId="2399089542" sldId="2147483661"/>
          </pc:sldLayoutMkLst>
        </pc:sldLayoutChg>
        <pc:sldLayoutChg chg="add">
          <pc:chgData name="王柏偉" userId="S::bww.cs10@m365.nycu.edu.tw::61ead066-a98e-4fbc-9a0f-98813641606b" providerId="AD" clId="Web-{22F265E4-AE27-8F45-5C79-DD7F3F1CE69C}" dt="2022-01-12T05:43:03.248" v="0"/>
          <pc:sldLayoutMkLst>
            <pc:docMk/>
            <pc:sldMasterMk cId="2649661431" sldId="2147483660"/>
            <pc:sldLayoutMk cId="4111332822" sldId="2147483662"/>
          </pc:sldLayoutMkLst>
        </pc:sldLayoutChg>
        <pc:sldLayoutChg chg="add">
          <pc:chgData name="王柏偉" userId="S::bww.cs10@m365.nycu.edu.tw::61ead066-a98e-4fbc-9a0f-98813641606b" providerId="AD" clId="Web-{22F265E4-AE27-8F45-5C79-DD7F3F1CE69C}" dt="2022-01-12T05:43:03.248" v="0"/>
          <pc:sldLayoutMkLst>
            <pc:docMk/>
            <pc:sldMasterMk cId="2649661431" sldId="2147483660"/>
            <pc:sldLayoutMk cId="3513517462" sldId="2147483663"/>
          </pc:sldLayoutMkLst>
        </pc:sldLayoutChg>
        <pc:sldLayoutChg chg="add">
          <pc:chgData name="王柏偉" userId="S::bww.cs10@m365.nycu.edu.tw::61ead066-a98e-4fbc-9a0f-98813641606b" providerId="AD" clId="Web-{22F265E4-AE27-8F45-5C79-DD7F3F1CE69C}" dt="2022-01-12T05:43:03.248" v="0"/>
          <pc:sldLayoutMkLst>
            <pc:docMk/>
            <pc:sldMasterMk cId="2649661431" sldId="2147483660"/>
            <pc:sldLayoutMk cId="3994941412" sldId="2147483664"/>
          </pc:sldLayoutMkLst>
        </pc:sldLayoutChg>
        <pc:sldLayoutChg chg="add">
          <pc:chgData name="王柏偉" userId="S::bww.cs10@m365.nycu.edu.tw::61ead066-a98e-4fbc-9a0f-98813641606b" providerId="AD" clId="Web-{22F265E4-AE27-8F45-5C79-DD7F3F1CE69C}" dt="2022-01-12T05:43:03.248" v="0"/>
          <pc:sldLayoutMkLst>
            <pc:docMk/>
            <pc:sldMasterMk cId="2649661431" sldId="2147483660"/>
            <pc:sldLayoutMk cId="403348688" sldId="2147483665"/>
          </pc:sldLayoutMkLst>
        </pc:sldLayoutChg>
        <pc:sldLayoutChg chg="add">
          <pc:chgData name="王柏偉" userId="S::bww.cs10@m365.nycu.edu.tw::61ead066-a98e-4fbc-9a0f-98813641606b" providerId="AD" clId="Web-{22F265E4-AE27-8F45-5C79-DD7F3F1CE69C}" dt="2022-01-12T05:43:03.248" v="0"/>
          <pc:sldLayoutMkLst>
            <pc:docMk/>
            <pc:sldMasterMk cId="2649661431" sldId="2147483660"/>
            <pc:sldLayoutMk cId="2764701105" sldId="2147483666"/>
          </pc:sldLayoutMkLst>
        </pc:sldLayoutChg>
        <pc:sldLayoutChg chg="add">
          <pc:chgData name="王柏偉" userId="S::bww.cs10@m365.nycu.edu.tw::61ead066-a98e-4fbc-9a0f-98813641606b" providerId="AD" clId="Web-{22F265E4-AE27-8F45-5C79-DD7F3F1CE69C}" dt="2022-01-12T05:43:03.248" v="0"/>
          <pc:sldLayoutMkLst>
            <pc:docMk/>
            <pc:sldMasterMk cId="2649661431" sldId="2147483660"/>
            <pc:sldLayoutMk cId="1071037091" sldId="2147483667"/>
          </pc:sldLayoutMkLst>
        </pc:sldLayoutChg>
        <pc:sldLayoutChg chg="add">
          <pc:chgData name="王柏偉" userId="S::bww.cs10@m365.nycu.edu.tw::61ead066-a98e-4fbc-9a0f-98813641606b" providerId="AD" clId="Web-{22F265E4-AE27-8F45-5C79-DD7F3F1CE69C}" dt="2022-01-12T05:43:03.248" v="0"/>
          <pc:sldLayoutMkLst>
            <pc:docMk/>
            <pc:sldMasterMk cId="2649661431" sldId="2147483660"/>
            <pc:sldLayoutMk cId="3194268244" sldId="2147483668"/>
          </pc:sldLayoutMkLst>
        </pc:sldLayoutChg>
        <pc:sldLayoutChg chg="add">
          <pc:chgData name="王柏偉" userId="S::bww.cs10@m365.nycu.edu.tw::61ead066-a98e-4fbc-9a0f-98813641606b" providerId="AD" clId="Web-{22F265E4-AE27-8F45-5C79-DD7F3F1CE69C}" dt="2022-01-12T05:43:03.248" v="0"/>
          <pc:sldLayoutMkLst>
            <pc:docMk/>
            <pc:sldMasterMk cId="2649661431" sldId="2147483660"/>
            <pc:sldLayoutMk cId="2796446395" sldId="2147483669"/>
          </pc:sldLayoutMkLst>
        </pc:sldLayoutChg>
        <pc:sldLayoutChg chg="add">
          <pc:chgData name="王柏偉" userId="S::bww.cs10@m365.nycu.edu.tw::61ead066-a98e-4fbc-9a0f-98813641606b" providerId="AD" clId="Web-{22F265E4-AE27-8F45-5C79-DD7F3F1CE69C}" dt="2022-01-12T05:43:03.248" v="0"/>
          <pc:sldLayoutMkLst>
            <pc:docMk/>
            <pc:sldMasterMk cId="2649661431" sldId="2147483660"/>
            <pc:sldLayoutMk cId="583520074" sldId="2147483670"/>
          </pc:sldLayoutMkLst>
        </pc:sldLayoutChg>
        <pc:sldLayoutChg chg="add">
          <pc:chgData name="王柏偉" userId="S::bww.cs10@m365.nycu.edu.tw::61ead066-a98e-4fbc-9a0f-98813641606b" providerId="AD" clId="Web-{22F265E4-AE27-8F45-5C79-DD7F3F1CE69C}" dt="2022-01-12T05:43:03.248" v="0"/>
          <pc:sldLayoutMkLst>
            <pc:docMk/>
            <pc:sldMasterMk cId="2649661431" sldId="2147483660"/>
            <pc:sldLayoutMk cId="2970356643" sldId="2147483671"/>
          </pc:sldLayoutMkLst>
        </pc:sldLayoutChg>
      </pc:sldMasterChg>
      <pc:sldMasterChg chg="replId modSldLayout">
        <pc:chgData name="王柏偉" userId="S::bww.cs10@m365.nycu.edu.tw::61ead066-a98e-4fbc-9a0f-98813641606b" providerId="AD" clId="Web-{22F265E4-AE27-8F45-5C79-DD7F3F1CE69C}" dt="2022-01-12T05:43:03.311" v="1"/>
        <pc:sldMasterMkLst>
          <pc:docMk/>
          <pc:sldMasterMk cId="3221134675" sldId="2147483672"/>
        </pc:sldMasterMkLst>
        <pc:sldLayoutChg chg="replId">
          <pc:chgData name="王柏偉" userId="S::bww.cs10@m365.nycu.edu.tw::61ead066-a98e-4fbc-9a0f-98813641606b" providerId="AD" clId="Web-{22F265E4-AE27-8F45-5C79-DD7F3F1CE69C}" dt="2022-01-12T05:43:03.311" v="1"/>
          <pc:sldLayoutMkLst>
            <pc:docMk/>
            <pc:sldMasterMk cId="3221134675" sldId="2147483672"/>
            <pc:sldLayoutMk cId="1334484747" sldId="2147483673"/>
          </pc:sldLayoutMkLst>
        </pc:sldLayoutChg>
        <pc:sldLayoutChg chg="replId">
          <pc:chgData name="王柏偉" userId="S::bww.cs10@m365.nycu.edu.tw::61ead066-a98e-4fbc-9a0f-98813641606b" providerId="AD" clId="Web-{22F265E4-AE27-8F45-5C79-DD7F3F1CE69C}" dt="2022-01-12T05:43:03.311" v="1"/>
          <pc:sldLayoutMkLst>
            <pc:docMk/>
            <pc:sldMasterMk cId="3221134675" sldId="2147483672"/>
            <pc:sldLayoutMk cId="2392236802" sldId="2147483674"/>
          </pc:sldLayoutMkLst>
        </pc:sldLayoutChg>
        <pc:sldLayoutChg chg="replId">
          <pc:chgData name="王柏偉" userId="S::bww.cs10@m365.nycu.edu.tw::61ead066-a98e-4fbc-9a0f-98813641606b" providerId="AD" clId="Web-{22F265E4-AE27-8F45-5C79-DD7F3F1CE69C}" dt="2022-01-12T05:43:03.311" v="1"/>
          <pc:sldLayoutMkLst>
            <pc:docMk/>
            <pc:sldMasterMk cId="3221134675" sldId="2147483672"/>
            <pc:sldLayoutMk cId="2154042259" sldId="2147483675"/>
          </pc:sldLayoutMkLst>
        </pc:sldLayoutChg>
        <pc:sldLayoutChg chg="replId">
          <pc:chgData name="王柏偉" userId="S::bww.cs10@m365.nycu.edu.tw::61ead066-a98e-4fbc-9a0f-98813641606b" providerId="AD" clId="Web-{22F265E4-AE27-8F45-5C79-DD7F3F1CE69C}" dt="2022-01-12T05:43:03.311" v="1"/>
          <pc:sldLayoutMkLst>
            <pc:docMk/>
            <pc:sldMasterMk cId="3221134675" sldId="2147483672"/>
            <pc:sldLayoutMk cId="597651056" sldId="2147483676"/>
          </pc:sldLayoutMkLst>
        </pc:sldLayoutChg>
        <pc:sldLayoutChg chg="replId">
          <pc:chgData name="王柏偉" userId="S::bww.cs10@m365.nycu.edu.tw::61ead066-a98e-4fbc-9a0f-98813641606b" providerId="AD" clId="Web-{22F265E4-AE27-8F45-5C79-DD7F3F1CE69C}" dt="2022-01-12T05:43:03.311" v="1"/>
          <pc:sldLayoutMkLst>
            <pc:docMk/>
            <pc:sldMasterMk cId="3221134675" sldId="2147483672"/>
            <pc:sldLayoutMk cId="1644048710" sldId="2147483677"/>
          </pc:sldLayoutMkLst>
        </pc:sldLayoutChg>
        <pc:sldLayoutChg chg="replId">
          <pc:chgData name="王柏偉" userId="S::bww.cs10@m365.nycu.edu.tw::61ead066-a98e-4fbc-9a0f-98813641606b" providerId="AD" clId="Web-{22F265E4-AE27-8F45-5C79-DD7F3F1CE69C}" dt="2022-01-12T05:43:03.311" v="1"/>
          <pc:sldLayoutMkLst>
            <pc:docMk/>
            <pc:sldMasterMk cId="3221134675" sldId="2147483672"/>
            <pc:sldLayoutMk cId="1864656770" sldId="2147483678"/>
          </pc:sldLayoutMkLst>
        </pc:sldLayoutChg>
        <pc:sldLayoutChg chg="replId">
          <pc:chgData name="王柏偉" userId="S::bww.cs10@m365.nycu.edu.tw::61ead066-a98e-4fbc-9a0f-98813641606b" providerId="AD" clId="Web-{22F265E4-AE27-8F45-5C79-DD7F3F1CE69C}" dt="2022-01-12T05:43:03.311" v="1"/>
          <pc:sldLayoutMkLst>
            <pc:docMk/>
            <pc:sldMasterMk cId="3221134675" sldId="2147483672"/>
            <pc:sldLayoutMk cId="3410961386" sldId="2147483679"/>
          </pc:sldLayoutMkLst>
        </pc:sldLayoutChg>
        <pc:sldLayoutChg chg="replId">
          <pc:chgData name="王柏偉" userId="S::bww.cs10@m365.nycu.edu.tw::61ead066-a98e-4fbc-9a0f-98813641606b" providerId="AD" clId="Web-{22F265E4-AE27-8F45-5C79-DD7F3F1CE69C}" dt="2022-01-12T05:43:03.311" v="1"/>
          <pc:sldLayoutMkLst>
            <pc:docMk/>
            <pc:sldMasterMk cId="3221134675" sldId="2147483672"/>
            <pc:sldLayoutMk cId="361526853" sldId="2147483680"/>
          </pc:sldLayoutMkLst>
        </pc:sldLayoutChg>
        <pc:sldLayoutChg chg="replId">
          <pc:chgData name="王柏偉" userId="S::bww.cs10@m365.nycu.edu.tw::61ead066-a98e-4fbc-9a0f-98813641606b" providerId="AD" clId="Web-{22F265E4-AE27-8F45-5C79-DD7F3F1CE69C}" dt="2022-01-12T05:43:03.311" v="1"/>
          <pc:sldLayoutMkLst>
            <pc:docMk/>
            <pc:sldMasterMk cId="3221134675" sldId="2147483672"/>
            <pc:sldLayoutMk cId="3012263201" sldId="2147483681"/>
          </pc:sldLayoutMkLst>
        </pc:sldLayoutChg>
        <pc:sldLayoutChg chg="replId">
          <pc:chgData name="王柏偉" userId="S::bww.cs10@m365.nycu.edu.tw::61ead066-a98e-4fbc-9a0f-98813641606b" providerId="AD" clId="Web-{22F265E4-AE27-8F45-5C79-DD7F3F1CE69C}" dt="2022-01-12T05:43:03.311" v="1"/>
          <pc:sldLayoutMkLst>
            <pc:docMk/>
            <pc:sldMasterMk cId="3221134675" sldId="2147483672"/>
            <pc:sldLayoutMk cId="118045649" sldId="2147483682"/>
          </pc:sldLayoutMkLst>
        </pc:sldLayoutChg>
        <pc:sldLayoutChg chg="replId">
          <pc:chgData name="王柏偉" userId="S::bww.cs10@m365.nycu.edu.tw::61ead066-a98e-4fbc-9a0f-98813641606b" providerId="AD" clId="Web-{22F265E4-AE27-8F45-5C79-DD7F3F1CE69C}" dt="2022-01-12T05:43:03.311" v="1"/>
          <pc:sldLayoutMkLst>
            <pc:docMk/>
            <pc:sldMasterMk cId="3221134675" sldId="2147483672"/>
            <pc:sldLayoutMk cId="4095651481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BE3C3-D20F-4F8D-BA0F-1CD95F985177}" type="datetimeFigureOut">
              <a:rPr lang="en-US" altLang="zh-TW"/>
              <a:t>1/13/2022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86E90-DFD9-47A1-A86A-84C7FA628261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94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42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598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302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26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00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8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24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411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06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56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35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37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699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0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8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2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5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3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1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4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0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3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26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44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6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99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2392398" y="3958502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2147626" y="3788469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9088685" y="3883636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1F2E83-7BC7-45DC-BB0A-725F129DBF2A}"/>
              </a:ext>
            </a:extLst>
          </p:cNvPr>
          <p:cNvGrpSpPr/>
          <p:nvPr/>
        </p:nvGrpSpPr>
        <p:grpSpPr>
          <a:xfrm>
            <a:off x="-1603710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765017" y="2767435"/>
            <a:ext cx="4540499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TW" sz="3600" spc="30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/>
              </a:rPr>
              <a:t>Optimization</a:t>
            </a:r>
          </a:p>
          <a:p>
            <a:pPr algn="ctr"/>
            <a:r>
              <a:rPr lang="en-US" altLang="zh-TW" sz="3600" spc="30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/>
              </a:rPr>
              <a:t>Tensor operation</a:t>
            </a:r>
          </a:p>
          <a:p>
            <a:pPr algn="ctr"/>
            <a:r>
              <a:rPr lang="en-US" altLang="zh-TW" sz="3600" spc="30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/>
              </a:rPr>
              <a:t>using TVM</a:t>
            </a:r>
          </a:p>
        </p:txBody>
      </p:sp>
      <p:sp>
        <p:nvSpPr>
          <p:cNvPr id="15" name="等腰三角形 14"/>
          <p:cNvSpPr/>
          <p:nvPr/>
        </p:nvSpPr>
        <p:spPr>
          <a:xfrm rot="512239">
            <a:off x="5835588" y="192619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6486873" y="219428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5390847" y="2222524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4757615" y="1830715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6477582" y="1810736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144022" y="5184633"/>
            <a:ext cx="1944216" cy="57606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310551166</a:t>
            </a:r>
            <a:br>
              <a:rPr lang="en-US" altLang="zh-CN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</a:br>
            <a:r>
              <a:rPr lang="zh-TW" altLang="en-US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王柏偉</a:t>
            </a:r>
            <a:endParaRPr lang="zh-CN" altLang="en-US">
              <a:solidFill>
                <a:schemeClr val="bg1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404976" y="2243602"/>
            <a:ext cx="360040" cy="2602150"/>
            <a:chOff x="4078982" y="1988841"/>
            <a:chExt cx="360040" cy="2602150"/>
          </a:xfrm>
        </p:grpSpPr>
        <p:sp>
          <p:nvSpPr>
            <p:cNvPr id="36" name="左中括号 3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左中括号 36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7977640" y="2265229"/>
            <a:ext cx="360040" cy="2602150"/>
            <a:chOff x="4078982" y="1988841"/>
            <a:chExt cx="360040" cy="2602150"/>
          </a:xfrm>
        </p:grpSpPr>
        <p:sp>
          <p:nvSpPr>
            <p:cNvPr id="40" name="左中括号 39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中括号 40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43E57D-F6C5-4EAB-A54D-FB141D3CFFC6}"/>
              </a:ext>
            </a:extLst>
          </p:cNvPr>
          <p:cNvGrpSpPr/>
          <p:nvPr/>
        </p:nvGrpSpPr>
        <p:grpSpPr>
          <a:xfrm>
            <a:off x="10312632" y="1544377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9482886" y="3721015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9">
            <a:extLst>
              <a:ext uri="{FF2B5EF4-FFF2-40B4-BE49-F238E27FC236}">
                <a16:creationId xmlns:a16="http://schemas.microsoft.com/office/drawing/2014/main" id="{0002C8FA-3B46-4C06-B99B-35D2A7A320E3}"/>
              </a:ext>
            </a:extLst>
          </p:cNvPr>
          <p:cNvSpPr/>
          <p:nvPr/>
        </p:nvSpPr>
        <p:spPr>
          <a:xfrm>
            <a:off x="3743722" y="5184633"/>
            <a:ext cx="1944216" cy="57606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汉仪大圣体简" panose="00020600040101010101" pitchFamily="18" charset="-122"/>
                <a:ea typeface="汉仪大圣体简"/>
              </a:rPr>
              <a:t>310551115</a:t>
            </a:r>
            <a:br>
              <a:rPr lang="en-US" altLang="zh-CN">
                <a:latin typeface="汉仪大圣体简" panose="00020600040101010101" pitchFamily="18" charset="-122"/>
                <a:ea typeface="汉仪大圣体简" panose="00020600040101010101" pitchFamily="18" charset="-122"/>
              </a:rPr>
            </a:br>
            <a:r>
              <a:rPr lang="en-US" altLang="zh-CN" err="1">
                <a:solidFill>
                  <a:schemeClr val="bg1"/>
                </a:solidFill>
                <a:latin typeface="汉仪大圣体简" panose="00020600040101010101" pitchFamily="18" charset="-122"/>
                <a:ea typeface="汉仪大圣体简"/>
              </a:rPr>
              <a:t>張軒</a:t>
            </a:r>
          </a:p>
        </p:txBody>
      </p:sp>
    </p:spTree>
    <p:extLst>
      <p:ext uri="{BB962C8B-B14F-4D97-AF65-F5344CB8AC3E}">
        <p14:creationId xmlns:p14="http://schemas.microsoft.com/office/powerpoint/2010/main" val="19433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  <p:extLst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3564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7263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8667" y="611396"/>
            <a:ext cx="2146742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4</a:t>
            </a:r>
            <a:r>
              <a:rPr lang="en-US" altLang="zh-CN" b="1"/>
              <a:t>  </a:t>
            </a:r>
            <a:r>
              <a:rPr lang="en-US" b="1">
                <a:ea typeface="+mn-lt"/>
                <a:cs typeface="+mn-lt"/>
              </a:rPr>
              <a:t>Implementation</a:t>
            </a:r>
            <a:endParaRPr lang="zh-CN" altLang="en-US" b="1"/>
          </a:p>
        </p:txBody>
      </p:sp>
      <p:sp>
        <p:nvSpPr>
          <p:cNvPr id="6" name="左中括号 5"/>
          <p:cNvSpPr/>
          <p:nvPr/>
        </p:nvSpPr>
        <p:spPr>
          <a:xfrm>
            <a:off x="695400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49608" y="1684202"/>
            <a:ext cx="67745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b="1">
                <a:cs typeface="Arial"/>
              </a:rPr>
              <a:t>Reordering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855250" y="1542012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0704512" y="6237312"/>
            <a:ext cx="388716" cy="326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066A2F8B-DE0A-4582-9CA4-8768635C8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175854"/>
            <a:ext cx="7115175" cy="1668092"/>
          </a:xfrm>
          <a:prstGeom prst="rect">
            <a:avLst/>
          </a:prstGeom>
        </p:spPr>
      </p:pic>
      <p:pic>
        <p:nvPicPr>
          <p:cNvPr id="15" name="圖片 15">
            <a:extLst>
              <a:ext uri="{FF2B5EF4-FFF2-40B4-BE49-F238E27FC236}">
                <a16:creationId xmlns:a16="http://schemas.microsoft.com/office/drawing/2014/main" id="{02D3234D-2B22-4B8E-A049-9DD3EB3FB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5" y="4744621"/>
            <a:ext cx="4724400" cy="816808"/>
          </a:xfrm>
          <a:prstGeom prst="rect">
            <a:avLst/>
          </a:prstGeom>
        </p:spPr>
      </p:pic>
      <p:sp>
        <p:nvSpPr>
          <p:cNvPr id="17" name="TextBox 8">
            <a:extLst>
              <a:ext uri="{FF2B5EF4-FFF2-40B4-BE49-F238E27FC236}">
                <a16:creationId xmlns:a16="http://schemas.microsoft.com/office/drawing/2014/main" id="{910E3B73-80BE-478A-9AB2-DA6132558240}"/>
              </a:ext>
            </a:extLst>
          </p:cNvPr>
          <p:cNvSpPr txBox="1"/>
          <p:nvPr/>
        </p:nvSpPr>
        <p:spPr>
          <a:xfrm>
            <a:off x="7435216" y="4237551"/>
            <a:ext cx="1084956" cy="10222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Arial"/>
              </a:rPr>
              <a:t>After </a:t>
            </a:r>
            <a:endParaRPr lang="en-US" altLang="zh-CN" sz="1400" err="1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ea typeface="微软雅黑 Ligh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>
              <a:solidFill>
                <a:srgbClr val="000000"/>
              </a:solidFill>
              <a:latin typeface="Arial"/>
              <a:ea typeface="微软雅黑 Ligh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rgbClr val="595959"/>
              </a:solidFill>
              <a:latin typeface="Trebuchet MS"/>
              <a:ea typeface="微软雅黑 Light"/>
              <a:cs typeface="+mn-lt"/>
            </a:endParaRPr>
          </a:p>
        </p:txBody>
      </p:sp>
      <p:pic>
        <p:nvPicPr>
          <p:cNvPr id="18" name="圖片 18">
            <a:extLst>
              <a:ext uri="{FF2B5EF4-FFF2-40B4-BE49-F238E27FC236}">
                <a16:creationId xmlns:a16="http://schemas.microsoft.com/office/drawing/2014/main" id="{80C3837E-F511-4864-B49E-DB05DB767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375" y="4707757"/>
            <a:ext cx="3162300" cy="900060"/>
          </a:xfrm>
          <a:prstGeom prst="rect">
            <a:avLst/>
          </a:prstGeom>
        </p:spPr>
      </p:pic>
      <p:sp>
        <p:nvSpPr>
          <p:cNvPr id="20" name="TextBox 8">
            <a:extLst>
              <a:ext uri="{FF2B5EF4-FFF2-40B4-BE49-F238E27FC236}">
                <a16:creationId xmlns:a16="http://schemas.microsoft.com/office/drawing/2014/main" id="{A7C36362-4100-41EF-98AF-E0D22CE72AB5}"/>
              </a:ext>
            </a:extLst>
          </p:cNvPr>
          <p:cNvSpPr txBox="1"/>
          <p:nvPr/>
        </p:nvSpPr>
        <p:spPr>
          <a:xfrm>
            <a:off x="1939291" y="4313751"/>
            <a:ext cx="1084956" cy="10222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Arial"/>
              </a:rPr>
              <a:t>Before</a:t>
            </a:r>
            <a:endParaRPr lang="en-US" altLang="zh-CN" sz="1400" err="1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ea typeface="微软雅黑 Ligh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>
              <a:solidFill>
                <a:srgbClr val="000000"/>
              </a:solidFill>
              <a:latin typeface="Arial"/>
              <a:ea typeface="微软雅黑 Ligh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rgbClr val="595959"/>
              </a:solidFill>
              <a:latin typeface="Trebuchet MS"/>
              <a:ea typeface="微软雅黑 Ligh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46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3564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7263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8667" y="611396"/>
            <a:ext cx="2146742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4</a:t>
            </a:r>
            <a:r>
              <a:rPr lang="en-US" altLang="zh-CN" b="1"/>
              <a:t>  </a:t>
            </a:r>
            <a:r>
              <a:rPr lang="en-US" b="1">
                <a:ea typeface="+mn-lt"/>
                <a:cs typeface="+mn-lt"/>
              </a:rPr>
              <a:t>Implementation</a:t>
            </a:r>
            <a:endParaRPr lang="zh-CN" altLang="en-US" b="1"/>
          </a:p>
        </p:txBody>
      </p:sp>
      <p:sp>
        <p:nvSpPr>
          <p:cNvPr id="6" name="左中括号 5"/>
          <p:cNvSpPr/>
          <p:nvPr/>
        </p:nvSpPr>
        <p:spPr>
          <a:xfrm>
            <a:off x="695400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49608" y="1684202"/>
            <a:ext cx="67745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b="1">
                <a:cs typeface="Arial"/>
              </a:rPr>
              <a:t>Reordering + </a:t>
            </a:r>
            <a:r>
              <a:rPr lang="en-US" b="1">
                <a:cs typeface="Arial"/>
              </a:rPr>
              <a:t>Parallelization </a:t>
            </a:r>
            <a:endParaRPr lang="zh-TW" altLang="en-US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855250" y="1542012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0704512" y="6237312"/>
            <a:ext cx="388716" cy="326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2796724-A31A-4838-A730-DE04AC7BB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8" y="2843213"/>
            <a:ext cx="4724400" cy="1438275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BB24B1DB-B346-479A-9CF0-9839AE569215}"/>
              </a:ext>
            </a:extLst>
          </p:cNvPr>
          <p:cNvSpPr txBox="1"/>
          <p:nvPr/>
        </p:nvSpPr>
        <p:spPr>
          <a:xfrm>
            <a:off x="1205866" y="2123001"/>
            <a:ext cx="9562206" cy="10222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ea typeface="微软雅黑 Light"/>
                <a:cs typeface="+mn-lt"/>
              </a:rPr>
              <a:t>Make the schedule parallelize the axis x.</a:t>
            </a:r>
            <a:endParaRPr lang="en-US" altLang="zh-CN" sz="1400" err="1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ea typeface="微软雅黑 Ligh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>
              <a:solidFill>
                <a:srgbClr val="000000"/>
              </a:solidFill>
              <a:latin typeface="Arial"/>
              <a:ea typeface="微软雅黑 Ligh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rgbClr val="595959"/>
              </a:solidFill>
              <a:latin typeface="Trebuchet MS"/>
              <a:ea typeface="微软雅黑 Ligh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996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3564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7263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8667" y="611396"/>
            <a:ext cx="2146742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4</a:t>
            </a:r>
            <a:r>
              <a:rPr lang="en-US" altLang="zh-CN" b="1"/>
              <a:t>  </a:t>
            </a:r>
            <a:r>
              <a:rPr lang="en-US" b="1">
                <a:ea typeface="+mn-lt"/>
                <a:cs typeface="+mn-lt"/>
              </a:rPr>
              <a:t>Implementation</a:t>
            </a:r>
            <a:endParaRPr lang="zh-CN" altLang="en-US" b="1"/>
          </a:p>
        </p:txBody>
      </p:sp>
      <p:sp>
        <p:nvSpPr>
          <p:cNvPr id="6" name="左中括号 5"/>
          <p:cNvSpPr/>
          <p:nvPr/>
        </p:nvSpPr>
        <p:spPr>
          <a:xfrm>
            <a:off x="695400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49608" y="1684202"/>
            <a:ext cx="67745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ea typeface="+mn-lt"/>
                <a:cs typeface="+mn-lt"/>
              </a:rPr>
              <a:t>Reordering + Parallelization +  Tiling</a:t>
            </a:r>
            <a:endParaRPr lang="zh-TW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855250" y="1542012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0704512" y="6237312"/>
            <a:ext cx="388716" cy="326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8">
            <a:extLst>
              <a:ext uri="{FF2B5EF4-FFF2-40B4-BE49-F238E27FC236}">
                <a16:creationId xmlns:a16="http://schemas.microsoft.com/office/drawing/2014/main" id="{9DA001BB-05FF-4817-B1BF-B816F09D8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5697653"/>
            <a:ext cx="4895850" cy="825268"/>
          </a:xfrm>
          <a:prstGeom prst="rect">
            <a:avLst/>
          </a:prstGeom>
        </p:spPr>
      </p:pic>
      <p:pic>
        <p:nvPicPr>
          <p:cNvPr id="9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0A1DCD6E-A4C4-4234-82E3-DD21E7326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2188589"/>
            <a:ext cx="6904892" cy="29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560" y="4137264"/>
            <a:ext cx="1460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8632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6173" y="3751965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5221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2024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8790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9068" y="2074407"/>
            <a:ext cx="944489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zh-CN" sz="9600" b="1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48775" y="3022067"/>
            <a:ext cx="41918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CN" altLang="en-US" sz="3600" b="1" spc="300">
                <a:latin typeface="+mn-ea"/>
              </a:rPr>
              <a:t>Evaluation</a:t>
            </a:r>
            <a:endParaRPr lang="zh-TW" altLang="en-US"/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920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3721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4224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814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94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3564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7263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8667" y="611396"/>
            <a:ext cx="1608133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5</a:t>
            </a:r>
            <a:r>
              <a:rPr lang="en-US" altLang="zh-CN" b="1"/>
              <a:t>  </a:t>
            </a:r>
            <a:r>
              <a:rPr lang="en-US" b="1">
                <a:ea typeface="+mn-lt"/>
                <a:cs typeface="+mn-lt"/>
              </a:rPr>
              <a:t>Evaluation</a:t>
            </a:r>
            <a:endParaRPr lang="zh-CN" altLang="en-US" b="1"/>
          </a:p>
        </p:txBody>
      </p:sp>
      <p:sp>
        <p:nvSpPr>
          <p:cNvPr id="6" name="左中括号 5"/>
          <p:cNvSpPr/>
          <p:nvPr/>
        </p:nvSpPr>
        <p:spPr>
          <a:xfrm>
            <a:off x="695400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8369666" y="6295927"/>
            <a:ext cx="388716" cy="326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12">
            <a:extLst>
              <a:ext uri="{FF2B5EF4-FFF2-40B4-BE49-F238E27FC236}">
                <a16:creationId xmlns:a16="http://schemas.microsoft.com/office/drawing/2014/main" id="{3AD343FB-49DA-4159-8CE4-D5AC8F946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32" y="1126196"/>
            <a:ext cx="8194430" cy="5641145"/>
          </a:xfrm>
          <a:prstGeom prst="rect">
            <a:avLst/>
          </a:prstGeom>
        </p:spPr>
      </p:pic>
      <p:sp>
        <p:nvSpPr>
          <p:cNvPr id="14" name="TextBox 8">
            <a:extLst>
              <a:ext uri="{FF2B5EF4-FFF2-40B4-BE49-F238E27FC236}">
                <a16:creationId xmlns:a16="http://schemas.microsoft.com/office/drawing/2014/main" id="{AC26DB55-5E9E-4537-97F1-AF26EAD8FFB0}"/>
              </a:ext>
            </a:extLst>
          </p:cNvPr>
          <p:cNvSpPr txBox="1"/>
          <p:nvPr/>
        </p:nvSpPr>
        <p:spPr>
          <a:xfrm>
            <a:off x="8444866" y="2025309"/>
            <a:ext cx="3671360" cy="10222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ea typeface="微软雅黑 Light"/>
                <a:cs typeface="+mn-lt"/>
              </a:rPr>
              <a:t>matrix size [32,64,128,256,512,1024,2048]</a:t>
            </a:r>
            <a:endParaRPr lang="en-US" altLang="zh-CN" sz="1400" err="1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ea typeface="微软雅黑 Ligh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>
              <a:solidFill>
                <a:srgbClr val="000000"/>
              </a:solidFill>
              <a:latin typeface="Arial"/>
              <a:ea typeface="微软雅黑 Ligh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rgbClr val="595959"/>
              </a:solidFill>
              <a:latin typeface="Trebuchet MS"/>
              <a:ea typeface="微软雅黑 Ligh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147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3752" y="1714303"/>
            <a:ext cx="3816424" cy="3151228"/>
            <a:chOff x="3862958" y="1655787"/>
            <a:chExt cx="3816424" cy="3151228"/>
          </a:xfrm>
        </p:grpSpPr>
        <p:sp>
          <p:nvSpPr>
            <p:cNvPr id="3" name="TextBox 2"/>
            <p:cNvSpPr txBox="1"/>
            <p:nvPr/>
          </p:nvSpPr>
          <p:spPr>
            <a:xfrm>
              <a:off x="4186994" y="3024497"/>
              <a:ext cx="33025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尚雅体演示版常规体" pitchFamily="50" charset="-122"/>
                  <a:ea typeface="造字工房尚雅体演示版常规体" pitchFamily="50" charset="-122"/>
                </a:rPr>
                <a:t>THANKS</a:t>
              </a:r>
              <a:endParaRPr lang="zh-CN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73233" y="1655787"/>
              <a:ext cx="1870045" cy="741200"/>
              <a:chOff x="4796735" y="1439763"/>
              <a:chExt cx="1870045" cy="741200"/>
            </a:xfrm>
          </p:grpSpPr>
          <p:sp>
            <p:nvSpPr>
              <p:cNvPr id="12" name="等腰三角形 11"/>
              <p:cNvSpPr/>
              <p:nvPr/>
            </p:nvSpPr>
            <p:spPr>
              <a:xfrm rot="512239">
                <a:off x="5758296" y="1651656"/>
                <a:ext cx="396044" cy="34141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20371609">
                <a:off x="6409581" y="1919741"/>
                <a:ext cx="198022" cy="1707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20371609">
                <a:off x="5313555" y="1947984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3761573">
                <a:off x="4680323" y="1556175"/>
                <a:ext cx="741200" cy="50837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20371609">
                <a:off x="6400290" y="1536196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862958" y="2204865"/>
              <a:ext cx="360040" cy="2602150"/>
              <a:chOff x="3934966" y="1988841"/>
              <a:chExt cx="360040" cy="2602150"/>
            </a:xfrm>
          </p:grpSpPr>
          <p:sp>
            <p:nvSpPr>
              <p:cNvPr id="10" name="左中括号 9"/>
              <p:cNvSpPr/>
              <p:nvPr/>
            </p:nvSpPr>
            <p:spPr>
              <a:xfrm>
                <a:off x="4029132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左中括号 10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flipH="1">
              <a:off x="7319342" y="2185087"/>
              <a:ext cx="360040" cy="2602150"/>
              <a:chOff x="3934966" y="1988841"/>
              <a:chExt cx="360040" cy="2602150"/>
            </a:xfrm>
          </p:grpSpPr>
          <p:sp>
            <p:nvSpPr>
              <p:cNvPr id="8" name="左中括号 7"/>
              <p:cNvSpPr/>
              <p:nvPr/>
            </p:nvSpPr>
            <p:spPr>
              <a:xfrm>
                <a:off x="4006974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左中括号 8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 rot="10800000">
            <a:off x="8910014" y="2293464"/>
            <a:ext cx="3687215" cy="2719712"/>
            <a:chOff x="-1604504" y="2147667"/>
            <a:chExt cx="3687215" cy="271971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15539734">
            <a:off x="-1515756" y="1473563"/>
            <a:ext cx="3687215" cy="2719712"/>
            <a:chOff x="-1604504" y="2147667"/>
            <a:chExt cx="3687215" cy="2719712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512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560" y="4137264"/>
            <a:ext cx="1460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8632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6173" y="3751965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5221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2024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8790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9068" y="2074407"/>
            <a:ext cx="944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1</a:t>
            </a:r>
            <a:endParaRPr lang="zh-CN" altLang="en-US" sz="9600" b="1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75921" y="2955655"/>
            <a:ext cx="411971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zh-CN" sz="3600" b="1" spc="300">
                <a:latin typeface="+mn-ea"/>
              </a:rPr>
              <a:t>Problem tackled</a:t>
            </a:r>
            <a:endParaRPr lang="zh-CN" altLang="en-US" sz="3600" b="1" spc="300">
              <a:latin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920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188212" y="3475131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4224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814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37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3564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7263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8668" y="611396"/>
            <a:ext cx="2223686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1</a:t>
            </a:r>
            <a:r>
              <a:rPr lang="en-US" altLang="zh-CN" b="1"/>
              <a:t>  Problem tackled</a:t>
            </a:r>
            <a:endParaRPr lang="zh-CN" altLang="en-US" b="1"/>
          </a:p>
        </p:txBody>
      </p:sp>
      <p:sp>
        <p:nvSpPr>
          <p:cNvPr id="6" name="左中括号 5"/>
          <p:cNvSpPr/>
          <p:nvPr/>
        </p:nvSpPr>
        <p:spPr>
          <a:xfrm>
            <a:off x="695400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43966" y="2056327"/>
            <a:ext cx="9505056" cy="16685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rebuchet MS"/>
                <a:ea typeface="微软雅黑 Light"/>
                <a:cs typeface="Arial"/>
              </a:rPr>
              <a:t>Large search space.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rebuchet MS"/>
                <a:ea typeface="微软雅黑 Light"/>
                <a:cs typeface="Arial"/>
              </a:rPr>
              <a:t>Not portable.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rebuchet MS"/>
                <a:ea typeface="微软雅黑 Light"/>
                <a:cs typeface="Arial"/>
              </a:rPr>
              <a:t>Rapid growth of hardware architecture and domain specific optimizations.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9608" y="1701922"/>
            <a:ext cx="766949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b="1"/>
              <a:t>Writing high performance kernels is tedious and hard to maintain</a:t>
            </a:r>
            <a:endParaRPr lang="zh-TW" altLang="en-US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855250" y="1542012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0704512" y="6237312"/>
            <a:ext cx="388716" cy="326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EB656D-C4BF-4A12-8FC7-856AF32F7435}"/>
              </a:ext>
            </a:extLst>
          </p:cNvPr>
          <p:cNvSpPr txBox="1"/>
          <p:nvPr/>
        </p:nvSpPr>
        <p:spPr>
          <a:xfrm>
            <a:off x="3263531" y="5974833"/>
            <a:ext cx="44489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400" b="1">
                <a:cs typeface="Arial"/>
              </a:rPr>
              <a:t>Let compilers do the work !</a:t>
            </a:r>
          </a:p>
        </p:txBody>
      </p:sp>
      <p:pic>
        <p:nvPicPr>
          <p:cNvPr id="8" name="圖片 12">
            <a:extLst>
              <a:ext uri="{FF2B5EF4-FFF2-40B4-BE49-F238E27FC236}">
                <a16:creationId xmlns:a16="http://schemas.microsoft.com/office/drawing/2014/main" id="{8CCBD541-C4FB-4A39-9A3B-195E7FE79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167" y="3343115"/>
            <a:ext cx="4107711" cy="25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0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560" y="4137264"/>
            <a:ext cx="1460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8632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6173" y="3751965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5221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2024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8790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9068" y="2074407"/>
            <a:ext cx="944489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zh-CN" sz="9600" b="1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75921" y="2955655"/>
            <a:ext cx="305853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zh-CN" sz="3600" b="1" spc="300">
                <a:latin typeface="+mn-ea"/>
              </a:rPr>
              <a:t>Background</a:t>
            </a:r>
            <a:endParaRPr lang="zh-TW" altLang="en-US"/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920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188212" y="3475131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4224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814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86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3564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7263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8668" y="611396"/>
            <a:ext cx="1787669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2</a:t>
            </a:r>
            <a:r>
              <a:rPr lang="en-US" altLang="zh-CN" b="1"/>
              <a:t>  Background</a:t>
            </a:r>
            <a:endParaRPr lang="zh-CN" altLang="en-US" b="1"/>
          </a:p>
        </p:txBody>
      </p:sp>
      <p:sp>
        <p:nvSpPr>
          <p:cNvPr id="6" name="左中括号 5"/>
          <p:cNvSpPr/>
          <p:nvPr/>
        </p:nvSpPr>
        <p:spPr>
          <a:xfrm>
            <a:off x="695400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49608" y="1684202"/>
            <a:ext cx="67745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b="1">
                <a:cs typeface="Arial"/>
              </a:rPr>
              <a:t>Compile and optimize DL models using TVM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855250" y="1542012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0704512" y="6165304"/>
            <a:ext cx="388716" cy="326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3">
            <a:extLst>
              <a:ext uri="{FF2B5EF4-FFF2-40B4-BE49-F238E27FC236}">
                <a16:creationId xmlns:a16="http://schemas.microsoft.com/office/drawing/2014/main" id="{57BBE0F4-9985-4941-B3D9-FCBE03C1B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86" y="2191888"/>
            <a:ext cx="5791200" cy="413998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1A5AA0B-FC17-4B43-BE67-A17274C149A2}"/>
              </a:ext>
            </a:extLst>
          </p:cNvPr>
          <p:cNvSpPr/>
          <p:nvPr/>
        </p:nvSpPr>
        <p:spPr>
          <a:xfrm>
            <a:off x="3255335" y="4114798"/>
            <a:ext cx="4306185" cy="974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2C8A1F6-2424-482C-902D-F0D84036124A}"/>
              </a:ext>
            </a:extLst>
          </p:cNvPr>
          <p:cNvSpPr txBox="1"/>
          <p:nvPr/>
        </p:nvSpPr>
        <p:spPr>
          <a:xfrm>
            <a:off x="8702749" y="2757377"/>
            <a:ext cx="317736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sz="1400">
                <a:solidFill>
                  <a:srgbClr val="FF0000"/>
                </a:solidFill>
                <a:cs typeface="Arial"/>
              </a:rPr>
              <a:t>Operator fusion</a:t>
            </a:r>
            <a:endParaRPr lang="zh-TW">
              <a:solidFill>
                <a:srgbClr val="FF0000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sz="1400">
                <a:solidFill>
                  <a:srgbClr val="FF0000"/>
                </a:solidFill>
                <a:cs typeface="Arial"/>
              </a:rPr>
              <a:t>Data layout transformation</a:t>
            </a:r>
          </a:p>
          <a:p>
            <a:pPr marL="285750" indent="-285750">
              <a:buFont typeface="Arial"/>
              <a:buChar char="•"/>
            </a:pPr>
            <a:r>
              <a:rPr lang="zh-TW" altLang="en-US" sz="1400">
                <a:cs typeface="Arial"/>
              </a:rPr>
              <a:t>Constant folding/propagation</a:t>
            </a:r>
          </a:p>
          <a:p>
            <a:pPr marL="285750" indent="-285750">
              <a:buFont typeface="Arial"/>
              <a:buChar char="•"/>
            </a:pPr>
            <a:r>
              <a:rPr lang="zh-TW" altLang="en-US" sz="1400">
                <a:cs typeface="Arial"/>
              </a:rPr>
              <a:t>Dead code elimination</a:t>
            </a: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D5B023E4-7FDE-49EF-9B7B-8A1C078DCB49}"/>
              </a:ext>
            </a:extLst>
          </p:cNvPr>
          <p:cNvSpPr/>
          <p:nvPr/>
        </p:nvSpPr>
        <p:spPr>
          <a:xfrm>
            <a:off x="7911624" y="3099186"/>
            <a:ext cx="655675" cy="2658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C609D145-CBFF-44FF-9E57-066FAA3CA4B1}"/>
              </a:ext>
            </a:extLst>
          </p:cNvPr>
          <p:cNvSpPr/>
          <p:nvPr/>
        </p:nvSpPr>
        <p:spPr>
          <a:xfrm>
            <a:off x="7911624" y="4499139"/>
            <a:ext cx="655675" cy="2658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B1D876A-FA53-481C-8CD8-7962A014B5ED}"/>
              </a:ext>
            </a:extLst>
          </p:cNvPr>
          <p:cNvSpPr txBox="1"/>
          <p:nvPr/>
        </p:nvSpPr>
        <p:spPr>
          <a:xfrm>
            <a:off x="8704964" y="431017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cs typeface="Arial"/>
              </a:rPr>
              <a:t>Traverse and optimize each operator</a:t>
            </a:r>
          </a:p>
        </p:txBody>
      </p:sp>
    </p:spTree>
    <p:extLst>
      <p:ext uri="{BB962C8B-B14F-4D97-AF65-F5344CB8AC3E}">
        <p14:creationId xmlns:p14="http://schemas.microsoft.com/office/powerpoint/2010/main" val="39669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560" y="4137264"/>
            <a:ext cx="1460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8632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6173" y="3751965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5221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2024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8790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9068" y="2074407"/>
            <a:ext cx="944489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zh-CN" sz="9600" b="1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75921" y="2955655"/>
            <a:ext cx="449494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zh-CN" sz="3600" b="1" spc="300">
                <a:latin typeface="+mn-ea"/>
              </a:rPr>
              <a:t>Tensor Expression</a:t>
            </a:r>
            <a:endParaRPr lang="zh-TW"/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920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188212" y="3475131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4224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814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2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3564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7263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8668" y="611396"/>
            <a:ext cx="2501519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3</a:t>
            </a:r>
            <a:r>
              <a:rPr lang="en-US" altLang="zh-CN" b="1"/>
              <a:t>  Tensor Expression</a:t>
            </a:r>
            <a:endParaRPr lang="zh-CN" altLang="en-US" b="1"/>
          </a:p>
        </p:txBody>
      </p:sp>
      <p:sp>
        <p:nvSpPr>
          <p:cNvPr id="6" name="左中括号 5"/>
          <p:cNvSpPr/>
          <p:nvPr/>
        </p:nvSpPr>
        <p:spPr>
          <a:xfrm>
            <a:off x="695400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855250" y="1542012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0704512" y="6237312"/>
            <a:ext cx="388716" cy="326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96373852-7591-48D6-BA67-FBDB901FE5FE}"/>
              </a:ext>
            </a:extLst>
          </p:cNvPr>
          <p:cNvSpPr txBox="1"/>
          <p:nvPr/>
        </p:nvSpPr>
        <p:spPr>
          <a:xfrm>
            <a:off x="1313122" y="1552353"/>
            <a:ext cx="784682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1600" b="1"/>
              <a:t>TVM </a:t>
            </a:r>
            <a:r>
              <a:rPr lang="zh-TW" sz="1600" b="1">
                <a:ea typeface="+mn-lt"/>
                <a:cs typeface="+mn-lt"/>
              </a:rPr>
              <a:t>u</a:t>
            </a:r>
            <a:r>
              <a:rPr lang="en-US" altLang="zh-TW" sz="1600" b="1" err="1">
                <a:ea typeface="+mn-lt"/>
                <a:cs typeface="+mn-lt"/>
              </a:rPr>
              <a:t>ses</a:t>
            </a:r>
            <a:r>
              <a:rPr lang="zh-TW" sz="1600" b="1">
                <a:ea typeface="+mn-lt"/>
                <a:cs typeface="+mn-lt"/>
              </a:rPr>
              <a:t> a tensor expression language to support automatic code generation</a:t>
            </a:r>
            <a:endParaRPr lang="zh-TW" altLang="en-US" sz="1600" b="1">
              <a:cs typeface="Arial"/>
            </a:endParaRPr>
          </a:p>
        </p:txBody>
      </p:sp>
      <p:pic>
        <p:nvPicPr>
          <p:cNvPr id="13" name="圖片 13" descr="一張含有 文字 的圖片&#10;&#10;自動產生的描述">
            <a:extLst>
              <a:ext uri="{FF2B5EF4-FFF2-40B4-BE49-F238E27FC236}">
                <a16:creationId xmlns:a16="http://schemas.microsoft.com/office/drawing/2014/main" id="{1895EB41-6F39-4476-94DA-DC2BAB4F0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842" y="2366486"/>
            <a:ext cx="6030432" cy="2878167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17D226D3-4E27-4A4A-9802-2E5F83AECC35}"/>
              </a:ext>
            </a:extLst>
          </p:cNvPr>
          <p:cNvSpPr txBox="1"/>
          <p:nvPr/>
        </p:nvSpPr>
        <p:spPr>
          <a:xfrm>
            <a:off x="1313121" y="1942214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sz="1600">
                <a:cs typeface="Arial"/>
              </a:rPr>
              <a:t>Matrix multiplication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23E5D25-F67B-4CA9-93E1-AB06C20169E1}"/>
              </a:ext>
            </a:extLst>
          </p:cNvPr>
          <p:cNvSpPr txBox="1"/>
          <p:nvPr/>
        </p:nvSpPr>
        <p:spPr>
          <a:xfrm>
            <a:off x="1314228" y="5390042"/>
            <a:ext cx="49671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b="1"/>
              <a:t>Define </a:t>
            </a:r>
            <a:r>
              <a:rPr lang="zh-TW" altLang="en-US" b="1">
                <a:solidFill>
                  <a:srgbClr val="FF0000"/>
                </a:solidFill>
              </a:rPr>
              <a:t>what</a:t>
            </a:r>
            <a:r>
              <a:rPr lang="zh-TW" altLang="en-US" b="1"/>
              <a:t> to do, not how to do !</a:t>
            </a:r>
            <a:endParaRPr lang="zh-TW" b="1">
              <a:cs typeface="Arial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5DA9671-C772-4822-A779-CCD6A4212AB1}"/>
              </a:ext>
            </a:extLst>
          </p:cNvPr>
          <p:cNvSpPr txBox="1"/>
          <p:nvPr/>
        </p:nvSpPr>
        <p:spPr>
          <a:xfrm>
            <a:off x="1614376" y="5725632"/>
            <a:ext cx="58266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cs typeface="Arial"/>
              </a:rPr>
              <a:t>(TVM determines the implementation for us)</a:t>
            </a:r>
          </a:p>
        </p:txBody>
      </p:sp>
    </p:spTree>
    <p:extLst>
      <p:ext uri="{BB962C8B-B14F-4D97-AF65-F5344CB8AC3E}">
        <p14:creationId xmlns:p14="http://schemas.microsoft.com/office/powerpoint/2010/main" val="208115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3564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7263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8668" y="611396"/>
            <a:ext cx="2501519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b="1">
                <a:solidFill>
                  <a:srgbClr val="C00000"/>
                </a:solidFill>
                <a:ea typeface="+mn-lt"/>
                <a:cs typeface="+mn-lt"/>
              </a:rPr>
              <a:t>3</a:t>
            </a:r>
            <a:r>
              <a:rPr lang="en-US" b="1">
                <a:ea typeface="+mn-lt"/>
                <a:cs typeface="+mn-lt"/>
              </a:rPr>
              <a:t>  Tensor Expression</a:t>
            </a:r>
            <a:endParaRPr lang="zh-TW" altLang="en-US"/>
          </a:p>
        </p:txBody>
      </p:sp>
      <p:sp>
        <p:nvSpPr>
          <p:cNvPr id="6" name="左中括号 5"/>
          <p:cNvSpPr/>
          <p:nvPr/>
        </p:nvSpPr>
        <p:spPr>
          <a:xfrm>
            <a:off x="695400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855250" y="1542012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0704512" y="6237312"/>
            <a:ext cx="388716" cy="326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16E9C42C-7969-47E5-8428-E57292BDB0F0}"/>
              </a:ext>
            </a:extLst>
          </p:cNvPr>
          <p:cNvSpPr txBox="1"/>
          <p:nvPr/>
        </p:nvSpPr>
        <p:spPr>
          <a:xfrm>
            <a:off x="1428308" y="1437167"/>
            <a:ext cx="85379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TW"/>
              <a:t>We can use a </a:t>
            </a:r>
            <a:r>
              <a:rPr lang="en-US" altLang="zh-TW" b="1">
                <a:solidFill>
                  <a:srgbClr val="FF0000"/>
                </a:solidFill>
              </a:rPr>
              <a:t>schedule</a:t>
            </a:r>
            <a:r>
              <a:rPr lang="en-US" altLang="zh-TW"/>
              <a:t> to denote a specific mapping from a tensor expression to low-level code.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84E6397-7D0F-4E3E-9403-602E8336A507}"/>
              </a:ext>
            </a:extLst>
          </p:cNvPr>
          <p:cNvSpPr txBox="1"/>
          <p:nvPr/>
        </p:nvSpPr>
        <p:spPr>
          <a:xfrm>
            <a:off x="1702981" y="2021958"/>
            <a:ext cx="27432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sz="1600">
                <a:cs typeface="Arial"/>
              </a:rPr>
              <a:t>reorder </a:t>
            </a:r>
            <a:r>
              <a:rPr lang="en-US" altLang="zh-TW" sz="1600">
                <a:ea typeface="+mn-lt"/>
                <a:cs typeface="+mn-lt"/>
              </a:rPr>
              <a:t>axes </a:t>
            </a:r>
            <a:endParaRPr lang="zh-TW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sz="1600">
                <a:cs typeface="Arial"/>
              </a:rPr>
              <a:t>parallelization</a:t>
            </a:r>
          </a:p>
          <a:p>
            <a:pPr marL="285750" indent="-285750">
              <a:buFont typeface="Arial"/>
              <a:buChar char="•"/>
            </a:pPr>
            <a:r>
              <a:rPr lang="zh-TW" altLang="en-US" sz="1600">
                <a:cs typeface="Arial"/>
              </a:rPr>
              <a:t>vectorization</a:t>
            </a:r>
          </a:p>
          <a:p>
            <a:pPr marL="285750" indent="-285750">
              <a:buFont typeface="Arial"/>
              <a:buChar char="•"/>
            </a:pPr>
            <a:r>
              <a:rPr lang="zh-TW" altLang="en-US" sz="1600">
                <a:cs typeface="Arial"/>
              </a:rPr>
              <a:t>etc ...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410493-F577-4862-BE20-FB8F300E2B83}"/>
              </a:ext>
            </a:extLst>
          </p:cNvPr>
          <p:cNvSpPr txBox="1"/>
          <p:nvPr/>
        </p:nvSpPr>
        <p:spPr>
          <a:xfrm>
            <a:off x="1428307" y="3430772"/>
            <a:ext cx="3921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/>
              <a:t>Hand craft schedules</a:t>
            </a:r>
            <a:endParaRPr lang="zh-TW" altLang="en-US">
              <a:cs typeface="Arial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CA4A4BE-FBB8-4490-9F25-6CD18573BC01}"/>
              </a:ext>
            </a:extLst>
          </p:cNvPr>
          <p:cNvSpPr txBox="1"/>
          <p:nvPr/>
        </p:nvSpPr>
        <p:spPr>
          <a:xfrm>
            <a:off x="1428306" y="3971259"/>
            <a:ext cx="3921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/>
              <a:t>Auto scheduler</a:t>
            </a:r>
            <a:endParaRPr lang="zh-TW" altLang="en-US">
              <a:cs typeface="Arial"/>
            </a:endParaRPr>
          </a:p>
        </p:txBody>
      </p:sp>
      <p:pic>
        <p:nvPicPr>
          <p:cNvPr id="10" name="圖片 14" descr="一張含有 文字, 貨車, 室外, 黃色 的圖片&#10;&#10;自動產生的描述">
            <a:extLst>
              <a:ext uri="{FF2B5EF4-FFF2-40B4-BE49-F238E27FC236}">
                <a16:creationId xmlns:a16="http://schemas.microsoft.com/office/drawing/2014/main" id="{79421109-682D-45CA-9465-CB29D335E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423" y="1978974"/>
            <a:ext cx="3567223" cy="45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560" y="4137264"/>
            <a:ext cx="1460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8632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6173" y="3751965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5221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2024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8790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9068" y="2074407"/>
            <a:ext cx="944489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zh-CN" sz="9600" b="1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43900" y="2993492"/>
            <a:ext cx="41918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CN" altLang="en-US" sz="3600" b="1" spc="300">
                <a:latin typeface="+mn-ea"/>
              </a:rPr>
              <a:t>Implementation</a:t>
            </a:r>
            <a:endParaRPr lang="zh-TW" altLang="en-US"/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920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3721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4224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814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23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15</Slides>
  <Notes>15</Notes>
  <HiddenSlides>0</HiddenSlide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17" baseType="lpstr">
      <vt:lpstr>Office Theme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revision>9</cp:revision>
  <dcterms:created xsi:type="dcterms:W3CDTF">2021-09-24T02:29:27Z</dcterms:created>
  <dcterms:modified xsi:type="dcterms:W3CDTF">2022-01-13T15:02:08Z</dcterms:modified>
</cp:coreProperties>
</file>