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257" r:id="rId4"/>
    <p:sldId id="263" r:id="rId5"/>
    <p:sldId id="258" r:id="rId6"/>
    <p:sldId id="287" r:id="rId7"/>
    <p:sldId id="288" r:id="rId8"/>
    <p:sldId id="283" r:id="rId9"/>
    <p:sldId id="289" r:id="rId10"/>
    <p:sldId id="271" r:id="rId11"/>
    <p:sldId id="291" r:id="rId12"/>
    <p:sldId id="293" r:id="rId13"/>
    <p:sldId id="290" r:id="rId14"/>
    <p:sldId id="265" r:id="rId15"/>
    <p:sldId id="294" r:id="rId16"/>
    <p:sldId id="295" r:id="rId17"/>
    <p:sldId id="299" r:id="rId18"/>
    <p:sldId id="296" r:id="rId19"/>
    <p:sldId id="300" r:id="rId20"/>
    <p:sldId id="297" r:id="rId21"/>
    <p:sldId id="298" r:id="rId22"/>
    <p:sldId id="274" r:id="rId23"/>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64079-3B8B-82C1-A9B7-E1CE67934410}" v="5" dt="2022-01-02T16:33:11.872"/>
    <p1510:client id="{59522ABA-A6AA-DF60-519F-7B85B191D1E4}" v="1400" dt="2021-12-20T12:38:46.563"/>
    <p1510:client id="{8665C797-6F60-632A-F395-5486B45E134F}" v="20" dt="2021-12-30T12:48:59.723"/>
    <p1510:client id="{D9ABFE66-B331-FD08-5C89-BB3DA4A72E77}" v="2504" dt="2021-12-28T12:49:11.702"/>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44" y="31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柏偉" userId="S::bww.cs10@m365.nycu.edu.tw::61ead066-a98e-4fbc-9a0f-98813641606b" providerId="AD" clId="Web-{8665C797-6F60-632A-F395-5486B45E134F}"/>
    <pc:docChg chg="delSld sldOrd">
      <pc:chgData name="王柏偉" userId="S::bww.cs10@m365.nycu.edu.tw::61ead066-a98e-4fbc-9a0f-98813641606b" providerId="AD" clId="Web-{8665C797-6F60-632A-F395-5486B45E134F}" dt="2021-12-30T12:48:59.723" v="19"/>
      <pc:docMkLst>
        <pc:docMk/>
      </pc:docMkLst>
      <pc:sldChg chg="del ord">
        <pc:chgData name="王柏偉" userId="S::bww.cs10@m365.nycu.edu.tw::61ead066-a98e-4fbc-9a0f-98813641606b" providerId="AD" clId="Web-{8665C797-6F60-632A-F395-5486B45E134F}" dt="2021-12-30T12:48:55.082" v="14"/>
        <pc:sldMkLst>
          <pc:docMk/>
          <pc:sldMk cId="4243755945" sldId="259"/>
        </pc:sldMkLst>
      </pc:sldChg>
      <pc:sldChg chg="del">
        <pc:chgData name="王柏偉" userId="S::bww.cs10@m365.nycu.edu.tw::61ead066-a98e-4fbc-9a0f-98813641606b" providerId="AD" clId="Web-{8665C797-6F60-632A-F395-5486B45E134F}" dt="2021-12-30T12:48:58.629" v="18"/>
        <pc:sldMkLst>
          <pc:docMk/>
          <pc:sldMk cId="74061710" sldId="260"/>
        </pc:sldMkLst>
      </pc:sldChg>
      <pc:sldChg chg="del">
        <pc:chgData name="王柏偉" userId="S::bww.cs10@m365.nycu.edu.tw::61ead066-a98e-4fbc-9a0f-98813641606b" providerId="AD" clId="Web-{8665C797-6F60-632A-F395-5486B45E134F}" dt="2021-12-30T12:48:57.801" v="17"/>
        <pc:sldMkLst>
          <pc:docMk/>
          <pc:sldMk cId="10654133" sldId="261"/>
        </pc:sldMkLst>
      </pc:sldChg>
      <pc:sldChg chg="del">
        <pc:chgData name="王柏偉" userId="S::bww.cs10@m365.nycu.edu.tw::61ead066-a98e-4fbc-9a0f-98813641606b" providerId="AD" clId="Web-{8665C797-6F60-632A-F395-5486B45E134F}" dt="2021-12-30T12:48:55.801" v="15"/>
        <pc:sldMkLst>
          <pc:docMk/>
          <pc:sldMk cId="138629806" sldId="266"/>
        </pc:sldMkLst>
      </pc:sldChg>
      <pc:sldChg chg="del">
        <pc:chgData name="王柏偉" userId="S::bww.cs10@m365.nycu.edu.tw::61ead066-a98e-4fbc-9a0f-98813641606b" providerId="AD" clId="Web-{8665C797-6F60-632A-F395-5486B45E134F}" dt="2021-12-30T12:48:56.957" v="16"/>
        <pc:sldMkLst>
          <pc:docMk/>
          <pc:sldMk cId="57306180" sldId="267"/>
        </pc:sldMkLst>
      </pc:sldChg>
      <pc:sldChg chg="del">
        <pc:chgData name="王柏偉" userId="S::bww.cs10@m365.nycu.edu.tw::61ead066-a98e-4fbc-9a0f-98813641606b" providerId="AD" clId="Web-{8665C797-6F60-632A-F395-5486B45E134F}" dt="2021-12-30T12:48:46.691" v="9"/>
        <pc:sldMkLst>
          <pc:docMk/>
          <pc:sldMk cId="1738598761" sldId="270"/>
        </pc:sldMkLst>
      </pc:sldChg>
      <pc:sldChg chg="del">
        <pc:chgData name="王柏偉" userId="S::bww.cs10@m365.nycu.edu.tw::61ead066-a98e-4fbc-9a0f-98813641606b" providerId="AD" clId="Web-{8665C797-6F60-632A-F395-5486B45E134F}" dt="2021-12-30T12:48:48.066" v="10"/>
        <pc:sldMkLst>
          <pc:docMk/>
          <pc:sldMk cId="337599270" sldId="273"/>
        </pc:sldMkLst>
      </pc:sldChg>
      <pc:sldChg chg="del">
        <pc:chgData name="王柏偉" userId="S::bww.cs10@m365.nycu.edu.tw::61ead066-a98e-4fbc-9a0f-98813641606b" providerId="AD" clId="Web-{8665C797-6F60-632A-F395-5486B45E134F}" dt="2021-12-30T12:48:44.425" v="7"/>
        <pc:sldMkLst>
          <pc:docMk/>
          <pc:sldMk cId="1499916103" sldId="275"/>
        </pc:sldMkLst>
      </pc:sldChg>
      <pc:sldChg chg="del">
        <pc:chgData name="王柏偉" userId="S::bww.cs10@m365.nycu.edu.tw::61ead066-a98e-4fbc-9a0f-98813641606b" providerId="AD" clId="Web-{8665C797-6F60-632A-F395-5486B45E134F}" dt="2021-12-30T12:48:42.941" v="5"/>
        <pc:sldMkLst>
          <pc:docMk/>
          <pc:sldMk cId="1464968514" sldId="277"/>
        </pc:sldMkLst>
      </pc:sldChg>
      <pc:sldChg chg="del">
        <pc:chgData name="王柏偉" userId="S::bww.cs10@m365.nycu.edu.tw::61ead066-a98e-4fbc-9a0f-98813641606b" providerId="AD" clId="Web-{8665C797-6F60-632A-F395-5486B45E134F}" dt="2021-12-30T12:48:41.800" v="4"/>
        <pc:sldMkLst>
          <pc:docMk/>
          <pc:sldMk cId="1663642673" sldId="278"/>
        </pc:sldMkLst>
      </pc:sldChg>
      <pc:sldChg chg="del">
        <pc:chgData name="王柏偉" userId="S::bww.cs10@m365.nycu.edu.tw::61ead066-a98e-4fbc-9a0f-98813641606b" providerId="AD" clId="Web-{8665C797-6F60-632A-F395-5486B45E134F}" dt="2021-12-30T12:48:40.769" v="3"/>
        <pc:sldMkLst>
          <pc:docMk/>
          <pc:sldMk cId="1952423237" sldId="279"/>
        </pc:sldMkLst>
      </pc:sldChg>
      <pc:sldChg chg="del">
        <pc:chgData name="王柏偉" userId="S::bww.cs10@m365.nycu.edu.tw::61ead066-a98e-4fbc-9a0f-98813641606b" providerId="AD" clId="Web-{8665C797-6F60-632A-F395-5486B45E134F}" dt="2021-12-30T12:48:39.660" v="2"/>
        <pc:sldMkLst>
          <pc:docMk/>
          <pc:sldMk cId="2033309072" sldId="280"/>
        </pc:sldMkLst>
      </pc:sldChg>
      <pc:sldChg chg="del">
        <pc:chgData name="王柏偉" userId="S::bww.cs10@m365.nycu.edu.tw::61ead066-a98e-4fbc-9a0f-98813641606b" providerId="AD" clId="Web-{8665C797-6F60-632A-F395-5486B45E134F}" dt="2021-12-30T12:48:38.769" v="1"/>
        <pc:sldMkLst>
          <pc:docMk/>
          <pc:sldMk cId="2973779462" sldId="281"/>
        </pc:sldMkLst>
      </pc:sldChg>
      <pc:sldChg chg="del">
        <pc:chgData name="王柏偉" userId="S::bww.cs10@m365.nycu.edu.tw::61ead066-a98e-4fbc-9a0f-98813641606b" providerId="AD" clId="Web-{8665C797-6F60-632A-F395-5486B45E134F}" dt="2021-12-30T12:48:45.566" v="8"/>
        <pc:sldMkLst>
          <pc:docMk/>
          <pc:sldMk cId="4284472178" sldId="282"/>
        </pc:sldMkLst>
      </pc:sldChg>
      <pc:sldChg chg="del ord">
        <pc:chgData name="王柏偉" userId="S::bww.cs10@m365.nycu.edu.tw::61ead066-a98e-4fbc-9a0f-98813641606b" providerId="AD" clId="Web-{8665C797-6F60-632A-F395-5486B45E134F}" dt="2021-12-30T12:48:54.285" v="13"/>
        <pc:sldMkLst>
          <pc:docMk/>
          <pc:sldMk cId="2070404642" sldId="284"/>
        </pc:sldMkLst>
      </pc:sldChg>
      <pc:sldChg chg="del">
        <pc:chgData name="王柏偉" userId="S::bww.cs10@m365.nycu.edu.tw::61ead066-a98e-4fbc-9a0f-98813641606b" providerId="AD" clId="Web-{8665C797-6F60-632A-F395-5486B45E134F}" dt="2021-12-30T12:48:43.519" v="6"/>
        <pc:sldMkLst>
          <pc:docMk/>
          <pc:sldMk cId="134432745" sldId="285"/>
        </pc:sldMkLst>
      </pc:sldChg>
      <pc:sldChg chg="del">
        <pc:chgData name="王柏偉" userId="S::bww.cs10@m365.nycu.edu.tw::61ead066-a98e-4fbc-9a0f-98813641606b" providerId="AD" clId="Web-{8665C797-6F60-632A-F395-5486B45E134F}" dt="2021-12-30T12:48:38.082" v="0"/>
        <pc:sldMkLst>
          <pc:docMk/>
          <pc:sldMk cId="995925499" sldId="286"/>
        </pc:sldMkLst>
      </pc:sldChg>
      <pc:sldChg chg="del">
        <pc:chgData name="王柏偉" userId="S::bww.cs10@m365.nycu.edu.tw::61ead066-a98e-4fbc-9a0f-98813641606b" providerId="AD" clId="Web-{8665C797-6F60-632A-F395-5486B45E134F}" dt="2021-12-30T12:48:59.723" v="19"/>
        <pc:sldMkLst>
          <pc:docMk/>
          <pc:sldMk cId="1699718873" sldId="292"/>
        </pc:sldMkLst>
      </pc:sldChg>
    </pc:docChg>
  </pc:docChgLst>
  <pc:docChgLst>
    <pc:chgData name="王柏偉" userId="S::bww.cs10@m365.nycu.edu.tw::61ead066-a98e-4fbc-9a0f-98813641606b" providerId="AD" clId="Web-{59522ABA-A6AA-DF60-519F-7B85B191D1E4}"/>
    <pc:docChg chg="addSld delSld modSld sldOrd">
      <pc:chgData name="王柏偉" userId="S::bww.cs10@m365.nycu.edu.tw::61ead066-a98e-4fbc-9a0f-98813641606b" providerId="AD" clId="Web-{59522ABA-A6AA-DF60-519F-7B85B191D1E4}" dt="2021-12-20T12:38:46.563" v="842" actId="20577"/>
      <pc:docMkLst>
        <pc:docMk/>
      </pc:docMkLst>
      <pc:sldChg chg="add del">
        <pc:chgData name="王柏偉" userId="S::bww.cs10@m365.nycu.edu.tw::61ead066-a98e-4fbc-9a0f-98813641606b" providerId="AD" clId="Web-{59522ABA-A6AA-DF60-519F-7B85B191D1E4}" dt="2021-12-20T07:10:26.068" v="36"/>
        <pc:sldMkLst>
          <pc:docMk/>
          <pc:sldMk cId="2883435965" sldId="258"/>
        </pc:sldMkLst>
      </pc:sldChg>
      <pc:sldChg chg="modSp">
        <pc:chgData name="王柏偉" userId="S::bww.cs10@m365.nycu.edu.tw::61ead066-a98e-4fbc-9a0f-98813641606b" providerId="AD" clId="Web-{59522ABA-A6AA-DF60-519F-7B85B191D1E4}" dt="2021-12-20T11:45:32.034" v="260" actId="20577"/>
        <pc:sldMkLst>
          <pc:docMk/>
          <pc:sldMk cId="4243755945" sldId="259"/>
        </pc:sldMkLst>
        <pc:spChg chg="mod">
          <ac:chgData name="王柏偉" userId="S::bww.cs10@m365.nycu.edu.tw::61ead066-a98e-4fbc-9a0f-98813641606b" providerId="AD" clId="Web-{59522ABA-A6AA-DF60-519F-7B85B191D1E4}" dt="2021-12-20T11:45:02.018" v="253" actId="20577"/>
          <ac:spMkLst>
            <pc:docMk/>
            <pc:sldMk cId="4243755945" sldId="259"/>
            <ac:spMk id="6" creationId="{00000000-0000-0000-0000-000000000000}"/>
          </ac:spMkLst>
        </pc:spChg>
        <pc:spChg chg="mod">
          <ac:chgData name="王柏偉" userId="S::bww.cs10@m365.nycu.edu.tw::61ead066-a98e-4fbc-9a0f-98813641606b" providerId="AD" clId="Web-{59522ABA-A6AA-DF60-519F-7B85B191D1E4}" dt="2021-12-20T11:45:27.018" v="259" actId="20577"/>
          <ac:spMkLst>
            <pc:docMk/>
            <pc:sldMk cId="4243755945" sldId="259"/>
            <ac:spMk id="7" creationId="{00000000-0000-0000-0000-000000000000}"/>
          </ac:spMkLst>
        </pc:spChg>
        <pc:spChg chg="mod">
          <ac:chgData name="王柏偉" userId="S::bww.cs10@m365.nycu.edu.tw::61ead066-a98e-4fbc-9a0f-98813641606b" providerId="AD" clId="Web-{59522ABA-A6AA-DF60-519F-7B85B191D1E4}" dt="2021-12-20T11:45:32.034" v="260" actId="20577"/>
          <ac:spMkLst>
            <pc:docMk/>
            <pc:sldMk cId="4243755945" sldId="259"/>
            <ac:spMk id="8" creationId="{00000000-0000-0000-0000-000000000000}"/>
          </ac:spMkLst>
        </pc:spChg>
      </pc:sldChg>
      <pc:sldChg chg="addSp delSp modSp ord">
        <pc:chgData name="王柏偉" userId="S::bww.cs10@m365.nycu.edu.tw::61ead066-a98e-4fbc-9a0f-98813641606b" providerId="AD" clId="Web-{59522ABA-A6AA-DF60-519F-7B85B191D1E4}" dt="2021-12-20T07:04:33.687" v="19" actId="1076"/>
        <pc:sldMkLst>
          <pc:docMk/>
          <pc:sldMk cId="3519334673" sldId="283"/>
        </pc:sldMkLst>
        <pc:spChg chg="add del">
          <ac:chgData name="王柏偉" userId="S::bww.cs10@m365.nycu.edu.tw::61ead066-a98e-4fbc-9a0f-98813641606b" providerId="AD" clId="Web-{59522ABA-A6AA-DF60-519F-7B85B191D1E4}" dt="2021-12-20T07:04:29.500" v="18"/>
          <ac:spMkLst>
            <pc:docMk/>
            <pc:sldMk cId="3519334673" sldId="283"/>
            <ac:spMk id="2" creationId="{E83884A4-F52A-4F21-AC09-BC9178C62DF6}"/>
          </ac:spMkLst>
        </pc:spChg>
        <pc:spChg chg="mod">
          <ac:chgData name="王柏偉" userId="S::bww.cs10@m365.nycu.edu.tw::61ead066-a98e-4fbc-9a0f-98813641606b" providerId="AD" clId="Web-{59522ABA-A6AA-DF60-519F-7B85B191D1E4}" dt="2021-12-20T07:04:33.687" v="19" actId="1076"/>
          <ac:spMkLst>
            <pc:docMk/>
            <pc:sldMk cId="3519334673" sldId="283"/>
            <ac:spMk id="28" creationId="{00000000-0000-0000-0000-000000000000}"/>
          </ac:spMkLst>
        </pc:spChg>
      </pc:sldChg>
      <pc:sldChg chg="addSp delSp modSp add ord replId">
        <pc:chgData name="王柏偉" userId="S::bww.cs10@m365.nycu.edu.tw::61ead066-a98e-4fbc-9a0f-98813641606b" providerId="AD" clId="Web-{59522ABA-A6AA-DF60-519F-7B85B191D1E4}" dt="2021-12-20T12:38:46.563" v="842" actId="20577"/>
        <pc:sldMkLst>
          <pc:docMk/>
          <pc:sldMk cId="574966772" sldId="289"/>
        </pc:sldMkLst>
        <pc:spChg chg="add del">
          <ac:chgData name="王柏偉" userId="S::bww.cs10@m365.nycu.edu.tw::61ead066-a98e-4fbc-9a0f-98813641606b" providerId="AD" clId="Web-{59522ABA-A6AA-DF60-519F-7B85B191D1E4}" dt="2021-12-20T11:44:45.299" v="249"/>
          <ac:spMkLst>
            <pc:docMk/>
            <pc:sldMk cId="574966772" sldId="289"/>
            <ac:spMk id="2" creationId="{3DCCADC3-21A5-43C1-8B7F-A8C8A6E28858}"/>
          </ac:spMkLst>
        </pc:spChg>
        <pc:spChg chg="mod">
          <ac:chgData name="王柏偉" userId="S::bww.cs10@m365.nycu.edu.tw::61ead066-a98e-4fbc-9a0f-98813641606b" providerId="AD" clId="Web-{59522ABA-A6AA-DF60-519F-7B85B191D1E4}" dt="2021-12-20T07:50:59.172" v="205" actId="20577"/>
          <ac:spMkLst>
            <pc:docMk/>
            <pc:sldMk cId="574966772" sldId="289"/>
            <ac:spMk id="5" creationId="{00000000-0000-0000-0000-000000000000}"/>
          </ac:spMkLst>
        </pc:spChg>
        <pc:spChg chg="add del">
          <ac:chgData name="王柏偉" userId="S::bww.cs10@m365.nycu.edu.tw::61ead066-a98e-4fbc-9a0f-98813641606b" providerId="AD" clId="Web-{59522ABA-A6AA-DF60-519F-7B85B191D1E4}" dt="2021-12-20T11:43:52.610" v="244"/>
          <ac:spMkLst>
            <pc:docMk/>
            <pc:sldMk cId="574966772" sldId="289"/>
            <ac:spMk id="7" creationId="{536FF489-D8C6-456E-B67D-187AF4AE827B}"/>
          </ac:spMkLst>
        </pc:spChg>
        <pc:spChg chg="add del">
          <ac:chgData name="王柏偉" userId="S::bww.cs10@m365.nycu.edu.tw::61ead066-a98e-4fbc-9a0f-98813641606b" providerId="AD" clId="Web-{59522ABA-A6AA-DF60-519F-7B85B191D1E4}" dt="2021-12-20T11:43:50.329" v="243"/>
          <ac:spMkLst>
            <pc:docMk/>
            <pc:sldMk cId="574966772" sldId="289"/>
            <ac:spMk id="8" creationId="{9DC68E1A-E923-400F-A552-79280B0EA422}"/>
          </ac:spMkLst>
        </pc:spChg>
        <pc:spChg chg="mod">
          <ac:chgData name="王柏偉" userId="S::bww.cs10@m365.nycu.edu.tw::61ead066-a98e-4fbc-9a0f-98813641606b" providerId="AD" clId="Web-{59522ABA-A6AA-DF60-519F-7B85B191D1E4}" dt="2021-12-20T12:12:59.940" v="622" actId="20577"/>
          <ac:spMkLst>
            <pc:docMk/>
            <pc:sldMk cId="574966772" sldId="289"/>
            <ac:spMk id="9" creationId="{00000000-0000-0000-0000-000000000000}"/>
          </ac:spMkLst>
        </pc:spChg>
        <pc:spChg chg="mod">
          <ac:chgData name="王柏偉" userId="S::bww.cs10@m365.nycu.edu.tw::61ead066-a98e-4fbc-9a0f-98813641606b" providerId="AD" clId="Web-{59522ABA-A6AA-DF60-519F-7B85B191D1E4}" dt="2021-12-20T07:51:11.766" v="208" actId="20577"/>
          <ac:spMkLst>
            <pc:docMk/>
            <pc:sldMk cId="574966772" sldId="289"/>
            <ac:spMk id="10" creationId="{00000000-0000-0000-0000-000000000000}"/>
          </ac:spMkLst>
        </pc:spChg>
        <pc:spChg chg="add mod">
          <ac:chgData name="王柏偉" userId="S::bww.cs10@m365.nycu.edu.tw::61ead066-a98e-4fbc-9a0f-98813641606b" providerId="AD" clId="Web-{59522ABA-A6AA-DF60-519F-7B85B191D1E4}" dt="2021-12-20T12:16:34.366" v="650" actId="1076"/>
          <ac:spMkLst>
            <pc:docMk/>
            <pc:sldMk cId="574966772" sldId="289"/>
            <ac:spMk id="13" creationId="{C72B5DA8-0552-4AEF-84B8-7F2BD51FA167}"/>
          </ac:spMkLst>
        </pc:spChg>
        <pc:spChg chg="add mod">
          <ac:chgData name="王柏偉" userId="S::bww.cs10@m365.nycu.edu.tw::61ead066-a98e-4fbc-9a0f-98813641606b" providerId="AD" clId="Web-{59522ABA-A6AA-DF60-519F-7B85B191D1E4}" dt="2021-12-20T12:16:54.898" v="659" actId="1076"/>
          <ac:spMkLst>
            <pc:docMk/>
            <pc:sldMk cId="574966772" sldId="289"/>
            <ac:spMk id="14" creationId="{094E2CB4-FC12-474F-9E87-06D98D0F7107}"/>
          </ac:spMkLst>
        </pc:spChg>
        <pc:spChg chg="add del">
          <ac:chgData name="王柏偉" userId="S::bww.cs10@m365.nycu.edu.tw::61ead066-a98e-4fbc-9a0f-98813641606b" providerId="AD" clId="Web-{59522ABA-A6AA-DF60-519F-7B85B191D1E4}" dt="2021-12-20T12:16:43.022" v="654"/>
          <ac:spMkLst>
            <pc:docMk/>
            <pc:sldMk cId="574966772" sldId="289"/>
            <ac:spMk id="15" creationId="{CC6B382A-7FC0-4922-A484-6E5046DE58C9}"/>
          </ac:spMkLst>
        </pc:spChg>
        <pc:spChg chg="add mod">
          <ac:chgData name="王柏偉" userId="S::bww.cs10@m365.nycu.edu.tw::61ead066-a98e-4fbc-9a0f-98813641606b" providerId="AD" clId="Web-{59522ABA-A6AA-DF60-519F-7B85B191D1E4}" dt="2021-12-20T12:20:09.542" v="685" actId="20577"/>
          <ac:spMkLst>
            <pc:docMk/>
            <pc:sldMk cId="574966772" sldId="289"/>
            <ac:spMk id="18" creationId="{3DE45F53-9AD3-4078-92A0-3E18878EFB0C}"/>
          </ac:spMkLst>
        </pc:spChg>
        <pc:spChg chg="add mod">
          <ac:chgData name="王柏偉" userId="S::bww.cs10@m365.nycu.edu.tw::61ead066-a98e-4fbc-9a0f-98813641606b" providerId="AD" clId="Web-{59522ABA-A6AA-DF60-519F-7B85B191D1E4}" dt="2021-12-20T12:21:50.013" v="703" actId="20577"/>
          <ac:spMkLst>
            <pc:docMk/>
            <pc:sldMk cId="574966772" sldId="289"/>
            <ac:spMk id="20" creationId="{8BD3D0E0-EEBD-40D3-9B7E-D4B985D9BF1D}"/>
          </ac:spMkLst>
        </pc:spChg>
        <pc:spChg chg="add mod">
          <ac:chgData name="王柏偉" userId="S::bww.cs10@m365.nycu.edu.tw::61ead066-a98e-4fbc-9a0f-98813641606b" providerId="AD" clId="Web-{59522ABA-A6AA-DF60-519F-7B85B191D1E4}" dt="2021-12-20T12:22:03.981" v="712" actId="20577"/>
          <ac:spMkLst>
            <pc:docMk/>
            <pc:sldMk cId="574966772" sldId="289"/>
            <ac:spMk id="22" creationId="{9DD83883-147B-4C36-B514-2AA0EF84191D}"/>
          </ac:spMkLst>
        </pc:spChg>
        <pc:spChg chg="add mod">
          <ac:chgData name="王柏偉" userId="S::bww.cs10@m365.nycu.edu.tw::61ead066-a98e-4fbc-9a0f-98813641606b" providerId="AD" clId="Web-{59522ABA-A6AA-DF60-519F-7B85B191D1E4}" dt="2021-12-20T12:25:43.064" v="735"/>
          <ac:spMkLst>
            <pc:docMk/>
            <pc:sldMk cId="574966772" sldId="289"/>
            <ac:spMk id="24" creationId="{5DB7E764-F07A-49DA-AB88-6D76A9839BB4}"/>
          </ac:spMkLst>
        </pc:spChg>
        <pc:spChg chg="add del mod">
          <ac:chgData name="王柏偉" userId="S::bww.cs10@m365.nycu.edu.tw::61ead066-a98e-4fbc-9a0f-98813641606b" providerId="AD" clId="Web-{59522ABA-A6AA-DF60-519F-7B85B191D1E4}" dt="2021-12-20T12:28:04.707" v="738"/>
          <ac:spMkLst>
            <pc:docMk/>
            <pc:sldMk cId="574966772" sldId="289"/>
            <ac:spMk id="26" creationId="{6511F865-6D78-4D88-94A9-0CF2841FA514}"/>
          </ac:spMkLst>
        </pc:spChg>
        <pc:spChg chg="add del mod">
          <ac:chgData name="王柏偉" userId="S::bww.cs10@m365.nycu.edu.tw::61ead066-a98e-4fbc-9a0f-98813641606b" providerId="AD" clId="Web-{59522ABA-A6AA-DF60-519F-7B85B191D1E4}" dt="2021-12-20T12:28:24.192" v="741"/>
          <ac:spMkLst>
            <pc:docMk/>
            <pc:sldMk cId="574966772" sldId="289"/>
            <ac:spMk id="27" creationId="{4BD6F655-AD00-4E16-A0CD-F2655A0361F4}"/>
          </ac:spMkLst>
        </pc:spChg>
        <pc:spChg chg="add del mod">
          <ac:chgData name="王柏偉" userId="S::bww.cs10@m365.nycu.edu.tw::61ead066-a98e-4fbc-9a0f-98813641606b" providerId="AD" clId="Web-{59522ABA-A6AA-DF60-519F-7B85B191D1E4}" dt="2021-12-20T12:30:02.069" v="759"/>
          <ac:spMkLst>
            <pc:docMk/>
            <pc:sldMk cId="574966772" sldId="289"/>
            <ac:spMk id="28" creationId="{32090DD8-3573-48E5-B680-272DEDBD049A}"/>
          </ac:spMkLst>
        </pc:spChg>
        <pc:spChg chg="add mod">
          <ac:chgData name="王柏偉" userId="S::bww.cs10@m365.nycu.edu.tw::61ead066-a98e-4fbc-9a0f-98813641606b" providerId="AD" clId="Web-{59522ABA-A6AA-DF60-519F-7B85B191D1E4}" dt="2021-12-20T12:38:46.563" v="842" actId="20577"/>
          <ac:spMkLst>
            <pc:docMk/>
            <pc:sldMk cId="574966772" sldId="289"/>
            <ac:spMk id="29" creationId="{65710C1A-2A8E-4697-85C6-9CFCC283572A}"/>
          </ac:spMkLst>
        </pc:spChg>
        <pc:cxnChg chg="add mod">
          <ac:chgData name="王柏偉" userId="S::bww.cs10@m365.nycu.edu.tw::61ead066-a98e-4fbc-9a0f-98813641606b" providerId="AD" clId="Web-{59522ABA-A6AA-DF60-519F-7B85B191D1E4}" dt="2021-12-20T12:17:33.726" v="664" actId="14100"/>
          <ac:cxnSpMkLst>
            <pc:docMk/>
            <pc:sldMk cId="574966772" sldId="289"/>
            <ac:cxnSpMk id="16" creationId="{918D2E9B-D494-4B97-9B49-54EDE2D5FBBE}"/>
          </ac:cxnSpMkLst>
        </pc:cxnChg>
        <pc:cxnChg chg="add mod">
          <ac:chgData name="王柏偉" userId="S::bww.cs10@m365.nycu.edu.tw::61ead066-a98e-4fbc-9a0f-98813641606b" providerId="AD" clId="Web-{59522ABA-A6AA-DF60-519F-7B85B191D1E4}" dt="2021-12-20T12:17:41.742" v="666" actId="1076"/>
          <ac:cxnSpMkLst>
            <pc:docMk/>
            <pc:sldMk cId="574966772" sldId="289"/>
            <ac:cxnSpMk id="17" creationId="{45BBE813-409D-4918-B167-56ADAA51E388}"/>
          </ac:cxnSpMkLst>
        </pc:cxnChg>
        <pc:cxnChg chg="add mod">
          <ac:chgData name="王柏偉" userId="S::bww.cs10@m365.nycu.edu.tw::61ead066-a98e-4fbc-9a0f-98813641606b" providerId="AD" clId="Web-{59522ABA-A6AA-DF60-519F-7B85B191D1E4}" dt="2021-12-20T12:18:06.915" v="672" actId="1076"/>
          <ac:cxnSpMkLst>
            <pc:docMk/>
            <pc:sldMk cId="574966772" sldId="289"/>
            <ac:cxnSpMk id="19" creationId="{23D81395-2F84-4175-81CB-F2FD6556A26D}"/>
          </ac:cxnSpMkLst>
        </pc:cxnChg>
        <pc:cxnChg chg="add mod">
          <ac:chgData name="王柏偉" userId="S::bww.cs10@m365.nycu.edu.tw::61ead066-a98e-4fbc-9a0f-98813641606b" providerId="AD" clId="Web-{59522ABA-A6AA-DF60-519F-7B85B191D1E4}" dt="2021-12-20T12:20:15.526" v="689" actId="1076"/>
          <ac:cxnSpMkLst>
            <pc:docMk/>
            <pc:sldMk cId="574966772" sldId="289"/>
            <ac:cxnSpMk id="21" creationId="{852CAAC6-CBFA-4D6A-83CE-44730E993177}"/>
          </ac:cxnSpMkLst>
        </pc:cxnChg>
        <pc:cxnChg chg="add mod">
          <ac:chgData name="王柏偉" userId="S::bww.cs10@m365.nycu.edu.tw::61ead066-a98e-4fbc-9a0f-98813641606b" providerId="AD" clId="Web-{59522ABA-A6AA-DF60-519F-7B85B191D1E4}" dt="2021-12-20T12:21:59.153" v="707" actId="1076"/>
          <ac:cxnSpMkLst>
            <pc:docMk/>
            <pc:sldMk cId="574966772" sldId="289"/>
            <ac:cxnSpMk id="23" creationId="{28429471-E1F3-48DE-9373-F804DF8CEECE}"/>
          </ac:cxnSpMkLst>
        </pc:cxnChg>
        <pc:cxnChg chg="add mod">
          <ac:chgData name="王柏偉" userId="S::bww.cs10@m365.nycu.edu.tw::61ead066-a98e-4fbc-9a0f-98813641606b" providerId="AD" clId="Web-{59522ABA-A6AA-DF60-519F-7B85B191D1E4}" dt="2021-12-20T12:22:18.747" v="716" actId="1076"/>
          <ac:cxnSpMkLst>
            <pc:docMk/>
            <pc:sldMk cId="574966772" sldId="289"/>
            <ac:cxnSpMk id="25" creationId="{23FBEDA3-C272-493A-B4B3-4B47586903FC}"/>
          </ac:cxnSpMkLst>
        </pc:cxnChg>
        <pc:cxnChg chg="add del mod">
          <ac:chgData name="王柏偉" userId="S::bww.cs10@m365.nycu.edu.tw::61ead066-a98e-4fbc-9a0f-98813641606b" providerId="AD" clId="Web-{59522ABA-A6AA-DF60-519F-7B85B191D1E4}" dt="2021-12-20T12:32:20.509" v="788"/>
          <ac:cxnSpMkLst>
            <pc:docMk/>
            <pc:sldMk cId="574966772" sldId="289"/>
            <ac:cxnSpMk id="30" creationId="{9F35401C-14A0-4DF4-BDE3-CAFC2783EAB1}"/>
          </ac:cxnSpMkLst>
        </pc:cxnChg>
        <pc:cxnChg chg="add del mod">
          <ac:chgData name="王柏偉" userId="S::bww.cs10@m365.nycu.edu.tw::61ead066-a98e-4fbc-9a0f-98813641606b" providerId="AD" clId="Web-{59522ABA-A6AA-DF60-519F-7B85B191D1E4}" dt="2021-12-20T12:32:18.134" v="786"/>
          <ac:cxnSpMkLst>
            <pc:docMk/>
            <pc:sldMk cId="574966772" sldId="289"/>
            <ac:cxnSpMk id="31" creationId="{1C35E60A-5ED6-4B8C-A2F5-D2A62311B0AA}"/>
          </ac:cxnSpMkLst>
        </pc:cxnChg>
        <pc:cxnChg chg="add del mod">
          <ac:chgData name="王柏偉" userId="S::bww.cs10@m365.nycu.edu.tw::61ead066-a98e-4fbc-9a0f-98813641606b" providerId="AD" clId="Web-{59522ABA-A6AA-DF60-519F-7B85B191D1E4}" dt="2021-12-20T12:32:51.994" v="792"/>
          <ac:cxnSpMkLst>
            <pc:docMk/>
            <pc:sldMk cId="574966772" sldId="289"/>
            <ac:cxnSpMk id="32" creationId="{325B810F-D505-4A2C-B74E-10450990B904}"/>
          </ac:cxnSpMkLst>
        </pc:cxnChg>
        <pc:cxnChg chg="add del mod">
          <ac:chgData name="王柏偉" userId="S::bww.cs10@m365.nycu.edu.tw::61ead066-a98e-4fbc-9a0f-98813641606b" providerId="AD" clId="Web-{59522ABA-A6AA-DF60-519F-7B85B191D1E4}" dt="2021-12-20T12:33:48.979" v="796"/>
          <ac:cxnSpMkLst>
            <pc:docMk/>
            <pc:sldMk cId="574966772" sldId="289"/>
            <ac:cxnSpMk id="33" creationId="{612B514F-53D5-477D-B172-ADA15B0F6D57}"/>
          </ac:cxnSpMkLst>
        </pc:cxnChg>
        <pc:cxnChg chg="add del mod">
          <ac:chgData name="王柏偉" userId="S::bww.cs10@m365.nycu.edu.tw::61ead066-a98e-4fbc-9a0f-98813641606b" providerId="AD" clId="Web-{59522ABA-A6AA-DF60-519F-7B85B191D1E4}" dt="2021-12-20T12:34:48.902" v="805"/>
          <ac:cxnSpMkLst>
            <pc:docMk/>
            <pc:sldMk cId="574966772" sldId="289"/>
            <ac:cxnSpMk id="34" creationId="{A70F2531-97F7-4EF9-BB16-678E51814948}"/>
          </ac:cxnSpMkLst>
        </pc:cxnChg>
        <pc:cxnChg chg="add mod">
          <ac:chgData name="王柏偉" userId="S::bww.cs10@m365.nycu.edu.tw::61ead066-a98e-4fbc-9a0f-98813641606b" providerId="AD" clId="Web-{59522ABA-A6AA-DF60-519F-7B85B191D1E4}" dt="2021-12-20T12:35:35.997" v="812" actId="14100"/>
          <ac:cxnSpMkLst>
            <pc:docMk/>
            <pc:sldMk cId="574966772" sldId="289"/>
            <ac:cxnSpMk id="35" creationId="{7F17A907-8E4E-4776-BA56-A7BCE3ED9CD8}"/>
          </ac:cxnSpMkLst>
        </pc:cxnChg>
        <pc:cxnChg chg="add mod">
          <ac:chgData name="王柏偉" userId="S::bww.cs10@m365.nycu.edu.tw::61ead066-a98e-4fbc-9a0f-98813641606b" providerId="AD" clId="Web-{59522ABA-A6AA-DF60-519F-7B85B191D1E4}" dt="2021-12-20T12:36:22.123" v="819" actId="14100"/>
          <ac:cxnSpMkLst>
            <pc:docMk/>
            <pc:sldMk cId="574966772" sldId="289"/>
            <ac:cxnSpMk id="36" creationId="{B928A886-EEFA-470D-A09C-3C38D895547F}"/>
          </ac:cxnSpMkLst>
        </pc:cxnChg>
        <pc:cxnChg chg="add mod">
          <ac:chgData name="王柏偉" userId="S::bww.cs10@m365.nycu.edu.tw::61ead066-a98e-4fbc-9a0f-98813641606b" providerId="AD" clId="Web-{59522ABA-A6AA-DF60-519F-7B85B191D1E4}" dt="2021-12-20T12:36:41.045" v="822" actId="14100"/>
          <ac:cxnSpMkLst>
            <pc:docMk/>
            <pc:sldMk cId="574966772" sldId="289"/>
            <ac:cxnSpMk id="37" creationId="{1271B17C-7639-4D09-8613-2A4991160D0C}"/>
          </ac:cxnSpMkLst>
        </pc:cxnChg>
        <pc:cxnChg chg="add mod">
          <ac:chgData name="王柏偉" userId="S::bww.cs10@m365.nycu.edu.tw::61ead066-a98e-4fbc-9a0f-98813641606b" providerId="AD" clId="Web-{59522ABA-A6AA-DF60-519F-7B85B191D1E4}" dt="2021-12-20T12:37:04.374" v="824" actId="1076"/>
          <ac:cxnSpMkLst>
            <pc:docMk/>
            <pc:sldMk cId="574966772" sldId="289"/>
            <ac:cxnSpMk id="38" creationId="{E13840A8-BDAE-4EAC-B6F2-D57434C639B0}"/>
          </ac:cxnSpMkLst>
        </pc:cxnChg>
      </pc:sldChg>
      <pc:sldChg chg="add del replId">
        <pc:chgData name="王柏偉" userId="S::bww.cs10@m365.nycu.edu.tw::61ead066-a98e-4fbc-9a0f-98813641606b" providerId="AD" clId="Web-{59522ABA-A6AA-DF60-519F-7B85B191D1E4}" dt="2021-12-20T07:07:36.534" v="21"/>
        <pc:sldMkLst>
          <pc:docMk/>
          <pc:sldMk cId="2047841755" sldId="289"/>
        </pc:sldMkLst>
      </pc:sldChg>
      <pc:sldChg chg="add del replId">
        <pc:chgData name="王柏偉" userId="S::bww.cs10@m365.nycu.edu.tw::61ead066-a98e-4fbc-9a0f-98813641606b" providerId="AD" clId="Web-{59522ABA-A6AA-DF60-519F-7B85B191D1E4}" dt="2021-12-20T07:10:19.756" v="34"/>
        <pc:sldMkLst>
          <pc:docMk/>
          <pc:sldMk cId="2110289371" sldId="290"/>
        </pc:sldMkLst>
      </pc:sldChg>
    </pc:docChg>
  </pc:docChgLst>
  <pc:docChgLst>
    <pc:chgData name="王柏偉" userId="S::bww.cs10@m365.nycu.edu.tw::61ead066-a98e-4fbc-9a0f-98813641606b" providerId="AD" clId="Web-{06764079-3B8B-82C1-A9B7-E1CE67934410}"/>
    <pc:docChg chg="modSld">
      <pc:chgData name="王柏偉" userId="S::bww.cs10@m365.nycu.edu.tw::61ead066-a98e-4fbc-9a0f-98813641606b" providerId="AD" clId="Web-{06764079-3B8B-82C1-A9B7-E1CE67934410}" dt="2022-01-02T16:32:19.224" v="1" actId="20577"/>
      <pc:docMkLst>
        <pc:docMk/>
      </pc:docMkLst>
      <pc:sldChg chg="modSp">
        <pc:chgData name="王柏偉" userId="S::bww.cs10@m365.nycu.edu.tw::61ead066-a98e-4fbc-9a0f-98813641606b" providerId="AD" clId="Web-{06764079-3B8B-82C1-A9B7-E1CE67934410}" dt="2022-01-02T16:32:19.224" v="1" actId="20577"/>
        <pc:sldMkLst>
          <pc:docMk/>
          <pc:sldMk cId="4191013819" sldId="288"/>
        </pc:sldMkLst>
        <pc:spChg chg="mod">
          <ac:chgData name="王柏偉" userId="S::bww.cs10@m365.nycu.edu.tw::61ead066-a98e-4fbc-9a0f-98813641606b" providerId="AD" clId="Web-{06764079-3B8B-82C1-A9B7-E1CE67934410}" dt="2022-01-02T16:32:19.224" v="1" actId="20577"/>
          <ac:spMkLst>
            <pc:docMk/>
            <pc:sldMk cId="4191013819" sldId="288"/>
            <ac:spMk id="9" creationId="{00000000-0000-0000-0000-000000000000}"/>
          </ac:spMkLst>
        </pc:spChg>
      </pc:sldChg>
    </pc:docChg>
  </pc:docChgLst>
  <pc:docChgLst>
    <pc:chgData name="王柏偉" userId="S::bww.cs10@m365.nycu.edu.tw::61ead066-a98e-4fbc-9a0f-98813641606b" providerId="AD" clId="Web-{D9ABFE66-B331-FD08-5C89-BB3DA4A72E77}"/>
    <pc:docChg chg="addSld delSld modSld sldOrd">
      <pc:chgData name="王柏偉" userId="S::bww.cs10@m365.nycu.edu.tw::61ead066-a98e-4fbc-9a0f-98813641606b" providerId="AD" clId="Web-{D9ABFE66-B331-FD08-5C89-BB3DA4A72E77}" dt="2021-12-28T12:49:09.562" v="1827" actId="20577"/>
      <pc:docMkLst>
        <pc:docMk/>
      </pc:docMkLst>
      <pc:sldChg chg="addSp delSp modSp">
        <pc:chgData name="王柏偉" userId="S::bww.cs10@m365.nycu.edu.tw::61ead066-a98e-4fbc-9a0f-98813641606b" providerId="AD" clId="Web-{D9ABFE66-B331-FD08-5C89-BB3DA4A72E77}" dt="2021-12-28T12:08:35.297" v="1824" actId="20577"/>
        <pc:sldMkLst>
          <pc:docMk/>
          <pc:sldMk cId="387336063" sldId="257"/>
        </pc:sldMkLst>
        <pc:spChg chg="add del mod">
          <ac:chgData name="王柏偉" userId="S::bww.cs10@m365.nycu.edu.tw::61ead066-a98e-4fbc-9a0f-98813641606b" providerId="AD" clId="Web-{D9ABFE66-B331-FD08-5C89-BB3DA4A72E77}" dt="2021-12-28T11:30:58.827" v="1587"/>
          <ac:spMkLst>
            <pc:docMk/>
            <pc:sldMk cId="387336063" sldId="257"/>
            <ac:spMk id="8" creationId="{FF60C292-7F38-460E-A464-2EB1120FF8A8}"/>
          </ac:spMkLst>
        </pc:spChg>
        <pc:spChg chg="mod">
          <ac:chgData name="王柏偉" userId="S::bww.cs10@m365.nycu.edu.tw::61ead066-a98e-4fbc-9a0f-98813641606b" providerId="AD" clId="Web-{D9ABFE66-B331-FD08-5C89-BB3DA4A72E77}" dt="2021-12-28T11:32:27.328" v="1637" actId="20577"/>
          <ac:spMkLst>
            <pc:docMk/>
            <pc:sldMk cId="387336063" sldId="257"/>
            <ac:spMk id="31" creationId="{00000000-0000-0000-0000-000000000000}"/>
          </ac:spMkLst>
        </pc:spChg>
        <pc:spChg chg="mod">
          <ac:chgData name="王柏偉" userId="S::bww.cs10@m365.nycu.edu.tw::61ead066-a98e-4fbc-9a0f-98813641606b" providerId="AD" clId="Web-{D9ABFE66-B331-FD08-5C89-BB3DA4A72E77}" dt="2021-12-28T11:32:31.672" v="1638" actId="20577"/>
          <ac:spMkLst>
            <pc:docMk/>
            <pc:sldMk cId="387336063" sldId="257"/>
            <ac:spMk id="32" creationId="{00000000-0000-0000-0000-000000000000}"/>
          </ac:spMkLst>
        </pc:spChg>
        <pc:spChg chg="del">
          <ac:chgData name="王柏偉" userId="S::bww.cs10@m365.nycu.edu.tw::61ead066-a98e-4fbc-9a0f-98813641606b" providerId="AD" clId="Web-{D9ABFE66-B331-FD08-5C89-BB3DA4A72E77}" dt="2021-12-28T11:29:56.420" v="1579"/>
          <ac:spMkLst>
            <pc:docMk/>
            <pc:sldMk cId="387336063" sldId="257"/>
            <ac:spMk id="44" creationId="{8FCFD9E8-EFAB-4A50-8358-BEFA510199EB}"/>
          </ac:spMkLst>
        </pc:spChg>
        <pc:spChg chg="mod">
          <ac:chgData name="王柏偉" userId="S::bww.cs10@m365.nycu.edu.tw::61ead066-a98e-4fbc-9a0f-98813641606b" providerId="AD" clId="Web-{D9ABFE66-B331-FD08-5C89-BB3DA4A72E77}" dt="2021-12-28T11:31:33.484" v="1598" actId="20577"/>
          <ac:spMkLst>
            <pc:docMk/>
            <pc:sldMk cId="387336063" sldId="257"/>
            <ac:spMk id="48" creationId="{A371A157-D4BE-4259-A9D2-17795220C8AE}"/>
          </ac:spMkLst>
        </pc:spChg>
        <pc:spChg chg="mod">
          <ac:chgData name="王柏偉" userId="S::bww.cs10@m365.nycu.edu.tw::61ead066-a98e-4fbc-9a0f-98813641606b" providerId="AD" clId="Web-{D9ABFE66-B331-FD08-5C89-BB3DA4A72E77}" dt="2021-12-28T11:31:38.671" v="1606" actId="20577"/>
          <ac:spMkLst>
            <pc:docMk/>
            <pc:sldMk cId="387336063" sldId="257"/>
            <ac:spMk id="50" creationId="{DB82AF9D-36DE-45E6-88E9-349D8C88AD1E}"/>
          </ac:spMkLst>
        </pc:spChg>
        <pc:spChg chg="mod">
          <ac:chgData name="王柏偉" userId="S::bww.cs10@m365.nycu.edu.tw::61ead066-a98e-4fbc-9a0f-98813641606b" providerId="AD" clId="Web-{D9ABFE66-B331-FD08-5C89-BB3DA4A72E77}" dt="2021-12-28T12:08:35.297" v="1824" actId="20577"/>
          <ac:spMkLst>
            <pc:docMk/>
            <pc:sldMk cId="387336063" sldId="257"/>
            <ac:spMk id="51" creationId="{B9B469B6-51B2-420A-B516-CC4889FF96C2}"/>
          </ac:spMkLst>
        </pc:spChg>
        <pc:spChg chg="mod">
          <ac:chgData name="王柏偉" userId="S::bww.cs10@m365.nycu.edu.tw::61ead066-a98e-4fbc-9a0f-98813641606b" providerId="AD" clId="Web-{D9ABFE66-B331-FD08-5C89-BB3DA4A72E77}" dt="2021-12-28T11:32:12.797" v="1615" actId="20577"/>
          <ac:spMkLst>
            <pc:docMk/>
            <pc:sldMk cId="387336063" sldId="257"/>
            <ac:spMk id="55" creationId="{788BB5AD-88F4-46EA-8C11-0D36314BB34F}"/>
          </ac:spMkLst>
        </pc:spChg>
        <pc:spChg chg="mod">
          <ac:chgData name="王柏偉" userId="S::bww.cs10@m365.nycu.edu.tw::61ead066-a98e-4fbc-9a0f-98813641606b" providerId="AD" clId="Web-{D9ABFE66-B331-FD08-5C89-BB3DA4A72E77}" dt="2021-12-28T11:32:20.813" v="1623" actId="20577"/>
          <ac:spMkLst>
            <pc:docMk/>
            <pc:sldMk cId="387336063" sldId="257"/>
            <ac:spMk id="57" creationId="{951B03C0-7D2C-4A3F-BAD6-93AD41CDBB4B}"/>
          </ac:spMkLst>
        </pc:spChg>
        <pc:spChg chg="mod">
          <ac:chgData name="王柏偉" userId="S::bww.cs10@m365.nycu.edu.tw::61ead066-a98e-4fbc-9a0f-98813641606b" providerId="AD" clId="Web-{D9ABFE66-B331-FD08-5C89-BB3DA4A72E77}" dt="2021-12-28T11:32:00.547" v="1611" actId="1076"/>
          <ac:spMkLst>
            <pc:docMk/>
            <pc:sldMk cId="387336063" sldId="257"/>
            <ac:spMk id="59" creationId="{1FC4BE08-0783-4FC9-80E8-0E4B1CF463A6}"/>
          </ac:spMkLst>
        </pc:spChg>
        <pc:grpChg chg="mod">
          <ac:chgData name="王柏偉" userId="S::bww.cs10@m365.nycu.edu.tw::61ead066-a98e-4fbc-9a0f-98813641606b" providerId="AD" clId="Web-{D9ABFE66-B331-FD08-5C89-BB3DA4A72E77}" dt="2021-12-28T11:31:15.702" v="1591" actId="1076"/>
          <ac:grpSpMkLst>
            <pc:docMk/>
            <pc:sldMk cId="387336063" sldId="257"/>
            <ac:grpSpMk id="34" creationId="{00000000-0000-0000-0000-000000000000}"/>
          </ac:grpSpMkLst>
        </pc:grpChg>
        <pc:grpChg chg="mod">
          <ac:chgData name="王柏偉" userId="S::bww.cs10@m365.nycu.edu.tw::61ead066-a98e-4fbc-9a0f-98813641606b" providerId="AD" clId="Web-{D9ABFE66-B331-FD08-5C89-BB3DA4A72E77}" dt="2021-12-28T11:31:20.702" v="1592" actId="1076"/>
          <ac:grpSpMkLst>
            <pc:docMk/>
            <pc:sldMk cId="387336063" sldId="257"/>
            <ac:grpSpMk id="35" creationId="{00000000-0000-0000-0000-000000000000}"/>
          </ac:grpSpMkLst>
        </pc:grpChg>
        <pc:grpChg chg="del mod">
          <ac:chgData name="王柏偉" userId="S::bww.cs10@m365.nycu.edu.tw::61ead066-a98e-4fbc-9a0f-98813641606b" providerId="AD" clId="Web-{D9ABFE66-B331-FD08-5C89-BB3DA4A72E77}" dt="2021-12-28T11:31:47.687" v="1607"/>
          <ac:grpSpMkLst>
            <pc:docMk/>
            <pc:sldMk cId="387336063" sldId="257"/>
            <ac:grpSpMk id="38" creationId="{3CAD1D57-A211-44D8-892B-97DAE6828F5A}"/>
          </ac:grpSpMkLst>
        </pc:grpChg>
        <pc:grpChg chg="add mod">
          <ac:chgData name="王柏偉" userId="S::bww.cs10@m365.nycu.edu.tw::61ead066-a98e-4fbc-9a0f-98813641606b" providerId="AD" clId="Web-{D9ABFE66-B331-FD08-5C89-BB3DA4A72E77}" dt="2021-12-28T11:31:29.937" v="1594" actId="1076"/>
          <ac:grpSpMkLst>
            <pc:docMk/>
            <pc:sldMk cId="387336063" sldId="257"/>
            <ac:grpSpMk id="47" creationId="{1202A0A0-8C60-486F-9873-BEB96952557E}"/>
          </ac:grpSpMkLst>
        </pc:grpChg>
        <pc:grpChg chg="add mod">
          <ac:chgData name="王柏偉" userId="S::bww.cs10@m365.nycu.edu.tw::61ead066-a98e-4fbc-9a0f-98813641606b" providerId="AD" clId="Web-{D9ABFE66-B331-FD08-5C89-BB3DA4A72E77}" dt="2021-12-28T11:31:55.187" v="1609" actId="1076"/>
          <ac:grpSpMkLst>
            <pc:docMk/>
            <pc:sldMk cId="387336063" sldId="257"/>
            <ac:grpSpMk id="54" creationId="{C84F60AF-F5E0-4767-A14E-5202A744DAFE}"/>
          </ac:grpSpMkLst>
        </pc:grpChg>
      </pc:sldChg>
      <pc:sldChg chg="ord">
        <pc:chgData name="王柏偉" userId="S::bww.cs10@m365.nycu.edu.tw::61ead066-a98e-4fbc-9a0f-98813641606b" providerId="AD" clId="Web-{D9ABFE66-B331-FD08-5C89-BB3DA4A72E77}" dt="2021-12-28T10:54:40.772" v="1110"/>
        <pc:sldMkLst>
          <pc:docMk/>
          <pc:sldMk cId="397460999" sldId="265"/>
        </pc:sldMkLst>
      </pc:sldChg>
      <pc:sldChg chg="del ord">
        <pc:chgData name="王柏偉" userId="S::bww.cs10@m365.nycu.edu.tw::61ead066-a98e-4fbc-9a0f-98813641606b" providerId="AD" clId="Web-{D9ABFE66-B331-FD08-5C89-BB3DA4A72E77}" dt="2021-12-28T11:23:18.897" v="1444"/>
        <pc:sldMkLst>
          <pc:docMk/>
          <pc:sldMk cId="3572634136" sldId="268"/>
        </pc:sldMkLst>
      </pc:sldChg>
      <pc:sldChg chg="addSp delSp modSp addAnim delAnim">
        <pc:chgData name="王柏偉" userId="S::bww.cs10@m365.nycu.edu.tw::61ead066-a98e-4fbc-9a0f-98813641606b" providerId="AD" clId="Web-{D9ABFE66-B331-FD08-5C89-BB3DA4A72E77}" dt="2021-12-28T12:08:27.312" v="1823" actId="1076"/>
        <pc:sldMkLst>
          <pc:docMk/>
          <pc:sldMk cId="3797433109" sldId="271"/>
        </pc:sldMkLst>
        <pc:spChg chg="mod">
          <ac:chgData name="王柏偉" userId="S::bww.cs10@m365.nycu.edu.tw::61ead066-a98e-4fbc-9a0f-98813641606b" providerId="AD" clId="Web-{D9ABFE66-B331-FD08-5C89-BB3DA4A72E77}" dt="2021-12-28T12:08:27.312" v="1823" actId="1076"/>
          <ac:spMkLst>
            <pc:docMk/>
            <pc:sldMk cId="3797433109" sldId="271"/>
            <ac:spMk id="7" creationId="{00000000-0000-0000-0000-000000000000}"/>
          </ac:spMkLst>
        </pc:spChg>
        <pc:cxnChg chg="add">
          <ac:chgData name="王柏偉" userId="S::bww.cs10@m365.nycu.edu.tw::61ead066-a98e-4fbc-9a0f-98813641606b" providerId="AD" clId="Web-{D9ABFE66-B331-FD08-5C89-BB3DA4A72E77}" dt="2021-12-28T12:07:54.608" v="1819"/>
          <ac:cxnSpMkLst>
            <pc:docMk/>
            <pc:sldMk cId="3797433109" sldId="271"/>
            <ac:cxnSpMk id="4" creationId="{94E2DD53-ABB7-4DE1-9B4A-FA4BD2490F4C}"/>
          </ac:cxnSpMkLst>
        </pc:cxnChg>
        <pc:cxnChg chg="del">
          <ac:chgData name="王柏偉" userId="S::bww.cs10@m365.nycu.edu.tw::61ead066-a98e-4fbc-9a0f-98813641606b" providerId="AD" clId="Web-{D9ABFE66-B331-FD08-5C89-BB3DA4A72E77}" dt="2021-12-28T12:07:57.968" v="1820"/>
          <ac:cxnSpMkLst>
            <pc:docMk/>
            <pc:sldMk cId="3797433109" sldId="271"/>
            <ac:cxnSpMk id="24" creationId="{00000000-0000-0000-0000-000000000000}"/>
          </ac:cxnSpMkLst>
        </pc:cxnChg>
      </pc:sldChg>
      <pc:sldChg chg="delSp modSp ord">
        <pc:chgData name="王柏偉" userId="S::bww.cs10@m365.nycu.edu.tw::61ead066-a98e-4fbc-9a0f-98813641606b" providerId="AD" clId="Web-{D9ABFE66-B331-FD08-5C89-BB3DA4A72E77}" dt="2021-12-28T10:55:13.476" v="1121"/>
        <pc:sldMkLst>
          <pc:docMk/>
          <pc:sldMk cId="2247957326" sldId="274"/>
        </pc:sldMkLst>
        <pc:spChg chg="del mod">
          <ac:chgData name="王柏偉" userId="S::bww.cs10@m365.nycu.edu.tw::61ead066-a98e-4fbc-9a0f-98813641606b" providerId="AD" clId="Web-{D9ABFE66-B331-FD08-5C89-BB3DA4A72E77}" dt="2021-12-28T10:55:13.476" v="1121"/>
          <ac:spMkLst>
            <pc:docMk/>
            <pc:sldMk cId="2247957326" sldId="274"/>
            <ac:spMk id="5" creationId="{00000000-0000-0000-0000-000000000000}"/>
          </ac:spMkLst>
        </pc:spChg>
      </pc:sldChg>
      <pc:sldChg chg="modSp">
        <pc:chgData name="王柏偉" userId="S::bww.cs10@m365.nycu.edu.tw::61ead066-a98e-4fbc-9a0f-98813641606b" providerId="AD" clId="Web-{D9ABFE66-B331-FD08-5C89-BB3DA4A72E77}" dt="2021-12-28T12:49:09.562" v="1827" actId="20577"/>
        <pc:sldMkLst>
          <pc:docMk/>
          <pc:sldMk cId="4191013819" sldId="288"/>
        </pc:sldMkLst>
        <pc:spChg chg="mod">
          <ac:chgData name="王柏偉" userId="S::bww.cs10@m365.nycu.edu.tw::61ead066-a98e-4fbc-9a0f-98813641606b" providerId="AD" clId="Web-{D9ABFE66-B331-FD08-5C89-BB3DA4A72E77}" dt="2021-12-28T12:49:09.562" v="1827" actId="20577"/>
          <ac:spMkLst>
            <pc:docMk/>
            <pc:sldMk cId="4191013819" sldId="288"/>
            <ac:spMk id="9" creationId="{00000000-0000-0000-0000-000000000000}"/>
          </ac:spMkLst>
        </pc:spChg>
        <pc:spChg chg="mod">
          <ac:chgData name="王柏偉" userId="S::bww.cs10@m365.nycu.edu.tw::61ead066-a98e-4fbc-9a0f-98813641606b" providerId="AD" clId="Web-{D9ABFE66-B331-FD08-5C89-BB3DA4A72E77}" dt="2021-12-28T11:30:21.061" v="1580" actId="20577"/>
          <ac:spMkLst>
            <pc:docMk/>
            <pc:sldMk cId="4191013819" sldId="288"/>
            <ac:spMk id="10" creationId="{00000000-0000-0000-0000-000000000000}"/>
          </ac:spMkLst>
        </pc:spChg>
      </pc:sldChg>
      <pc:sldChg chg="addSp delSp modSp">
        <pc:chgData name="王柏偉" userId="S::bww.cs10@m365.nycu.edu.tw::61ead066-a98e-4fbc-9a0f-98813641606b" providerId="AD" clId="Web-{D9ABFE66-B331-FD08-5C89-BB3DA4A72E77}" dt="2021-12-28T11:49:24.709" v="1776" actId="20577"/>
        <pc:sldMkLst>
          <pc:docMk/>
          <pc:sldMk cId="574966772" sldId="289"/>
        </pc:sldMkLst>
        <pc:spChg chg="add del">
          <ac:chgData name="王柏偉" userId="S::bww.cs10@m365.nycu.edu.tw::61ead066-a98e-4fbc-9a0f-98813641606b" providerId="AD" clId="Web-{D9ABFE66-B331-FD08-5C89-BB3DA4A72E77}" dt="2021-12-28T11:18:32.986" v="1401"/>
          <ac:spMkLst>
            <pc:docMk/>
            <pc:sldMk cId="574966772" sldId="289"/>
            <ac:spMk id="2" creationId="{29D7D019-5374-4E96-A681-C9816F0266FE}"/>
          </ac:spMkLst>
        </pc:spChg>
        <pc:spChg chg="add del">
          <ac:chgData name="王柏偉" userId="S::bww.cs10@m365.nycu.edu.tw::61ead066-a98e-4fbc-9a0f-98813641606b" providerId="AD" clId="Web-{D9ABFE66-B331-FD08-5C89-BB3DA4A72E77}" dt="2021-12-28T11:42:47.155" v="1699"/>
          <ac:spMkLst>
            <pc:docMk/>
            <pc:sldMk cId="574966772" sldId="289"/>
            <ac:spMk id="8" creationId="{2705F661-4B2D-447E-9E13-327EABE7883A}"/>
          </ac:spMkLst>
        </pc:spChg>
        <pc:spChg chg="mod">
          <ac:chgData name="王柏偉" userId="S::bww.cs10@m365.nycu.edu.tw::61ead066-a98e-4fbc-9a0f-98813641606b" providerId="AD" clId="Web-{D9ABFE66-B331-FD08-5C89-BB3DA4A72E77}" dt="2021-12-28T11:18:45.252" v="1404" actId="1076"/>
          <ac:spMkLst>
            <pc:docMk/>
            <pc:sldMk cId="574966772" sldId="289"/>
            <ac:spMk id="9" creationId="{00000000-0000-0000-0000-000000000000}"/>
          </ac:spMkLst>
        </pc:spChg>
        <pc:spChg chg="mod">
          <ac:chgData name="王柏偉" userId="S::bww.cs10@m365.nycu.edu.tw::61ead066-a98e-4fbc-9a0f-98813641606b" providerId="AD" clId="Web-{D9ABFE66-B331-FD08-5C89-BB3DA4A72E77}" dt="2021-12-28T11:18:39.924" v="1403" actId="1076"/>
          <ac:spMkLst>
            <pc:docMk/>
            <pc:sldMk cId="574966772" sldId="289"/>
            <ac:spMk id="10" creationId="{00000000-0000-0000-0000-000000000000}"/>
          </ac:spMkLst>
        </pc:spChg>
        <pc:spChg chg="mod">
          <ac:chgData name="王柏偉" userId="S::bww.cs10@m365.nycu.edu.tw::61ead066-a98e-4fbc-9a0f-98813641606b" providerId="AD" clId="Web-{D9ABFE66-B331-FD08-5C89-BB3DA4A72E77}" dt="2021-12-28T11:18:09.251" v="1378" actId="1076"/>
          <ac:spMkLst>
            <pc:docMk/>
            <pc:sldMk cId="574966772" sldId="289"/>
            <ac:spMk id="13" creationId="{C72B5DA8-0552-4AEF-84B8-7F2BD51FA167}"/>
          </ac:spMkLst>
        </pc:spChg>
        <pc:spChg chg="mod">
          <ac:chgData name="王柏偉" userId="S::bww.cs10@m365.nycu.edu.tw::61ead066-a98e-4fbc-9a0f-98813641606b" providerId="AD" clId="Web-{D9ABFE66-B331-FD08-5C89-BB3DA4A72E77}" dt="2021-12-28T11:41:22.466" v="1678" actId="1076"/>
          <ac:spMkLst>
            <pc:docMk/>
            <pc:sldMk cId="574966772" sldId="289"/>
            <ac:spMk id="14" creationId="{094E2CB4-FC12-474F-9E87-06D98D0F7107}"/>
          </ac:spMkLst>
        </pc:spChg>
        <pc:spChg chg="mod">
          <ac:chgData name="王柏偉" userId="S::bww.cs10@m365.nycu.edu.tw::61ead066-a98e-4fbc-9a0f-98813641606b" providerId="AD" clId="Web-{D9ABFE66-B331-FD08-5C89-BB3DA4A72E77}" dt="2021-12-28T11:41:22.482" v="1680" actId="1076"/>
          <ac:spMkLst>
            <pc:docMk/>
            <pc:sldMk cId="574966772" sldId="289"/>
            <ac:spMk id="18" creationId="{3DE45F53-9AD3-4078-92A0-3E18878EFB0C}"/>
          </ac:spMkLst>
        </pc:spChg>
        <pc:spChg chg="mod">
          <ac:chgData name="王柏偉" userId="S::bww.cs10@m365.nycu.edu.tw::61ead066-a98e-4fbc-9a0f-98813641606b" providerId="AD" clId="Web-{D9ABFE66-B331-FD08-5C89-BB3DA4A72E77}" dt="2021-12-28T11:41:22.513" v="1682" actId="1076"/>
          <ac:spMkLst>
            <pc:docMk/>
            <pc:sldMk cId="574966772" sldId="289"/>
            <ac:spMk id="20" creationId="{8BD3D0E0-EEBD-40D3-9B7E-D4B985D9BF1D}"/>
          </ac:spMkLst>
        </pc:spChg>
        <pc:spChg chg="mod">
          <ac:chgData name="王柏偉" userId="S::bww.cs10@m365.nycu.edu.tw::61ead066-a98e-4fbc-9a0f-98813641606b" providerId="AD" clId="Web-{D9ABFE66-B331-FD08-5C89-BB3DA4A72E77}" dt="2021-12-28T11:41:22.529" v="1684" actId="1076"/>
          <ac:spMkLst>
            <pc:docMk/>
            <pc:sldMk cId="574966772" sldId="289"/>
            <ac:spMk id="22" creationId="{9DD83883-147B-4C36-B514-2AA0EF84191D}"/>
          </ac:spMkLst>
        </pc:spChg>
        <pc:spChg chg="del mod">
          <ac:chgData name="王柏偉" userId="S::bww.cs10@m365.nycu.edu.tw::61ead066-a98e-4fbc-9a0f-98813641606b" providerId="AD" clId="Web-{D9ABFE66-B331-FD08-5C89-BB3DA4A72E77}" dt="2021-12-28T11:37:54.056" v="1640"/>
          <ac:spMkLst>
            <pc:docMk/>
            <pc:sldMk cId="574966772" sldId="289"/>
            <ac:spMk id="24" creationId="{5DB7E764-F07A-49DA-AB88-6D76A9839BB4}"/>
          </ac:spMkLst>
        </pc:spChg>
        <pc:spChg chg="add mod">
          <ac:chgData name="王柏偉" userId="S::bww.cs10@m365.nycu.edu.tw::61ead066-a98e-4fbc-9a0f-98813641606b" providerId="AD" clId="Web-{D9ABFE66-B331-FD08-5C89-BB3DA4A72E77}" dt="2021-12-28T11:38:15.369" v="1656" actId="1076"/>
          <ac:spMkLst>
            <pc:docMk/>
            <pc:sldMk cId="574966772" sldId="289"/>
            <ac:spMk id="28" creationId="{8420D1BF-D6AD-402B-93F7-415F96C5AAE4}"/>
          </ac:spMkLst>
        </pc:spChg>
        <pc:spChg chg="mod">
          <ac:chgData name="王柏偉" userId="S::bww.cs10@m365.nycu.edu.tw::61ead066-a98e-4fbc-9a0f-98813641606b" providerId="AD" clId="Web-{D9ABFE66-B331-FD08-5C89-BB3DA4A72E77}" dt="2021-12-28T11:40:08.434" v="1668" actId="1076"/>
          <ac:spMkLst>
            <pc:docMk/>
            <pc:sldMk cId="574966772" sldId="289"/>
            <ac:spMk id="29" creationId="{65710C1A-2A8E-4697-85C6-9CFCC283572A}"/>
          </ac:spMkLst>
        </pc:spChg>
        <pc:spChg chg="add del mod">
          <ac:chgData name="王柏偉" userId="S::bww.cs10@m365.nycu.edu.tw::61ead066-a98e-4fbc-9a0f-98813641606b" providerId="AD" clId="Web-{D9ABFE66-B331-FD08-5C89-BB3DA4A72E77}" dt="2021-12-28T11:38:10.682" v="1655"/>
          <ac:spMkLst>
            <pc:docMk/>
            <pc:sldMk cId="574966772" sldId="289"/>
            <ac:spMk id="31" creationId="{8420D1BF-D6AD-402B-93F7-415F96C5AAE4}"/>
          </ac:spMkLst>
        </pc:spChg>
        <pc:spChg chg="add del mod">
          <ac:chgData name="王柏偉" userId="S::bww.cs10@m365.nycu.edu.tw::61ead066-a98e-4fbc-9a0f-98813641606b" providerId="AD" clId="Web-{D9ABFE66-B331-FD08-5C89-BB3DA4A72E77}" dt="2021-12-28T11:46:32.878" v="1728"/>
          <ac:spMkLst>
            <pc:docMk/>
            <pc:sldMk cId="574966772" sldId="289"/>
            <ac:spMk id="39" creationId="{C718EE82-048E-40F6-95FF-797E52F193BD}"/>
          </ac:spMkLst>
        </pc:spChg>
        <pc:spChg chg="add mod">
          <ac:chgData name="王柏偉" userId="S::bww.cs10@m365.nycu.edu.tw::61ead066-a98e-4fbc-9a0f-98813641606b" providerId="AD" clId="Web-{D9ABFE66-B331-FD08-5C89-BB3DA4A72E77}" dt="2021-12-28T11:47:32.144" v="1758" actId="20577"/>
          <ac:spMkLst>
            <pc:docMk/>
            <pc:sldMk cId="574966772" sldId="289"/>
            <ac:spMk id="40" creationId="{22320E6C-A673-4B88-8134-5835D605C778}"/>
          </ac:spMkLst>
        </pc:spChg>
        <pc:spChg chg="add mod">
          <ac:chgData name="王柏偉" userId="S::bww.cs10@m365.nycu.edu.tw::61ead066-a98e-4fbc-9a0f-98813641606b" providerId="AD" clId="Web-{D9ABFE66-B331-FD08-5C89-BB3DA4A72E77}" dt="2021-12-28T11:49:24.709" v="1776" actId="20577"/>
          <ac:spMkLst>
            <pc:docMk/>
            <pc:sldMk cId="574966772" sldId="289"/>
            <ac:spMk id="41" creationId="{9CCAB381-214A-403B-9EF9-CC0530F6A771}"/>
          </ac:spMkLst>
        </pc:spChg>
        <pc:spChg chg="add mod">
          <ac:chgData name="王柏偉" userId="S::bww.cs10@m365.nycu.edu.tw::61ead066-a98e-4fbc-9a0f-98813641606b" providerId="AD" clId="Web-{D9ABFE66-B331-FD08-5C89-BB3DA4A72E77}" dt="2021-12-28T11:49:21.755" v="1775" actId="20577"/>
          <ac:spMkLst>
            <pc:docMk/>
            <pc:sldMk cId="574966772" sldId="289"/>
            <ac:spMk id="42" creationId="{6DB4555E-E17A-49C8-AF02-A8818A12E370}"/>
          </ac:spMkLst>
        </pc:spChg>
        <pc:cxnChg chg="add mod">
          <ac:chgData name="王柏偉" userId="S::bww.cs10@m365.nycu.edu.tw::61ead066-a98e-4fbc-9a0f-98813641606b" providerId="AD" clId="Web-{D9ABFE66-B331-FD08-5C89-BB3DA4A72E77}" dt="2021-12-28T11:42:39.921" v="1697" actId="14100"/>
          <ac:cxnSpMkLst>
            <pc:docMk/>
            <pc:sldMk cId="574966772" sldId="289"/>
            <ac:cxnSpMk id="7" creationId="{A9B82754-8D83-4BB2-A728-1AFDFEC3EC28}"/>
          </ac:cxnSpMkLst>
        </pc:cxnChg>
        <pc:cxnChg chg="mod">
          <ac:chgData name="王柏偉" userId="S::bww.cs10@m365.nycu.edu.tw::61ead066-a98e-4fbc-9a0f-98813641606b" providerId="AD" clId="Web-{D9ABFE66-B331-FD08-5C89-BB3DA4A72E77}" dt="2021-12-28T11:18:35.892" v="1402" actId="1076"/>
          <ac:cxnSpMkLst>
            <pc:docMk/>
            <pc:sldMk cId="574966772" sldId="289"/>
            <ac:cxnSpMk id="11" creationId="{00000000-0000-0000-0000-000000000000}"/>
          </ac:cxnSpMkLst>
        </pc:cxnChg>
        <pc:cxnChg chg="mod">
          <ac:chgData name="王柏偉" userId="S::bww.cs10@m365.nycu.edu.tw::61ead066-a98e-4fbc-9a0f-98813641606b" providerId="AD" clId="Web-{D9ABFE66-B331-FD08-5C89-BB3DA4A72E77}" dt="2021-12-28T11:42:31.405" v="1695" actId="1076"/>
          <ac:cxnSpMkLst>
            <pc:docMk/>
            <pc:sldMk cId="574966772" sldId="289"/>
            <ac:cxnSpMk id="12" creationId="{00000000-0000-0000-0000-000000000000}"/>
          </ac:cxnSpMkLst>
        </pc:cxnChg>
        <pc:cxnChg chg="add mod">
          <ac:chgData name="王柏偉" userId="S::bww.cs10@m365.nycu.edu.tw::61ead066-a98e-4fbc-9a0f-98813641606b" providerId="AD" clId="Web-{D9ABFE66-B331-FD08-5C89-BB3DA4A72E77}" dt="2021-12-28T11:43:01.015" v="1702" actId="14100"/>
          <ac:cxnSpMkLst>
            <pc:docMk/>
            <pc:sldMk cId="574966772" sldId="289"/>
            <ac:cxnSpMk id="15" creationId="{7AD0A453-7E83-4176-B0A2-FC238D2BEFDC}"/>
          </ac:cxnSpMkLst>
        </pc:cxnChg>
        <pc:cxnChg chg="mod">
          <ac:chgData name="王柏偉" userId="S::bww.cs10@m365.nycu.edu.tw::61ead066-a98e-4fbc-9a0f-98813641606b" providerId="AD" clId="Web-{D9ABFE66-B331-FD08-5C89-BB3DA4A72E77}" dt="2021-12-28T11:18:09.267" v="1380" actId="1076"/>
          <ac:cxnSpMkLst>
            <pc:docMk/>
            <pc:sldMk cId="574966772" sldId="289"/>
            <ac:cxnSpMk id="16" creationId="{918D2E9B-D494-4B97-9B49-54EDE2D5FBBE}"/>
          </ac:cxnSpMkLst>
        </pc:cxnChg>
        <pc:cxnChg chg="mod">
          <ac:chgData name="王柏偉" userId="S::bww.cs10@m365.nycu.edu.tw::61ead066-a98e-4fbc-9a0f-98813641606b" providerId="AD" clId="Web-{D9ABFE66-B331-FD08-5C89-BB3DA4A72E77}" dt="2021-12-28T11:41:22.466" v="1679" actId="1076"/>
          <ac:cxnSpMkLst>
            <pc:docMk/>
            <pc:sldMk cId="574966772" sldId="289"/>
            <ac:cxnSpMk id="17" creationId="{45BBE813-409D-4918-B167-56ADAA51E388}"/>
          </ac:cxnSpMkLst>
        </pc:cxnChg>
        <pc:cxnChg chg="mod">
          <ac:chgData name="王柏偉" userId="S::bww.cs10@m365.nycu.edu.tw::61ead066-a98e-4fbc-9a0f-98813641606b" providerId="AD" clId="Web-{D9ABFE66-B331-FD08-5C89-BB3DA4A72E77}" dt="2021-12-28T11:41:22.497" v="1681" actId="1076"/>
          <ac:cxnSpMkLst>
            <pc:docMk/>
            <pc:sldMk cId="574966772" sldId="289"/>
            <ac:cxnSpMk id="19" creationId="{23D81395-2F84-4175-81CB-F2FD6556A26D}"/>
          </ac:cxnSpMkLst>
        </pc:cxnChg>
        <pc:cxnChg chg="mod">
          <ac:chgData name="王柏偉" userId="S::bww.cs10@m365.nycu.edu.tw::61ead066-a98e-4fbc-9a0f-98813641606b" providerId="AD" clId="Web-{D9ABFE66-B331-FD08-5C89-BB3DA4A72E77}" dt="2021-12-28T11:41:22.513" v="1683" actId="1076"/>
          <ac:cxnSpMkLst>
            <pc:docMk/>
            <pc:sldMk cId="574966772" sldId="289"/>
            <ac:cxnSpMk id="21" creationId="{852CAAC6-CBFA-4D6A-83CE-44730E993177}"/>
          </ac:cxnSpMkLst>
        </pc:cxnChg>
        <pc:cxnChg chg="mod">
          <ac:chgData name="王柏偉" userId="S::bww.cs10@m365.nycu.edu.tw::61ead066-a98e-4fbc-9a0f-98813641606b" providerId="AD" clId="Web-{D9ABFE66-B331-FD08-5C89-BB3DA4A72E77}" dt="2021-12-28T11:42:11.576" v="1692" actId="14100"/>
          <ac:cxnSpMkLst>
            <pc:docMk/>
            <pc:sldMk cId="574966772" sldId="289"/>
            <ac:cxnSpMk id="23" creationId="{28429471-E1F3-48DE-9373-F804DF8CEECE}"/>
          </ac:cxnSpMkLst>
        </pc:cxnChg>
        <pc:cxnChg chg="del mod">
          <ac:chgData name="王柏偉" userId="S::bww.cs10@m365.nycu.edu.tw::61ead066-a98e-4fbc-9a0f-98813641606b" providerId="AD" clId="Web-{D9ABFE66-B331-FD08-5C89-BB3DA4A72E77}" dt="2021-12-28T11:37:54.056" v="1639"/>
          <ac:cxnSpMkLst>
            <pc:docMk/>
            <pc:sldMk cId="574966772" sldId="289"/>
            <ac:cxnSpMk id="25" creationId="{23FBEDA3-C272-493A-B4B3-4B47586903FC}"/>
          </ac:cxnSpMkLst>
        </pc:cxnChg>
        <pc:cxnChg chg="add mod">
          <ac:chgData name="王柏偉" userId="S::bww.cs10@m365.nycu.edu.tw::61ead066-a98e-4fbc-9a0f-98813641606b" providerId="AD" clId="Web-{D9ABFE66-B331-FD08-5C89-BB3DA4A72E77}" dt="2021-12-28T11:47:48.598" v="1759" actId="14100"/>
          <ac:cxnSpMkLst>
            <pc:docMk/>
            <pc:sldMk cId="574966772" sldId="289"/>
            <ac:cxnSpMk id="26" creationId="{DAA62077-E9CC-4A0A-B215-687B525541B5}"/>
          </ac:cxnSpMkLst>
        </pc:cxnChg>
        <pc:cxnChg chg="add mod">
          <ac:chgData name="王柏偉" userId="S::bww.cs10@m365.nycu.edu.tw::61ead066-a98e-4fbc-9a0f-98813641606b" providerId="AD" clId="Web-{D9ABFE66-B331-FD08-5C89-BB3DA4A72E77}" dt="2021-12-28T11:48:35.723" v="1762" actId="14100"/>
          <ac:cxnSpMkLst>
            <pc:docMk/>
            <pc:sldMk cId="574966772" sldId="289"/>
            <ac:cxnSpMk id="27" creationId="{742B7D89-016D-4275-9426-BF34D3D26D33}"/>
          </ac:cxnSpMkLst>
        </pc:cxnChg>
        <pc:cxnChg chg="add del">
          <ac:chgData name="王柏偉" userId="S::bww.cs10@m365.nycu.edu.tw::61ead066-a98e-4fbc-9a0f-98813641606b" providerId="AD" clId="Web-{D9ABFE66-B331-FD08-5C89-BB3DA4A72E77}" dt="2021-12-28T11:38:46.260" v="1659"/>
          <ac:cxnSpMkLst>
            <pc:docMk/>
            <pc:sldMk cId="574966772" sldId="289"/>
            <ac:cxnSpMk id="30" creationId="{A7618A0E-4C61-4CDA-99A1-228C9425C7BA}"/>
          </ac:cxnSpMkLst>
        </pc:cxnChg>
        <pc:cxnChg chg="add del mod">
          <ac:chgData name="王柏偉" userId="S::bww.cs10@m365.nycu.edu.tw::61ead066-a98e-4fbc-9a0f-98813641606b" providerId="AD" clId="Web-{D9ABFE66-B331-FD08-5C89-BB3DA4A72E77}" dt="2021-12-28T11:38:10.682" v="1655"/>
          <ac:cxnSpMkLst>
            <pc:docMk/>
            <pc:sldMk cId="574966772" sldId="289"/>
            <ac:cxnSpMk id="32" creationId="{A7618A0E-4C61-4CDA-99A1-228C9425C7BA}"/>
          </ac:cxnSpMkLst>
        </pc:cxnChg>
        <pc:cxnChg chg="add mod">
          <ac:chgData name="王柏偉" userId="S::bww.cs10@m365.nycu.edu.tw::61ead066-a98e-4fbc-9a0f-98813641606b" providerId="AD" clId="Web-{D9ABFE66-B331-FD08-5C89-BB3DA4A72E77}" dt="2021-12-28T11:38:42.463" v="1658" actId="1076"/>
          <ac:cxnSpMkLst>
            <pc:docMk/>
            <pc:sldMk cId="574966772" sldId="289"/>
            <ac:cxnSpMk id="33" creationId="{412FF00C-0AA2-41F5-BBCF-ABD02FC26E5D}"/>
          </ac:cxnSpMkLst>
        </pc:cxnChg>
        <pc:cxnChg chg="add mod">
          <ac:chgData name="王柏偉" userId="S::bww.cs10@m365.nycu.edu.tw::61ead066-a98e-4fbc-9a0f-98813641606b" providerId="AD" clId="Web-{D9ABFE66-B331-FD08-5C89-BB3DA4A72E77}" dt="2021-12-28T11:41:22.560" v="1686" actId="1076"/>
          <ac:cxnSpMkLst>
            <pc:docMk/>
            <pc:sldMk cId="574966772" sldId="289"/>
            <ac:cxnSpMk id="34" creationId="{50E881F8-7520-4B59-8071-8CD332DF36CF}"/>
          </ac:cxnSpMkLst>
        </pc:cxnChg>
        <pc:cxnChg chg="del mod">
          <ac:chgData name="王柏偉" userId="S::bww.cs10@m365.nycu.edu.tw::61ead066-a98e-4fbc-9a0f-98813641606b" providerId="AD" clId="Web-{D9ABFE66-B331-FD08-5C89-BB3DA4A72E77}" dt="2021-12-28T11:40:57.435" v="1675"/>
          <ac:cxnSpMkLst>
            <pc:docMk/>
            <pc:sldMk cId="574966772" sldId="289"/>
            <ac:cxnSpMk id="35" creationId="{7F17A907-8E4E-4776-BA56-A7BCE3ED9CD8}"/>
          </ac:cxnSpMkLst>
        </pc:cxnChg>
        <pc:cxnChg chg="del mod">
          <ac:chgData name="王柏偉" userId="S::bww.cs10@m365.nycu.edu.tw::61ead066-a98e-4fbc-9a0f-98813641606b" providerId="AD" clId="Web-{D9ABFE66-B331-FD08-5C89-BB3DA4A72E77}" dt="2021-12-28T11:40:52.153" v="1674"/>
          <ac:cxnSpMkLst>
            <pc:docMk/>
            <pc:sldMk cId="574966772" sldId="289"/>
            <ac:cxnSpMk id="36" creationId="{B928A886-EEFA-470D-A09C-3C38D895547F}"/>
          </ac:cxnSpMkLst>
        </pc:cxnChg>
        <pc:cxnChg chg="del mod">
          <ac:chgData name="王柏偉" userId="S::bww.cs10@m365.nycu.edu.tw::61ead066-a98e-4fbc-9a0f-98813641606b" providerId="AD" clId="Web-{D9ABFE66-B331-FD08-5C89-BB3DA4A72E77}" dt="2021-12-28T11:40:51.403" v="1673"/>
          <ac:cxnSpMkLst>
            <pc:docMk/>
            <pc:sldMk cId="574966772" sldId="289"/>
            <ac:cxnSpMk id="37" creationId="{1271B17C-7639-4D09-8613-2A4991160D0C}"/>
          </ac:cxnSpMkLst>
        </pc:cxnChg>
        <pc:cxnChg chg="del mod">
          <ac:chgData name="王柏偉" userId="S::bww.cs10@m365.nycu.edu.tw::61ead066-a98e-4fbc-9a0f-98813641606b" providerId="AD" clId="Web-{D9ABFE66-B331-FD08-5C89-BB3DA4A72E77}" dt="2021-12-28T11:41:25.232" v="1687"/>
          <ac:cxnSpMkLst>
            <pc:docMk/>
            <pc:sldMk cId="574966772" sldId="289"/>
            <ac:cxnSpMk id="38" creationId="{E13840A8-BDAE-4EAC-B6F2-D57434C639B0}"/>
          </ac:cxnSpMkLst>
        </pc:cxnChg>
      </pc:sldChg>
      <pc:sldChg chg="ord">
        <pc:chgData name="王柏偉" userId="S::bww.cs10@m365.nycu.edu.tw::61ead066-a98e-4fbc-9a0f-98813641606b" providerId="AD" clId="Web-{D9ABFE66-B331-FD08-5C89-BB3DA4A72E77}" dt="2021-12-28T10:54:38.631" v="1109"/>
        <pc:sldMkLst>
          <pc:docMk/>
          <pc:sldMk cId="4122315081" sldId="290"/>
        </pc:sldMkLst>
      </pc:sldChg>
      <pc:sldChg chg="addSp modSp addAnim">
        <pc:chgData name="王柏偉" userId="S::bww.cs10@m365.nycu.edu.tw::61ead066-a98e-4fbc-9a0f-98813641606b" providerId="AD" clId="Web-{D9ABFE66-B331-FD08-5C89-BB3DA4A72E77}" dt="2021-12-28T11:19:06.409" v="1411" actId="14100"/>
        <pc:sldMkLst>
          <pc:docMk/>
          <pc:sldMk cId="1136150888" sldId="293"/>
        </pc:sldMkLst>
        <pc:spChg chg="add mod">
          <ac:chgData name="王柏偉" userId="S::bww.cs10@m365.nycu.edu.tw::61ead066-a98e-4fbc-9a0f-98813641606b" providerId="AD" clId="Web-{D9ABFE66-B331-FD08-5C89-BB3DA4A72E77}" dt="2021-12-28T11:19:04.065" v="1410" actId="20577"/>
          <ac:spMkLst>
            <pc:docMk/>
            <pc:sldMk cId="1136150888" sldId="293"/>
            <ac:spMk id="2" creationId="{EFFBF809-26DB-4517-8185-7DBE61141F29}"/>
          </ac:spMkLst>
        </pc:spChg>
        <pc:spChg chg="mod">
          <ac:chgData name="王柏偉" userId="S::bww.cs10@m365.nycu.edu.tw::61ead066-a98e-4fbc-9a0f-98813641606b" providerId="AD" clId="Web-{D9ABFE66-B331-FD08-5C89-BB3DA4A72E77}" dt="2021-12-28T08:44:30.836" v="111" actId="20577"/>
          <ac:spMkLst>
            <pc:docMk/>
            <pc:sldMk cId="1136150888" sldId="293"/>
            <ac:spMk id="5" creationId="{00000000-0000-0000-0000-000000000000}"/>
          </ac:spMkLst>
        </pc:spChg>
        <pc:spChg chg="mod">
          <ac:chgData name="王柏偉" userId="S::bww.cs10@m365.nycu.edu.tw::61ead066-a98e-4fbc-9a0f-98813641606b" providerId="AD" clId="Web-{D9ABFE66-B331-FD08-5C89-BB3DA4A72E77}" dt="2021-12-28T11:18:56.143" v="1406" actId="20577"/>
          <ac:spMkLst>
            <pc:docMk/>
            <pc:sldMk cId="1136150888" sldId="293"/>
            <ac:spMk id="9" creationId="{00000000-0000-0000-0000-000000000000}"/>
          </ac:spMkLst>
        </pc:spChg>
        <pc:spChg chg="mod">
          <ac:chgData name="王柏偉" userId="S::bww.cs10@m365.nycu.edu.tw::61ead066-a98e-4fbc-9a0f-98813641606b" providerId="AD" clId="Web-{D9ABFE66-B331-FD08-5C89-BB3DA4A72E77}" dt="2021-12-28T11:19:06.409" v="1411" actId="14100"/>
          <ac:spMkLst>
            <pc:docMk/>
            <pc:sldMk cId="1136150888" sldId="293"/>
            <ac:spMk id="28" creationId="{00000000-0000-0000-0000-000000000000}"/>
          </ac:spMkLst>
        </pc:spChg>
        <pc:cxnChg chg="add mod">
          <ac:chgData name="王柏偉" userId="S::bww.cs10@m365.nycu.edu.tw::61ead066-a98e-4fbc-9a0f-98813641606b" providerId="AD" clId="Web-{D9ABFE66-B331-FD08-5C89-BB3DA4A72E77}" dt="2021-12-28T08:39:10.924" v="27" actId="1076"/>
          <ac:cxnSpMkLst>
            <pc:docMk/>
            <pc:sldMk cId="1136150888" sldId="293"/>
            <ac:cxnSpMk id="7" creationId="{8631F93B-4B2E-4582-B71E-3DECA7E88566}"/>
          </ac:cxnSpMkLst>
        </pc:cxnChg>
        <pc:cxnChg chg="mod">
          <ac:chgData name="王柏偉" userId="S::bww.cs10@m365.nycu.edu.tw::61ead066-a98e-4fbc-9a0f-98813641606b" providerId="AD" clId="Web-{D9ABFE66-B331-FD08-5C89-BB3DA4A72E77}" dt="2021-12-28T08:44:54.883" v="113" actId="1076"/>
          <ac:cxnSpMkLst>
            <pc:docMk/>
            <pc:sldMk cId="1136150888" sldId="293"/>
            <ac:cxnSpMk id="30" creationId="{00000000-0000-0000-0000-000000000000}"/>
          </ac:cxnSpMkLst>
        </pc:cxnChg>
      </pc:sldChg>
      <pc:sldChg chg="addSp delSp modSp add ord replId addAnim delAnim">
        <pc:chgData name="王柏偉" userId="S::bww.cs10@m365.nycu.edu.tw::61ead066-a98e-4fbc-9a0f-98813641606b" providerId="AD" clId="Web-{D9ABFE66-B331-FD08-5C89-BB3DA4A72E77}" dt="2021-12-28T12:07:01.592" v="1818" actId="1076"/>
        <pc:sldMkLst>
          <pc:docMk/>
          <pc:sldMk cId="2942853451" sldId="294"/>
        </pc:sldMkLst>
        <pc:spChg chg="add del mod">
          <ac:chgData name="王柏偉" userId="S::bww.cs10@m365.nycu.edu.tw::61ead066-a98e-4fbc-9a0f-98813641606b" providerId="AD" clId="Web-{D9ABFE66-B331-FD08-5C89-BB3DA4A72E77}" dt="2021-12-28T09:14:37.459" v="589"/>
          <ac:spMkLst>
            <pc:docMk/>
            <pc:sldMk cId="2942853451" sldId="294"/>
            <ac:spMk id="13" creationId="{71F12631-357A-46B4-8FC3-3EB141DFDEBE}"/>
          </ac:spMkLst>
        </pc:spChg>
        <pc:spChg chg="mod">
          <ac:chgData name="王柏偉" userId="S::bww.cs10@m365.nycu.edu.tw::61ead066-a98e-4fbc-9a0f-98813641606b" providerId="AD" clId="Web-{D9ABFE66-B331-FD08-5C89-BB3DA4A72E77}" dt="2021-12-28T12:07:01.592" v="1818" actId="1076"/>
          <ac:spMkLst>
            <pc:docMk/>
            <pc:sldMk cId="2942853451" sldId="294"/>
            <ac:spMk id="17" creationId="{00000000-0000-0000-0000-000000000000}"/>
          </ac:spMkLst>
        </pc:spChg>
        <pc:spChg chg="mod">
          <ac:chgData name="王柏偉" userId="S::bww.cs10@m365.nycu.edu.tw::61ead066-a98e-4fbc-9a0f-98813641606b" providerId="AD" clId="Web-{D9ABFE66-B331-FD08-5C89-BB3DA4A72E77}" dt="2021-12-28T09:06:48.514" v="443" actId="20577"/>
          <ac:spMkLst>
            <pc:docMk/>
            <pc:sldMk cId="2942853451" sldId="294"/>
            <ac:spMk id="19" creationId="{00000000-0000-0000-0000-000000000000}"/>
          </ac:spMkLst>
        </pc:spChg>
        <pc:spChg chg="add del mod">
          <ac:chgData name="王柏偉" userId="S::bww.cs10@m365.nycu.edu.tw::61ead066-a98e-4fbc-9a0f-98813641606b" providerId="AD" clId="Web-{D9ABFE66-B331-FD08-5C89-BB3DA4A72E77}" dt="2021-12-28T09:14:35.975" v="588"/>
          <ac:spMkLst>
            <pc:docMk/>
            <pc:sldMk cId="2942853451" sldId="294"/>
            <ac:spMk id="21" creationId="{931ABF3D-FEF6-4D2F-B4BB-61C534CA509E}"/>
          </ac:spMkLst>
        </pc:spChg>
        <pc:spChg chg="add del mod">
          <ac:chgData name="王柏偉" userId="S::bww.cs10@m365.nycu.edu.tw::61ead066-a98e-4fbc-9a0f-98813641606b" providerId="AD" clId="Web-{D9ABFE66-B331-FD08-5C89-BB3DA4A72E77}" dt="2021-12-28T09:14:38.303" v="590"/>
          <ac:spMkLst>
            <pc:docMk/>
            <pc:sldMk cId="2942853451" sldId="294"/>
            <ac:spMk id="23" creationId="{BD87A2E1-4845-41A2-B5D1-E4FDEF9319BC}"/>
          </ac:spMkLst>
        </pc:spChg>
        <pc:spChg chg="del">
          <ac:chgData name="王柏偉" userId="S::bww.cs10@m365.nycu.edu.tw::61ead066-a98e-4fbc-9a0f-98813641606b" providerId="AD" clId="Web-{D9ABFE66-B331-FD08-5C89-BB3DA4A72E77}" dt="2021-12-28T08:48:10.996" v="124"/>
          <ac:spMkLst>
            <pc:docMk/>
            <pc:sldMk cId="2942853451" sldId="294"/>
            <ac:spMk id="24" creationId="{00000000-0000-0000-0000-000000000000}"/>
          </ac:spMkLst>
        </pc:spChg>
        <pc:spChg chg="add del mod">
          <ac:chgData name="王柏偉" userId="S::bww.cs10@m365.nycu.edu.tw::61ead066-a98e-4fbc-9a0f-98813641606b" providerId="AD" clId="Web-{D9ABFE66-B331-FD08-5C89-BB3DA4A72E77}" dt="2021-12-28T09:14:39.225" v="591"/>
          <ac:spMkLst>
            <pc:docMk/>
            <pc:sldMk cId="2942853451" sldId="294"/>
            <ac:spMk id="26" creationId="{95B5042E-763A-45E0-A07A-4144E269C925}"/>
          </ac:spMkLst>
        </pc:spChg>
        <pc:spChg chg="add del">
          <ac:chgData name="王柏偉" userId="S::bww.cs10@m365.nycu.edu.tw::61ead066-a98e-4fbc-9a0f-98813641606b" providerId="AD" clId="Web-{D9ABFE66-B331-FD08-5C89-BB3DA4A72E77}" dt="2021-12-28T09:02:10.681" v="357"/>
          <ac:spMkLst>
            <pc:docMk/>
            <pc:sldMk cId="2942853451" sldId="294"/>
            <ac:spMk id="27" creationId="{AAC62AA1-FC81-40F4-9082-51907AD20BAB}"/>
          </ac:spMkLst>
        </pc:spChg>
        <pc:spChg chg="add del">
          <ac:chgData name="王柏偉" userId="S::bww.cs10@m365.nycu.edu.tw::61ead066-a98e-4fbc-9a0f-98813641606b" providerId="AD" clId="Web-{D9ABFE66-B331-FD08-5C89-BB3DA4A72E77}" dt="2021-12-28T09:02:20.635" v="359"/>
          <ac:spMkLst>
            <pc:docMk/>
            <pc:sldMk cId="2942853451" sldId="294"/>
            <ac:spMk id="28" creationId="{71F038BE-9A2E-45E2-A9B0-46C572D7F89E}"/>
          </ac:spMkLst>
        </pc:spChg>
        <pc:spChg chg="add del mod">
          <ac:chgData name="王柏偉" userId="S::bww.cs10@m365.nycu.edu.tw::61ead066-a98e-4fbc-9a0f-98813641606b" providerId="AD" clId="Web-{D9ABFE66-B331-FD08-5C89-BB3DA4A72E77}" dt="2021-12-28T09:14:40.147" v="592"/>
          <ac:spMkLst>
            <pc:docMk/>
            <pc:sldMk cId="2942853451" sldId="294"/>
            <ac:spMk id="29" creationId="{C4ABFCD2-B7AB-467F-ACF1-57716F62BAAA}"/>
          </ac:spMkLst>
        </pc:spChg>
        <pc:graphicFrameChg chg="add del mod modGraphic">
          <ac:chgData name="王柏偉" userId="S::bww.cs10@m365.nycu.edu.tw::61ead066-a98e-4fbc-9a0f-98813641606b" providerId="AD" clId="Web-{D9ABFE66-B331-FD08-5C89-BB3DA4A72E77}" dt="2021-12-28T08:51:02.342" v="160"/>
          <ac:graphicFrameMkLst>
            <pc:docMk/>
            <pc:sldMk cId="2942853451" sldId="294"/>
            <ac:graphicFrameMk id="7" creationId="{8EAB7C89-F0F7-4D84-8C92-5BF87436E99B}"/>
          </ac:graphicFrameMkLst>
        </pc:graphicFrameChg>
        <pc:graphicFrameChg chg="add del mod modGraphic">
          <ac:chgData name="王柏偉" userId="S::bww.cs10@m365.nycu.edu.tw::61ead066-a98e-4fbc-9a0f-98813641606b" providerId="AD" clId="Web-{D9ABFE66-B331-FD08-5C89-BB3DA4A72E77}" dt="2021-12-28T08:57:00.082" v="209"/>
          <ac:graphicFrameMkLst>
            <pc:docMk/>
            <pc:sldMk cId="2942853451" sldId="294"/>
            <ac:graphicFrameMk id="8" creationId="{C9B3F4B1-F8A6-4AAA-A248-AAB4BE9B70F9}"/>
          </ac:graphicFrameMkLst>
        </pc:graphicFrameChg>
        <pc:graphicFrameChg chg="add del modGraphic">
          <ac:chgData name="王柏偉" userId="S::bww.cs10@m365.nycu.edu.tw::61ead066-a98e-4fbc-9a0f-98813641606b" providerId="AD" clId="Web-{D9ABFE66-B331-FD08-5C89-BB3DA4A72E77}" dt="2021-12-28T08:57:10.223" v="212"/>
          <ac:graphicFrameMkLst>
            <pc:docMk/>
            <pc:sldMk cId="2942853451" sldId="294"/>
            <ac:graphicFrameMk id="10" creationId="{BFDF8EB9-3414-4C07-8C88-E68CD1F3A705}"/>
          </ac:graphicFrameMkLst>
        </pc:graphicFrameChg>
        <pc:graphicFrameChg chg="add mod modGraphic">
          <ac:chgData name="王柏偉" userId="S::bww.cs10@m365.nycu.edu.tw::61ead066-a98e-4fbc-9a0f-98813641606b" providerId="AD" clId="Web-{D9ABFE66-B331-FD08-5C89-BB3DA4A72E77}" dt="2021-12-28T11:09:34.243" v="1167" actId="1076"/>
          <ac:graphicFrameMkLst>
            <pc:docMk/>
            <pc:sldMk cId="2942853451" sldId="294"/>
            <ac:graphicFrameMk id="11" creationId="{544CF762-22BF-4AD2-92EB-51AE8C2BDCFB}"/>
          </ac:graphicFrameMkLst>
        </pc:graphicFrameChg>
        <pc:graphicFrameChg chg="add mod modGraphic">
          <ac:chgData name="王柏偉" userId="S::bww.cs10@m365.nycu.edu.tw::61ead066-a98e-4fbc-9a0f-98813641606b" providerId="AD" clId="Web-{D9ABFE66-B331-FD08-5C89-BB3DA4A72E77}" dt="2021-12-28T11:09:34.258" v="1168" actId="1076"/>
          <ac:graphicFrameMkLst>
            <pc:docMk/>
            <pc:sldMk cId="2942853451" sldId="294"/>
            <ac:graphicFrameMk id="14" creationId="{1C458232-72FC-496D-BF65-F82D3328324A}"/>
          </ac:graphicFrameMkLst>
        </pc:graphicFrameChg>
        <pc:graphicFrameChg chg="add mod modGraphic">
          <ac:chgData name="王柏偉" userId="S::bww.cs10@m365.nycu.edu.tw::61ead066-a98e-4fbc-9a0f-98813641606b" providerId="AD" clId="Web-{D9ABFE66-B331-FD08-5C89-BB3DA4A72E77}" dt="2021-12-28T11:54:35.470" v="1811"/>
          <ac:graphicFrameMkLst>
            <pc:docMk/>
            <pc:sldMk cId="2942853451" sldId="294"/>
            <ac:graphicFrameMk id="15" creationId="{00F00746-7648-42FA-917E-E58B54E6E591}"/>
          </ac:graphicFrameMkLst>
        </pc:graphicFrameChg>
        <pc:picChg chg="add mod">
          <ac:chgData name="王柏偉" userId="S::bww.cs10@m365.nycu.edu.tw::61ead066-a98e-4fbc-9a0f-98813641606b" providerId="AD" clId="Web-{D9ABFE66-B331-FD08-5C89-BB3DA4A72E77}" dt="2021-12-28T11:09:23.274" v="1166" actId="1076"/>
          <ac:picMkLst>
            <pc:docMk/>
            <pc:sldMk cId="2942853451" sldId="294"/>
            <ac:picMk id="7" creationId="{BD7AED79-AEC1-4983-B284-CBFD8A608734}"/>
          </ac:picMkLst>
        </pc:picChg>
        <pc:picChg chg="del">
          <ac:chgData name="王柏偉" userId="S::bww.cs10@m365.nycu.edu.tw::61ead066-a98e-4fbc-9a0f-98813641606b" providerId="AD" clId="Web-{D9ABFE66-B331-FD08-5C89-BB3DA4A72E77}" dt="2021-12-28T08:48:09.105" v="123"/>
          <ac:picMkLst>
            <pc:docMk/>
            <pc:sldMk cId="2942853451" sldId="294"/>
            <ac:picMk id="9" creationId="{00000000-0000-0000-0000-000000000000}"/>
          </ac:picMkLst>
        </pc:picChg>
        <pc:picChg chg="del">
          <ac:chgData name="王柏偉" userId="S::bww.cs10@m365.nycu.edu.tw::61ead066-a98e-4fbc-9a0f-98813641606b" providerId="AD" clId="Web-{D9ABFE66-B331-FD08-5C89-BB3DA4A72E77}" dt="2021-12-28T08:47:59.699" v="115"/>
          <ac:picMkLst>
            <pc:docMk/>
            <pc:sldMk cId="2942853451" sldId="294"/>
            <ac:picMk id="12" creationId="{00000000-0000-0000-0000-000000000000}"/>
          </ac:picMkLst>
        </pc:picChg>
        <pc:cxnChg chg="add del mod">
          <ac:chgData name="王柏偉" userId="S::bww.cs10@m365.nycu.edu.tw::61ead066-a98e-4fbc-9a0f-98813641606b" providerId="AD" clId="Web-{D9ABFE66-B331-FD08-5C89-BB3DA4A72E77}" dt="2021-12-28T11:08:35.695" v="1153"/>
          <ac:cxnSpMkLst>
            <pc:docMk/>
            <pc:sldMk cId="2942853451" sldId="294"/>
            <ac:cxnSpMk id="20" creationId="{00000000-0000-0000-0000-000000000000}"/>
          </ac:cxnSpMkLst>
        </pc:cxnChg>
        <pc:cxnChg chg="add del">
          <ac:chgData name="王柏偉" userId="S::bww.cs10@m365.nycu.edu.tw::61ead066-a98e-4fbc-9a0f-98813641606b" providerId="AD" clId="Web-{D9ABFE66-B331-FD08-5C89-BB3DA4A72E77}" dt="2021-12-28T08:48:08.621" v="122"/>
          <ac:cxnSpMkLst>
            <pc:docMk/>
            <pc:sldMk cId="2942853451" sldId="294"/>
            <ac:cxnSpMk id="25" creationId="{00000000-0000-0000-0000-000000000000}"/>
          </ac:cxnSpMkLst>
        </pc:cxnChg>
      </pc:sldChg>
      <pc:sldChg chg="delSp modSp add ord replId delAnim">
        <pc:chgData name="王柏偉" userId="S::bww.cs10@m365.nycu.edu.tw::61ead066-a98e-4fbc-9a0f-98813641606b" providerId="AD" clId="Web-{D9ABFE66-B331-FD08-5C89-BB3DA4A72E77}" dt="2021-12-28T12:04:59.965" v="1816" actId="1076"/>
        <pc:sldMkLst>
          <pc:docMk/>
          <pc:sldMk cId="3009774709" sldId="295"/>
        </pc:sldMkLst>
        <pc:spChg chg="mod">
          <ac:chgData name="王柏偉" userId="S::bww.cs10@m365.nycu.edu.tw::61ead066-a98e-4fbc-9a0f-98813641606b" providerId="AD" clId="Web-{D9ABFE66-B331-FD08-5C89-BB3DA4A72E77}" dt="2021-12-28T12:04:59.965" v="1816" actId="1076"/>
          <ac:spMkLst>
            <pc:docMk/>
            <pc:sldMk cId="3009774709" sldId="295"/>
            <ac:spMk id="17" creationId="{00000000-0000-0000-0000-000000000000}"/>
          </ac:spMkLst>
        </pc:spChg>
        <pc:graphicFrameChg chg="mod modGraphic">
          <ac:chgData name="王柏偉" userId="S::bww.cs10@m365.nycu.edu.tw::61ead066-a98e-4fbc-9a0f-98813641606b" providerId="AD" clId="Web-{D9ABFE66-B331-FD08-5C89-BB3DA4A72E77}" dt="2021-12-28T11:54:29.486" v="1808"/>
          <ac:graphicFrameMkLst>
            <pc:docMk/>
            <pc:sldMk cId="3009774709" sldId="295"/>
            <ac:graphicFrameMk id="15" creationId="{00F00746-7648-42FA-917E-E58B54E6E591}"/>
          </ac:graphicFrameMkLst>
        </pc:graphicFrameChg>
        <pc:cxnChg chg="del mod">
          <ac:chgData name="王柏偉" userId="S::bww.cs10@m365.nycu.edu.tw::61ead066-a98e-4fbc-9a0f-98813641606b" providerId="AD" clId="Web-{D9ABFE66-B331-FD08-5C89-BB3DA4A72E77}" dt="2021-12-28T11:09:42.243" v="1171"/>
          <ac:cxnSpMkLst>
            <pc:docMk/>
            <pc:sldMk cId="3009774709" sldId="295"/>
            <ac:cxnSpMk id="20" creationId="{00000000-0000-0000-0000-000000000000}"/>
          </ac:cxnSpMkLst>
        </pc:cxnChg>
      </pc:sldChg>
      <pc:sldChg chg="delSp modSp add ord replId delAnim">
        <pc:chgData name="王柏偉" userId="S::bww.cs10@m365.nycu.edu.tw::61ead066-a98e-4fbc-9a0f-98813641606b" providerId="AD" clId="Web-{D9ABFE66-B331-FD08-5C89-BB3DA4A72E77}" dt="2021-12-28T12:06:49.201" v="1817" actId="1076"/>
        <pc:sldMkLst>
          <pc:docMk/>
          <pc:sldMk cId="1333778792" sldId="296"/>
        </pc:sldMkLst>
        <pc:spChg chg="mod">
          <ac:chgData name="王柏偉" userId="S::bww.cs10@m365.nycu.edu.tw::61ead066-a98e-4fbc-9a0f-98813641606b" providerId="AD" clId="Web-{D9ABFE66-B331-FD08-5C89-BB3DA4A72E77}" dt="2021-12-28T12:06:49.201" v="1817" actId="1076"/>
          <ac:spMkLst>
            <pc:docMk/>
            <pc:sldMk cId="1333778792" sldId="296"/>
            <ac:spMk id="17" creationId="{00000000-0000-0000-0000-000000000000}"/>
          </ac:spMkLst>
        </pc:spChg>
        <pc:spChg chg="mod">
          <ac:chgData name="王柏偉" userId="S::bww.cs10@m365.nycu.edu.tw::61ead066-a98e-4fbc-9a0f-98813641606b" providerId="AD" clId="Web-{D9ABFE66-B331-FD08-5C89-BB3DA4A72E77}" dt="2021-12-28T10:55:36.945" v="1125" actId="20577"/>
          <ac:spMkLst>
            <pc:docMk/>
            <pc:sldMk cId="1333778792" sldId="296"/>
            <ac:spMk id="19" creationId="{00000000-0000-0000-0000-000000000000}"/>
          </ac:spMkLst>
        </pc:spChg>
        <pc:graphicFrameChg chg="mod modGraphic">
          <ac:chgData name="王柏偉" userId="S::bww.cs10@m365.nycu.edu.tw::61ead066-a98e-4fbc-9a0f-98813641606b" providerId="AD" clId="Web-{D9ABFE66-B331-FD08-5C89-BB3DA4A72E77}" dt="2021-12-28T10:50:37.028" v="1056"/>
          <ac:graphicFrameMkLst>
            <pc:docMk/>
            <pc:sldMk cId="1333778792" sldId="296"/>
            <ac:graphicFrameMk id="14" creationId="{1C458232-72FC-496D-BF65-F82D3328324A}"/>
          </ac:graphicFrameMkLst>
        </pc:graphicFrameChg>
        <pc:graphicFrameChg chg="mod modGraphic">
          <ac:chgData name="王柏偉" userId="S::bww.cs10@m365.nycu.edu.tw::61ead066-a98e-4fbc-9a0f-98813641606b" providerId="AD" clId="Web-{D9ABFE66-B331-FD08-5C89-BB3DA4A72E77}" dt="2021-12-28T11:54:20.345" v="1806"/>
          <ac:graphicFrameMkLst>
            <pc:docMk/>
            <pc:sldMk cId="1333778792" sldId="296"/>
            <ac:graphicFrameMk id="15" creationId="{00F00746-7648-42FA-917E-E58B54E6E591}"/>
          </ac:graphicFrameMkLst>
        </pc:graphicFrameChg>
        <pc:cxnChg chg="del mod">
          <ac:chgData name="王柏偉" userId="S::bww.cs10@m365.nycu.edu.tw::61ead066-a98e-4fbc-9a0f-98813641606b" providerId="AD" clId="Web-{D9ABFE66-B331-FD08-5C89-BB3DA4A72E77}" dt="2021-12-28T12:01:06.023" v="1812"/>
          <ac:cxnSpMkLst>
            <pc:docMk/>
            <pc:sldMk cId="1333778792" sldId="296"/>
            <ac:cxnSpMk id="20" creationId="{00000000-0000-0000-0000-000000000000}"/>
          </ac:cxnSpMkLst>
        </pc:cxnChg>
      </pc:sldChg>
      <pc:sldChg chg="modSp add ord replId">
        <pc:chgData name="王柏偉" userId="S::bww.cs10@m365.nycu.edu.tw::61ead066-a98e-4fbc-9a0f-98813641606b" providerId="AD" clId="Web-{D9ABFE66-B331-FD08-5C89-BB3DA4A72E77}" dt="2021-12-28T11:02:31.592" v="1146" actId="20577"/>
        <pc:sldMkLst>
          <pc:docMk/>
          <pc:sldMk cId="873244278" sldId="297"/>
        </pc:sldMkLst>
        <pc:spChg chg="mod">
          <ac:chgData name="王柏偉" userId="S::bww.cs10@m365.nycu.edu.tw::61ead066-a98e-4fbc-9a0f-98813641606b" providerId="AD" clId="Web-{D9ABFE66-B331-FD08-5C89-BB3DA4A72E77}" dt="2021-12-28T11:02:17.748" v="1132" actId="20577"/>
          <ac:spMkLst>
            <pc:docMk/>
            <pc:sldMk cId="873244278" sldId="297"/>
            <ac:spMk id="17" creationId="{00000000-0000-0000-0000-000000000000}"/>
          </ac:spMkLst>
        </pc:spChg>
        <pc:spChg chg="mod">
          <ac:chgData name="王柏偉" userId="S::bww.cs10@m365.nycu.edu.tw::61ead066-a98e-4fbc-9a0f-98813641606b" providerId="AD" clId="Web-{D9ABFE66-B331-FD08-5C89-BB3DA4A72E77}" dt="2021-12-28T11:02:31.592" v="1146" actId="20577"/>
          <ac:spMkLst>
            <pc:docMk/>
            <pc:sldMk cId="873244278" sldId="297"/>
            <ac:spMk id="28" creationId="{00000000-0000-0000-0000-000000000000}"/>
          </ac:spMkLst>
        </pc:spChg>
      </pc:sldChg>
      <pc:sldChg chg="delSp modSp add ord replId delAnim">
        <pc:chgData name="王柏偉" userId="S::bww.cs10@m365.nycu.edu.tw::61ead066-a98e-4fbc-9a0f-98813641606b" providerId="AD" clId="Web-{D9ABFE66-B331-FD08-5C89-BB3DA4A72E77}" dt="2021-12-28T11:53:29.734" v="1778" actId="20577"/>
        <pc:sldMkLst>
          <pc:docMk/>
          <pc:sldMk cId="3768766511" sldId="298"/>
        </pc:sldMkLst>
        <pc:spChg chg="mod">
          <ac:chgData name="王柏偉" userId="S::bww.cs10@m365.nycu.edu.tw::61ead066-a98e-4fbc-9a0f-98813641606b" providerId="AD" clId="Web-{D9ABFE66-B331-FD08-5C89-BB3DA4A72E77}" dt="2021-12-28T11:10:41.228" v="1186" actId="20577"/>
          <ac:spMkLst>
            <pc:docMk/>
            <pc:sldMk cId="3768766511" sldId="298"/>
            <ac:spMk id="5" creationId="{00000000-0000-0000-0000-000000000000}"/>
          </ac:spMkLst>
        </pc:spChg>
        <pc:spChg chg="mod">
          <ac:chgData name="王柏偉" userId="S::bww.cs10@m365.nycu.edu.tw::61ead066-a98e-4fbc-9a0f-98813641606b" providerId="AD" clId="Web-{D9ABFE66-B331-FD08-5C89-BB3DA4A72E77}" dt="2021-12-28T11:53:29.734" v="1778" actId="20577"/>
          <ac:spMkLst>
            <pc:docMk/>
            <pc:sldMk cId="3768766511" sldId="298"/>
            <ac:spMk id="9" creationId="{00000000-0000-0000-0000-000000000000}"/>
          </ac:spMkLst>
        </pc:spChg>
        <pc:spChg chg="del">
          <ac:chgData name="王柏偉" userId="S::bww.cs10@m365.nycu.edu.tw::61ead066-a98e-4fbc-9a0f-98813641606b" providerId="AD" clId="Web-{D9ABFE66-B331-FD08-5C89-BB3DA4A72E77}" dt="2021-12-28T11:10:49.853" v="1189"/>
          <ac:spMkLst>
            <pc:docMk/>
            <pc:sldMk cId="3768766511" sldId="298"/>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t>2022/1/2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t>‹#›</a:t>
            </a:fld>
            <a:endParaRPr lang="zh-CN" altLang="en-US"/>
          </a:p>
        </p:txBody>
      </p:sp>
    </p:spTree>
    <p:extLst>
      <p:ext uri="{BB962C8B-B14F-4D97-AF65-F5344CB8AC3E}">
        <p14:creationId xmlns:p14="http://schemas.microsoft.com/office/powerpoint/2010/main" val="353218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1</a:t>
            </a:fld>
            <a:endParaRPr lang="zh-CN" altLang="en-US"/>
          </a:p>
        </p:txBody>
      </p:sp>
    </p:spTree>
    <p:extLst>
      <p:ext uri="{BB962C8B-B14F-4D97-AF65-F5344CB8AC3E}">
        <p14:creationId xmlns:p14="http://schemas.microsoft.com/office/powerpoint/2010/main" val="334568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10</a:t>
            </a:fld>
            <a:endParaRPr lang="zh-CN" altLang="en-US"/>
          </a:p>
        </p:txBody>
      </p:sp>
    </p:spTree>
    <p:extLst>
      <p:ext uri="{BB962C8B-B14F-4D97-AF65-F5344CB8AC3E}">
        <p14:creationId xmlns:p14="http://schemas.microsoft.com/office/powerpoint/2010/main" val="273369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11</a:t>
            </a:fld>
            <a:endParaRPr lang="zh-CN" altLang="en-US"/>
          </a:p>
        </p:txBody>
      </p:sp>
    </p:spTree>
    <p:extLst>
      <p:ext uri="{BB962C8B-B14F-4D97-AF65-F5344CB8AC3E}">
        <p14:creationId xmlns:p14="http://schemas.microsoft.com/office/powerpoint/2010/main" val="378901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12</a:t>
            </a:fld>
            <a:endParaRPr lang="zh-CN" altLang="en-US"/>
          </a:p>
        </p:txBody>
      </p:sp>
    </p:spTree>
    <p:extLst>
      <p:ext uri="{BB962C8B-B14F-4D97-AF65-F5344CB8AC3E}">
        <p14:creationId xmlns:p14="http://schemas.microsoft.com/office/powerpoint/2010/main" val="93441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13</a:t>
            </a:fld>
            <a:endParaRPr lang="zh-CN" altLang="en-US"/>
          </a:p>
        </p:txBody>
      </p:sp>
    </p:spTree>
    <p:extLst>
      <p:ext uri="{BB962C8B-B14F-4D97-AF65-F5344CB8AC3E}">
        <p14:creationId xmlns:p14="http://schemas.microsoft.com/office/powerpoint/2010/main" val="2364923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14</a:t>
            </a:fld>
            <a:endParaRPr lang="zh-CN" altLang="en-US"/>
          </a:p>
        </p:txBody>
      </p:sp>
    </p:spTree>
    <p:extLst>
      <p:ext uri="{BB962C8B-B14F-4D97-AF65-F5344CB8AC3E}">
        <p14:creationId xmlns:p14="http://schemas.microsoft.com/office/powerpoint/2010/main" val="3896732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15</a:t>
            </a:fld>
            <a:endParaRPr lang="zh-CN" altLang="en-US"/>
          </a:p>
        </p:txBody>
      </p:sp>
    </p:spTree>
    <p:extLst>
      <p:ext uri="{BB962C8B-B14F-4D97-AF65-F5344CB8AC3E}">
        <p14:creationId xmlns:p14="http://schemas.microsoft.com/office/powerpoint/2010/main" val="1415723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16</a:t>
            </a:fld>
            <a:endParaRPr lang="zh-CN" altLang="en-US"/>
          </a:p>
        </p:txBody>
      </p:sp>
    </p:spTree>
    <p:extLst>
      <p:ext uri="{BB962C8B-B14F-4D97-AF65-F5344CB8AC3E}">
        <p14:creationId xmlns:p14="http://schemas.microsoft.com/office/powerpoint/2010/main" val="4096281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17</a:t>
            </a:fld>
            <a:endParaRPr lang="zh-CN" altLang="en-US"/>
          </a:p>
        </p:txBody>
      </p:sp>
    </p:spTree>
    <p:extLst>
      <p:ext uri="{BB962C8B-B14F-4D97-AF65-F5344CB8AC3E}">
        <p14:creationId xmlns:p14="http://schemas.microsoft.com/office/powerpoint/2010/main" val="649657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18</a:t>
            </a:fld>
            <a:endParaRPr lang="zh-CN" altLang="en-US"/>
          </a:p>
        </p:txBody>
      </p:sp>
    </p:spTree>
    <p:extLst>
      <p:ext uri="{BB962C8B-B14F-4D97-AF65-F5344CB8AC3E}">
        <p14:creationId xmlns:p14="http://schemas.microsoft.com/office/powerpoint/2010/main" val="3526529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19</a:t>
            </a:fld>
            <a:endParaRPr lang="zh-CN" altLang="en-US"/>
          </a:p>
        </p:txBody>
      </p:sp>
    </p:spTree>
    <p:extLst>
      <p:ext uri="{BB962C8B-B14F-4D97-AF65-F5344CB8AC3E}">
        <p14:creationId xmlns:p14="http://schemas.microsoft.com/office/powerpoint/2010/main" val="3707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2</a:t>
            </a:fld>
            <a:endParaRPr lang="zh-CN" altLang="en-US"/>
          </a:p>
        </p:txBody>
      </p:sp>
    </p:spTree>
    <p:extLst>
      <p:ext uri="{BB962C8B-B14F-4D97-AF65-F5344CB8AC3E}">
        <p14:creationId xmlns:p14="http://schemas.microsoft.com/office/powerpoint/2010/main" val="3473736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20</a:t>
            </a:fld>
            <a:endParaRPr lang="zh-CN" altLang="en-US"/>
          </a:p>
        </p:txBody>
      </p:sp>
    </p:spTree>
    <p:extLst>
      <p:ext uri="{BB962C8B-B14F-4D97-AF65-F5344CB8AC3E}">
        <p14:creationId xmlns:p14="http://schemas.microsoft.com/office/powerpoint/2010/main" val="9400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21</a:t>
            </a:fld>
            <a:endParaRPr lang="zh-CN" altLang="en-US"/>
          </a:p>
        </p:txBody>
      </p:sp>
    </p:spTree>
    <p:extLst>
      <p:ext uri="{BB962C8B-B14F-4D97-AF65-F5344CB8AC3E}">
        <p14:creationId xmlns:p14="http://schemas.microsoft.com/office/powerpoint/2010/main" val="302052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a:t>
            </a:fld>
            <a:endParaRPr lang="zh-CN" altLang="en-US"/>
          </a:p>
        </p:txBody>
      </p:sp>
    </p:spTree>
    <p:extLst>
      <p:ext uri="{BB962C8B-B14F-4D97-AF65-F5344CB8AC3E}">
        <p14:creationId xmlns:p14="http://schemas.microsoft.com/office/powerpoint/2010/main" val="3452524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a:t>
            </a:fld>
            <a:endParaRPr lang="zh-CN" altLang="en-US"/>
          </a:p>
        </p:txBody>
      </p:sp>
    </p:spTree>
    <p:extLst>
      <p:ext uri="{BB962C8B-B14F-4D97-AF65-F5344CB8AC3E}">
        <p14:creationId xmlns:p14="http://schemas.microsoft.com/office/powerpoint/2010/main" val="3196411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a:t>
            </a:fld>
            <a:endParaRPr lang="zh-CN" altLang="en-US"/>
          </a:p>
        </p:txBody>
      </p:sp>
    </p:spTree>
    <p:extLst>
      <p:ext uri="{BB962C8B-B14F-4D97-AF65-F5344CB8AC3E}">
        <p14:creationId xmlns:p14="http://schemas.microsoft.com/office/powerpoint/2010/main" val="165556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6</a:t>
            </a:fld>
            <a:endParaRPr lang="zh-CN" altLang="en-US"/>
          </a:p>
        </p:txBody>
      </p:sp>
    </p:spTree>
    <p:extLst>
      <p:ext uri="{BB962C8B-B14F-4D97-AF65-F5344CB8AC3E}">
        <p14:creationId xmlns:p14="http://schemas.microsoft.com/office/powerpoint/2010/main" val="165837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7</a:t>
            </a:fld>
            <a:endParaRPr lang="zh-CN" altLang="en-US"/>
          </a:p>
        </p:txBody>
      </p:sp>
    </p:spTree>
    <p:extLst>
      <p:ext uri="{BB962C8B-B14F-4D97-AF65-F5344CB8AC3E}">
        <p14:creationId xmlns:p14="http://schemas.microsoft.com/office/powerpoint/2010/main" val="216510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8</a:t>
            </a:fld>
            <a:endParaRPr lang="zh-CN" altLang="en-US"/>
          </a:p>
        </p:txBody>
      </p:sp>
    </p:spTree>
    <p:extLst>
      <p:ext uri="{BB962C8B-B14F-4D97-AF65-F5344CB8AC3E}">
        <p14:creationId xmlns:p14="http://schemas.microsoft.com/office/powerpoint/2010/main" val="2737351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9</a:t>
            </a:fld>
            <a:endParaRPr lang="zh-CN" altLang="en-US"/>
          </a:p>
        </p:txBody>
      </p:sp>
    </p:spTree>
    <p:extLst>
      <p:ext uri="{BB962C8B-B14F-4D97-AF65-F5344CB8AC3E}">
        <p14:creationId xmlns:p14="http://schemas.microsoft.com/office/powerpoint/2010/main" val="3039157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363"/>
            <a:ext cx="9142810" cy="2387600"/>
          </a:xfrm>
        </p:spPr>
        <p:txBody>
          <a:bodyPr anchor="b"/>
          <a:lstStyle>
            <a:lvl1pPr algn="ctr">
              <a:defRPr sz="5999"/>
            </a:lvl1pPr>
          </a:lstStyle>
          <a:p>
            <a:r>
              <a:rPr lang="zh-CN" altLang="en-US"/>
              <a:t>单击此处编辑母版标题样式</a:t>
            </a:r>
            <a:endParaRPr lang="en-US" dirty="0"/>
          </a:p>
        </p:txBody>
      </p:sp>
      <p:sp>
        <p:nvSpPr>
          <p:cNvPr id="3" name="Subtitle 2"/>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9089542"/>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1332822"/>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742" y="1709739"/>
            <a:ext cx="10514231" cy="2852737"/>
          </a:xfrm>
        </p:spPr>
        <p:txBody>
          <a:bodyPr anchor="b"/>
          <a:lstStyle>
            <a:lvl1pPr>
              <a:defRPr sz="5999"/>
            </a:lvl1pPr>
          </a:lstStyle>
          <a:p>
            <a:r>
              <a:rPr lang="zh-CN" altLang="en-US"/>
              <a:t>单击此处编辑母版标题样式</a:t>
            </a:r>
            <a:endParaRPr lang="en-US" dirty="0"/>
          </a:p>
        </p:txBody>
      </p:sp>
      <p:sp>
        <p:nvSpPr>
          <p:cNvPr id="3" name="Text Placeholder 2"/>
          <p:cNvSpPr>
            <a:spLocks noGrp="1"/>
          </p:cNvSpPr>
          <p:nvPr>
            <p:ph type="body" idx="1"/>
          </p:nvPr>
        </p:nvSpPr>
        <p:spPr>
          <a:xfrm>
            <a:off x="831742" y="4589464"/>
            <a:ext cx="10514231" cy="1500187"/>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3517462"/>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091" y="1825625"/>
            <a:ext cx="5180926"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1396" y="1825625"/>
            <a:ext cx="5180926"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4941412"/>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679" y="365126"/>
            <a:ext cx="1051423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679" y="1681163"/>
            <a:ext cx="5157116" cy="82391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679" y="2505075"/>
            <a:ext cx="51571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1397" y="1681163"/>
            <a:ext cx="5182513" cy="82391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1397" y="2505075"/>
            <a:ext cx="5182513"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348688"/>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4701105"/>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1037091"/>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79" y="457200"/>
            <a:ext cx="3931725"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2513" y="987426"/>
            <a:ext cx="617139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679" y="2057400"/>
            <a:ext cx="3931725" cy="3811588"/>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4268244"/>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79" y="457200"/>
            <a:ext cx="3931725"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2513" y="987426"/>
            <a:ext cx="6171397" cy="4873625"/>
          </a:xfrm>
        </p:spPr>
        <p:txBody>
          <a:bodyPr anchor="t"/>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679" y="2057400"/>
            <a:ext cx="3931725" cy="3811588"/>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6446395"/>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83520074"/>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125"/>
            <a:ext cx="2628558"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091" y="365125"/>
            <a:ext cx="7733293"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0356643"/>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2022/1/2</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91" y="365126"/>
            <a:ext cx="10514231"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091" y="1825625"/>
            <a:ext cx="10514231"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091" y="6356351"/>
            <a:ext cx="27428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075" y="6356351"/>
            <a:ext cx="411426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09479" y="6356351"/>
            <a:ext cx="27428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9661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391604" y="3958501"/>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146832" y="3788469"/>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3761573">
            <a:off x="9087891" y="388363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91F2E83-7BC7-45DC-BB0A-725F129DBF2A}"/>
              </a:ext>
            </a:extLst>
          </p:cNvPr>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3764222" y="2767435"/>
            <a:ext cx="4540499" cy="1754326"/>
          </a:xfrm>
          <a:prstGeom prst="rect">
            <a:avLst/>
          </a:prstGeom>
          <a:noFill/>
        </p:spPr>
        <p:txBody>
          <a:bodyPr wrap="square" rtlCol="0">
            <a:spAutoFit/>
          </a:bodyPr>
          <a:lstStyle/>
          <a:p>
            <a:pPr algn="ctr"/>
            <a:r>
              <a:rPr lang="en-US" altLang="zh-TW" sz="5400" spc="300" dirty="0">
                <a:solidFill>
                  <a:schemeClr val="tx1">
                    <a:lumMod val="85000"/>
                    <a:lumOff val="15000"/>
                  </a:schemeClr>
                </a:solidFill>
                <a:latin typeface="造字工房尚雅体演示版常规体" pitchFamily="50" charset="-122"/>
                <a:ea typeface="造字工房尚雅体演示版常规体" pitchFamily="50" charset="-122"/>
              </a:rPr>
              <a:t>Job-shop</a:t>
            </a:r>
            <a:br>
              <a:rPr lang="en-US" altLang="zh-TW" sz="5400" spc="300" dirty="0">
                <a:solidFill>
                  <a:schemeClr val="tx1">
                    <a:lumMod val="85000"/>
                    <a:lumOff val="15000"/>
                  </a:schemeClr>
                </a:solidFill>
                <a:latin typeface="造字工房尚雅体演示版常规体" pitchFamily="50" charset="-122"/>
                <a:ea typeface="造字工房尚雅体演示版常规体" pitchFamily="50" charset="-122"/>
              </a:rPr>
            </a:br>
            <a:r>
              <a:rPr lang="en-US" altLang="zh-TW" sz="5400" spc="300" dirty="0">
                <a:solidFill>
                  <a:schemeClr val="tx1">
                    <a:lumMod val="85000"/>
                    <a:lumOff val="15000"/>
                  </a:schemeClr>
                </a:solidFill>
                <a:latin typeface="造字工房尚雅体演示版常规体" pitchFamily="50" charset="-122"/>
                <a:ea typeface="造字工房尚雅体演示版常规体" pitchFamily="50" charset="-122"/>
              </a:rPr>
              <a:t>Scheduling</a:t>
            </a:r>
            <a:endParaRPr lang="zh-CN" altLang="en-US" sz="5400" spc="300"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943078" y="5241783"/>
            <a:ext cx="1944216" cy="576064"/>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大圣体简" panose="00020600040101010101" pitchFamily="18" charset="-122"/>
                <a:ea typeface="汉仪大圣体简" panose="00020600040101010101" pitchFamily="18" charset="-122"/>
              </a:rPr>
              <a:t>310551166</a:t>
            </a:r>
            <a:br>
              <a:rPr lang="en-US" altLang="zh-CN" dirty="0">
                <a:solidFill>
                  <a:schemeClr val="bg1"/>
                </a:solidFill>
                <a:latin typeface="汉仪大圣体简" panose="00020600040101010101" pitchFamily="18" charset="-122"/>
                <a:ea typeface="汉仪大圣体简" panose="00020600040101010101" pitchFamily="18" charset="-122"/>
              </a:rPr>
            </a:br>
            <a:r>
              <a:rPr lang="zh-TW" altLang="en-US" dirty="0">
                <a:solidFill>
                  <a:schemeClr val="bg1"/>
                </a:solidFill>
                <a:latin typeface="汉仪大圣体简" panose="00020600040101010101" pitchFamily="18" charset="-122"/>
                <a:ea typeface="汉仪大圣体简" panose="00020600040101010101" pitchFamily="18" charset="-122"/>
              </a:rPr>
              <a:t>王柏偉</a:t>
            </a:r>
            <a:endParaRPr lang="zh-CN" altLang="en-US" dirty="0">
              <a:solidFill>
                <a:schemeClr val="bg1"/>
              </a:solidFill>
              <a:latin typeface="汉仪大圣体简" panose="00020600040101010101" pitchFamily="18" charset="-122"/>
              <a:ea typeface="汉仪大圣体简" panose="00020600040101010101" pitchFamily="18" charset="-122"/>
            </a:endParaRPr>
          </a:p>
        </p:txBody>
      </p:sp>
      <p:grpSp>
        <p:nvGrpSpPr>
          <p:cNvPr id="38" name="组合 37"/>
          <p:cNvGrpSpPr/>
          <p:nvPr/>
        </p:nvGrpSpPr>
        <p:grpSpPr>
          <a:xfrm>
            <a:off x="3404182" y="2243602"/>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9" name="组合 38"/>
          <p:cNvGrpSpPr/>
          <p:nvPr/>
        </p:nvGrpSpPr>
        <p:grpSpPr>
          <a:xfrm flipH="1">
            <a:off x="7976846" y="2265229"/>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2">
            <a:extLst>
              <a:ext uri="{FF2B5EF4-FFF2-40B4-BE49-F238E27FC236}">
                <a16:creationId xmlns:a16="http://schemas.microsoft.com/office/drawing/2014/main" id="{3F43E57D-F6C5-4EAB-A54D-FB141D3CFFC6}"/>
              </a:ext>
            </a:extLst>
          </p:cNvPr>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9482092" y="3721015"/>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8917678"/>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extLst>
    <p:ext uri="{E180D4A7-C9FB-4DFB-919C-405C955672EB}">
      <p14:showEvtLst xmlns:p14="http://schemas.microsoft.com/office/powerpoint/2010/main">
        <p14:playEvt time="210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3</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533748" y="3056548"/>
            <a:ext cx="4006225" cy="646331"/>
          </a:xfrm>
          <a:prstGeom prst="rect">
            <a:avLst/>
          </a:prstGeom>
          <a:noFill/>
        </p:spPr>
        <p:txBody>
          <a:bodyPr wrap="none" lIns="91440" tIns="45720" rIns="91440" bIns="45720" rtlCol="0" anchor="t">
            <a:spAutoFit/>
          </a:bodyPr>
          <a:lstStyle/>
          <a:p>
            <a:r>
              <a:rPr lang="en-US" altLang="zh-TW" sz="3600" b="1" spc="300" dirty="0">
                <a:latin typeface="+mn-ea"/>
              </a:rPr>
              <a:t>Implementation</a:t>
            </a:r>
            <a:endParaRPr lang="zh-CN" altLang="en-US" sz="3600" b="1"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919356"/>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146742" cy="369332"/>
          </a:xfrm>
          <a:prstGeom prst="rect">
            <a:avLst/>
          </a:prstGeom>
        </p:spPr>
        <p:txBody>
          <a:bodyPr wrap="none" lIns="91440" tIns="45720" rIns="91440" bIns="45720" anchor="t">
            <a:spAutoFit/>
          </a:bodyPr>
          <a:lstStyle/>
          <a:p>
            <a:r>
              <a:rPr lang="en-US" altLang="zh-CN" b="1" dirty="0">
                <a:solidFill>
                  <a:srgbClr val="C00000"/>
                </a:solidFill>
              </a:rPr>
              <a:t>3</a:t>
            </a:r>
            <a:r>
              <a:rPr lang="en-US" altLang="zh-CN" b="1" dirty="0"/>
              <a:t>  Implementation</a:t>
            </a:r>
            <a:endParaRPr lang="en-US" altLang="zh-CN" b="1" dirty="0">
              <a:cs typeface="Arial"/>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278855" y="1993110"/>
            <a:ext cx="3555890" cy="3277820"/>
          </a:xfrm>
          <a:prstGeom prst="rect">
            <a:avLst/>
          </a:prstGeom>
          <a:noFill/>
        </p:spPr>
        <p:txBody>
          <a:bodyPr wrap="square" lIns="91440" tIns="45720" rIns="91440" bIns="45720" rtlCol="0" anchor="t">
            <a:spAutoFit/>
          </a:bodyPr>
          <a:lstStyle/>
          <a:p>
            <a:pPr>
              <a:lnSpc>
                <a:spcPct val="150000"/>
              </a:lnSpc>
            </a:pPr>
            <a:r>
              <a:rPr lang="en-US" altLang="zh-CN" sz="1600" dirty="0">
                <a:solidFill>
                  <a:schemeClr val="tx1">
                    <a:lumMod val="65000"/>
                    <a:lumOff val="35000"/>
                  </a:schemeClr>
                </a:solidFill>
                <a:latin typeface="Trebuchet MS"/>
                <a:cs typeface="Arial"/>
              </a:rPr>
              <a:t>1. Initialize the parameter</a:t>
            </a:r>
          </a:p>
          <a:p>
            <a:pPr marL="800100" lvl="1" indent="-342900">
              <a:lnSpc>
                <a:spcPct val="150000"/>
              </a:lnSpc>
              <a:buFont typeface="Arial" panose="020B0604020202020204" pitchFamily="34" charset="0"/>
              <a:buChar char="•"/>
            </a:pPr>
            <a:r>
              <a:rPr lang="en-US" altLang="zh-CN" sz="1600" dirty="0">
                <a:solidFill>
                  <a:schemeClr val="tx1">
                    <a:lumMod val="65000"/>
                    <a:lumOff val="35000"/>
                  </a:schemeClr>
                </a:solidFill>
                <a:latin typeface="Trebuchet MS"/>
                <a:cs typeface="Arial"/>
              </a:rPr>
              <a:t>Population size = 30</a:t>
            </a:r>
          </a:p>
          <a:p>
            <a:pPr marL="800100" lvl="1" indent="-342900">
              <a:lnSpc>
                <a:spcPct val="150000"/>
              </a:lnSpc>
              <a:buFont typeface="Arial" panose="020B0604020202020204" pitchFamily="34" charset="0"/>
              <a:buChar char="•"/>
            </a:pPr>
            <a:r>
              <a:rPr lang="en-US" altLang="zh-CN" sz="1600" dirty="0">
                <a:solidFill>
                  <a:schemeClr val="tx1">
                    <a:lumMod val="65000"/>
                    <a:lumOff val="35000"/>
                  </a:schemeClr>
                </a:solidFill>
                <a:latin typeface="Trebuchet MS"/>
                <a:cs typeface="Arial"/>
              </a:rPr>
              <a:t>Crossover rate = 0.8</a:t>
            </a:r>
          </a:p>
          <a:p>
            <a:pPr marL="800100" lvl="1" indent="-342900">
              <a:lnSpc>
                <a:spcPct val="150000"/>
              </a:lnSpc>
              <a:buFont typeface="Arial" panose="020B0604020202020204" pitchFamily="34" charset="0"/>
              <a:buChar char="•"/>
            </a:pPr>
            <a:r>
              <a:rPr lang="en-US" altLang="zh-CN" sz="1600" dirty="0">
                <a:solidFill>
                  <a:schemeClr val="tx1">
                    <a:lumMod val="65000"/>
                    <a:lumOff val="35000"/>
                  </a:schemeClr>
                </a:solidFill>
                <a:latin typeface="Trebuchet MS"/>
                <a:cs typeface="Arial"/>
              </a:rPr>
              <a:t>Mutation rate = 0.2</a:t>
            </a:r>
          </a:p>
          <a:p>
            <a:pPr marL="800100" lvl="1" indent="-342900">
              <a:lnSpc>
                <a:spcPct val="150000"/>
              </a:lnSpc>
              <a:buFont typeface="Arial" panose="020B0604020202020204" pitchFamily="34" charset="0"/>
              <a:buChar char="•"/>
            </a:pPr>
            <a:r>
              <a:rPr lang="en-US" altLang="zh-CN" sz="1600" dirty="0">
                <a:solidFill>
                  <a:schemeClr val="tx1">
                    <a:lumMod val="65000"/>
                    <a:lumOff val="35000"/>
                  </a:schemeClr>
                </a:solidFill>
                <a:latin typeface="Trebuchet MS"/>
                <a:cs typeface="Arial"/>
              </a:rPr>
              <a:t>Mutation selection = 0.2</a:t>
            </a:r>
          </a:p>
          <a:p>
            <a:pPr marL="800100" lvl="1" indent="-342900">
              <a:lnSpc>
                <a:spcPct val="150000"/>
              </a:lnSpc>
              <a:buFont typeface="Arial" panose="020B0604020202020204" pitchFamily="34" charset="0"/>
              <a:buChar char="•"/>
            </a:pPr>
            <a:r>
              <a:rPr lang="en-US" altLang="zh-CN" sz="1600" dirty="0">
                <a:solidFill>
                  <a:schemeClr val="tx1">
                    <a:lumMod val="65000"/>
                    <a:lumOff val="35000"/>
                  </a:schemeClr>
                </a:solidFill>
                <a:latin typeface="Trebuchet MS"/>
                <a:cs typeface="Arial"/>
              </a:rPr>
              <a:t>Number of iteration = 2000</a:t>
            </a:r>
          </a:p>
          <a:p>
            <a:pPr>
              <a:lnSpc>
                <a:spcPct val="150000"/>
              </a:lnSpc>
            </a:pPr>
            <a:endParaRPr lang="en-US" altLang="zh-CN" sz="1400" dirty="0">
              <a:solidFill>
                <a:schemeClr val="tx1">
                  <a:lumMod val="65000"/>
                  <a:lumOff val="35000"/>
                </a:schemeClr>
              </a:solidFill>
              <a:latin typeface="Trebuchet MS"/>
              <a:cs typeface="Arial"/>
            </a:endParaRPr>
          </a:p>
          <a:p>
            <a:pPr marL="742950" lvl="1" indent="-285750">
              <a:lnSpc>
                <a:spcPct val="150000"/>
              </a:lnSpc>
              <a:buFont typeface="Arial" panose="020B0604020202020204" pitchFamily="34" charset="0"/>
              <a:buChar char="•"/>
            </a:pPr>
            <a:endParaRPr lang="en-US" sz="1400" dirty="0">
              <a:solidFill>
                <a:srgbClr val="000000"/>
              </a:solidFill>
              <a:latin typeface="Arial"/>
              <a:ea typeface="微软雅黑 Light"/>
              <a:cs typeface="+mn-lt"/>
            </a:endParaRPr>
          </a:p>
          <a:p>
            <a:pPr marL="285750" indent="-285750">
              <a:lnSpc>
                <a:spcPct val="150000"/>
              </a:lnSpc>
              <a:buFont typeface="Arial" panose="020B0604020202020204" pitchFamily="34" charset="0"/>
              <a:buChar char="•"/>
            </a:pPr>
            <a:endParaRPr lang="en-US" altLang="zh-CN" sz="1400" dirty="0">
              <a:solidFill>
                <a:srgbClr val="595959"/>
              </a:solidFill>
              <a:latin typeface="Trebuchet MS"/>
              <a:ea typeface="微软雅黑 Light"/>
              <a:cs typeface="+mn-lt"/>
            </a:endParaRPr>
          </a:p>
        </p:txBody>
      </p:sp>
      <p:cxnSp>
        <p:nvCxnSpPr>
          <p:cNvPr id="11" name="直接连接符 10"/>
          <p:cNvCxnSpPr/>
          <p:nvPr/>
        </p:nvCxnSpPr>
        <p:spPr>
          <a:xfrm flipH="1">
            <a:off x="854456" y="154201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703718" y="623731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137"/>
          <p:cNvCxnSpPr/>
          <p:nvPr/>
        </p:nvCxnSpPr>
        <p:spPr>
          <a:xfrm>
            <a:off x="5015086" y="1996083"/>
            <a:ext cx="0" cy="339002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TextBox 8"/>
          <p:cNvSpPr txBox="1"/>
          <p:nvPr/>
        </p:nvSpPr>
        <p:spPr>
          <a:xfrm>
            <a:off x="5214318" y="1996083"/>
            <a:ext cx="3340853" cy="1893788"/>
          </a:xfrm>
          <a:prstGeom prst="rect">
            <a:avLst/>
          </a:prstGeom>
          <a:noFill/>
        </p:spPr>
        <p:txBody>
          <a:bodyPr wrap="square" lIns="91440" tIns="45720" rIns="91440" bIns="45720" rtlCol="0" anchor="t">
            <a:spAutoFit/>
          </a:bodyPr>
          <a:lstStyle/>
          <a:p>
            <a:pPr>
              <a:lnSpc>
                <a:spcPct val="150000"/>
              </a:lnSpc>
            </a:pPr>
            <a:r>
              <a:rPr lang="en-US" altLang="zh-CN" sz="1600" dirty="0">
                <a:solidFill>
                  <a:schemeClr val="tx1">
                    <a:lumMod val="65000"/>
                    <a:lumOff val="35000"/>
                  </a:schemeClr>
                </a:solidFill>
                <a:latin typeface="Trebuchet MS"/>
                <a:cs typeface="Arial"/>
              </a:rPr>
              <a:t>2. Create gene algorithm instance</a:t>
            </a:r>
          </a:p>
          <a:p>
            <a:pPr marL="800100" lvl="1" indent="-342900">
              <a:lnSpc>
                <a:spcPct val="150000"/>
              </a:lnSpc>
              <a:buFont typeface="Arial" panose="020B0604020202020204" pitchFamily="34" charset="0"/>
              <a:buChar char="•"/>
            </a:pPr>
            <a:endParaRPr lang="en-US" altLang="zh-CN" sz="1600" dirty="0">
              <a:solidFill>
                <a:schemeClr val="tx1">
                  <a:lumMod val="65000"/>
                  <a:lumOff val="35000"/>
                </a:schemeClr>
              </a:solidFill>
              <a:latin typeface="Trebuchet MS"/>
              <a:cs typeface="Arial"/>
            </a:endParaRPr>
          </a:p>
          <a:p>
            <a:pPr>
              <a:lnSpc>
                <a:spcPct val="150000"/>
              </a:lnSpc>
            </a:pPr>
            <a:endParaRPr lang="en-US" altLang="zh-CN" sz="1600" dirty="0">
              <a:solidFill>
                <a:schemeClr val="tx1">
                  <a:lumMod val="65000"/>
                  <a:lumOff val="35000"/>
                </a:schemeClr>
              </a:solidFill>
              <a:latin typeface="Trebuchet MS"/>
              <a:cs typeface="Arial"/>
            </a:endParaRPr>
          </a:p>
          <a:p>
            <a:pPr marL="742950" lvl="1" indent="-285750">
              <a:lnSpc>
                <a:spcPct val="150000"/>
              </a:lnSpc>
              <a:buFont typeface="Arial" panose="020B0604020202020204" pitchFamily="34" charset="0"/>
              <a:buChar char="•"/>
            </a:pPr>
            <a:endParaRPr lang="en-US" sz="1600" dirty="0">
              <a:solidFill>
                <a:srgbClr val="000000"/>
              </a:solidFill>
              <a:latin typeface="Arial"/>
              <a:ea typeface="微软雅黑 Light"/>
              <a:cs typeface="+mn-lt"/>
            </a:endParaRPr>
          </a:p>
          <a:p>
            <a:pPr marL="285750" indent="-285750">
              <a:lnSpc>
                <a:spcPct val="150000"/>
              </a:lnSpc>
              <a:buFont typeface="Arial" panose="020B0604020202020204" pitchFamily="34" charset="0"/>
              <a:buChar char="•"/>
            </a:pPr>
            <a:endParaRPr lang="en-US" altLang="zh-CN" sz="1600" dirty="0">
              <a:solidFill>
                <a:srgbClr val="595959"/>
              </a:solidFill>
              <a:latin typeface="Trebuchet MS"/>
              <a:ea typeface="微软雅黑 Light"/>
              <a:cs typeface="+mn-lt"/>
            </a:endParaRPr>
          </a:p>
        </p:txBody>
      </p:sp>
      <p:cxnSp>
        <p:nvCxnSpPr>
          <p:cNvPr id="30" name="Straight Connector 137"/>
          <p:cNvCxnSpPr/>
          <p:nvPr/>
        </p:nvCxnSpPr>
        <p:spPr>
          <a:xfrm>
            <a:off x="8687494" y="2051845"/>
            <a:ext cx="0" cy="339002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8">
            <a:extLst>
              <a:ext uri="{FF2B5EF4-FFF2-40B4-BE49-F238E27FC236}">
                <a16:creationId xmlns:a16="http://schemas.microsoft.com/office/drawing/2014/main" id="{EFFBF809-26DB-4517-8185-7DBE61141F29}"/>
              </a:ext>
            </a:extLst>
          </p:cNvPr>
          <p:cNvSpPr txBox="1"/>
          <p:nvPr/>
        </p:nvSpPr>
        <p:spPr>
          <a:xfrm>
            <a:off x="8836883" y="2008190"/>
            <a:ext cx="3051834" cy="1893788"/>
          </a:xfrm>
          <a:prstGeom prst="rect">
            <a:avLst/>
          </a:prstGeom>
          <a:noFill/>
        </p:spPr>
        <p:txBody>
          <a:bodyPr wrap="square" lIns="91440" tIns="45720" rIns="91440" bIns="45720" rtlCol="0" anchor="t">
            <a:spAutoFit/>
          </a:bodyPr>
          <a:lstStyle/>
          <a:p>
            <a:pPr>
              <a:lnSpc>
                <a:spcPct val="150000"/>
              </a:lnSpc>
            </a:pPr>
            <a:r>
              <a:rPr lang="en-US" altLang="zh-CN" sz="1600" dirty="0">
                <a:solidFill>
                  <a:schemeClr val="tx1">
                    <a:lumMod val="65000"/>
                    <a:lumOff val="35000"/>
                  </a:schemeClr>
                </a:solidFill>
                <a:latin typeface="Trebuchet MS"/>
                <a:cs typeface="Arial"/>
              </a:rPr>
              <a:t>3. Plot the Gantt chart</a:t>
            </a:r>
          </a:p>
          <a:p>
            <a:pPr marL="800100" lvl="1" indent="-342900">
              <a:lnSpc>
                <a:spcPct val="150000"/>
              </a:lnSpc>
              <a:buFont typeface="Arial" panose="020B0604020202020204" pitchFamily="34" charset="0"/>
              <a:buChar char="•"/>
            </a:pPr>
            <a:endParaRPr lang="en-US" altLang="zh-CN" sz="1600" dirty="0">
              <a:solidFill>
                <a:schemeClr val="tx1">
                  <a:lumMod val="65000"/>
                  <a:lumOff val="35000"/>
                </a:schemeClr>
              </a:solidFill>
              <a:latin typeface="Trebuchet MS"/>
              <a:cs typeface="Arial"/>
            </a:endParaRPr>
          </a:p>
          <a:p>
            <a:pPr>
              <a:lnSpc>
                <a:spcPct val="150000"/>
              </a:lnSpc>
            </a:pPr>
            <a:endParaRPr lang="en-US" altLang="zh-CN" sz="1600" dirty="0">
              <a:solidFill>
                <a:schemeClr val="tx1">
                  <a:lumMod val="65000"/>
                  <a:lumOff val="35000"/>
                </a:schemeClr>
              </a:solidFill>
              <a:latin typeface="Trebuchet MS"/>
              <a:cs typeface="Arial"/>
            </a:endParaRPr>
          </a:p>
          <a:p>
            <a:pPr marL="742950" lvl="1" indent="-285750">
              <a:lnSpc>
                <a:spcPct val="150000"/>
              </a:lnSpc>
              <a:buFont typeface="Arial" panose="020B0604020202020204" pitchFamily="34" charset="0"/>
              <a:buChar char="•"/>
            </a:pPr>
            <a:endParaRPr lang="en-US" sz="1600" dirty="0">
              <a:solidFill>
                <a:srgbClr val="000000"/>
              </a:solidFill>
              <a:latin typeface="Arial"/>
              <a:ea typeface="微软雅黑 Light"/>
              <a:cs typeface="+mn-lt"/>
            </a:endParaRPr>
          </a:p>
          <a:p>
            <a:pPr marL="285750" indent="-285750">
              <a:lnSpc>
                <a:spcPct val="150000"/>
              </a:lnSpc>
              <a:buFont typeface="Arial" panose="020B0604020202020204" pitchFamily="34" charset="0"/>
              <a:buChar char="•"/>
            </a:pPr>
            <a:endParaRPr lang="en-US" altLang="zh-CN" sz="1600" dirty="0">
              <a:solidFill>
                <a:srgbClr val="595959"/>
              </a:solidFill>
              <a:latin typeface="Trebuchet MS"/>
              <a:ea typeface="微软雅黑 Light"/>
              <a:cs typeface="+mn-lt"/>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278" y="4368657"/>
            <a:ext cx="3066739" cy="1868655"/>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030" y="4509120"/>
            <a:ext cx="3356032" cy="1279975"/>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5809" y="2532487"/>
            <a:ext cx="3073140" cy="2161329"/>
          </a:xfrm>
          <a:prstGeom prst="rect">
            <a:avLst/>
          </a:prstGeom>
        </p:spPr>
      </p:pic>
      <p:sp>
        <p:nvSpPr>
          <p:cNvPr id="18" name="TextBox 9"/>
          <p:cNvSpPr txBox="1"/>
          <p:nvPr/>
        </p:nvSpPr>
        <p:spPr>
          <a:xfrm>
            <a:off x="7967415" y="3992801"/>
            <a:ext cx="720079" cy="276999"/>
          </a:xfrm>
          <a:prstGeom prst="rect">
            <a:avLst/>
          </a:prstGeom>
          <a:noFill/>
        </p:spPr>
        <p:txBody>
          <a:bodyPr wrap="square" lIns="91440" tIns="45720" rIns="91440" bIns="45720" rtlCol="0" anchor="t">
            <a:spAutoFit/>
          </a:bodyPr>
          <a:lstStyle/>
          <a:p>
            <a:r>
              <a:rPr lang="en-US" altLang="zh-CN" sz="1200" b="1" dirty="0"/>
              <a:t>Python</a:t>
            </a:r>
            <a:endParaRPr lang="zh-CN" altLang="en-US" sz="1200" b="1" dirty="0"/>
          </a:p>
        </p:txBody>
      </p:sp>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8563" y="2475499"/>
            <a:ext cx="3363367" cy="1567456"/>
          </a:xfrm>
          <a:prstGeom prst="rect">
            <a:avLst/>
          </a:prstGeom>
        </p:spPr>
      </p:pic>
      <p:sp>
        <p:nvSpPr>
          <p:cNvPr id="22" name="TextBox 9"/>
          <p:cNvSpPr txBox="1"/>
          <p:nvPr/>
        </p:nvSpPr>
        <p:spPr>
          <a:xfrm>
            <a:off x="8088912" y="6172564"/>
            <a:ext cx="746897" cy="276999"/>
          </a:xfrm>
          <a:prstGeom prst="rect">
            <a:avLst/>
          </a:prstGeom>
          <a:noFill/>
        </p:spPr>
        <p:txBody>
          <a:bodyPr wrap="square" lIns="91440" tIns="45720" rIns="91440" bIns="45720" rtlCol="0" anchor="t">
            <a:spAutoFit/>
          </a:bodyPr>
          <a:lstStyle/>
          <a:p>
            <a:r>
              <a:rPr lang="en-US" altLang="zh-CN" sz="1200" b="1" dirty="0"/>
              <a:t>C++</a:t>
            </a:r>
            <a:endParaRPr lang="zh-CN" altLang="en-US" sz="1200" b="1" dirty="0"/>
          </a:p>
        </p:txBody>
      </p:sp>
      <p:sp>
        <p:nvSpPr>
          <p:cNvPr id="23" name="TextBox 9"/>
          <p:cNvSpPr txBox="1"/>
          <p:nvPr/>
        </p:nvSpPr>
        <p:spPr>
          <a:xfrm>
            <a:off x="11310366" y="4691807"/>
            <a:ext cx="746897" cy="276999"/>
          </a:xfrm>
          <a:prstGeom prst="rect">
            <a:avLst/>
          </a:prstGeom>
          <a:noFill/>
        </p:spPr>
        <p:txBody>
          <a:bodyPr wrap="square" lIns="91440" tIns="45720" rIns="91440" bIns="45720" rtlCol="0" anchor="t">
            <a:spAutoFit/>
          </a:bodyPr>
          <a:lstStyle/>
          <a:p>
            <a:r>
              <a:rPr lang="en-US" altLang="zh-CN" sz="1200" b="1" dirty="0"/>
              <a:t>Python</a:t>
            </a:r>
            <a:endParaRPr lang="zh-CN" altLang="en-US" sz="1200" b="1" dirty="0"/>
          </a:p>
        </p:txBody>
      </p:sp>
      <p:sp>
        <p:nvSpPr>
          <p:cNvPr id="24" name="TextBox 9"/>
          <p:cNvSpPr txBox="1"/>
          <p:nvPr/>
        </p:nvSpPr>
        <p:spPr>
          <a:xfrm>
            <a:off x="4176624" y="5758415"/>
            <a:ext cx="803834" cy="276999"/>
          </a:xfrm>
          <a:prstGeom prst="rect">
            <a:avLst/>
          </a:prstGeom>
          <a:noFill/>
        </p:spPr>
        <p:txBody>
          <a:bodyPr wrap="square" lIns="91440" tIns="45720" rIns="91440" bIns="45720" rtlCol="0" anchor="t">
            <a:spAutoFit/>
          </a:bodyPr>
          <a:lstStyle/>
          <a:p>
            <a:r>
              <a:rPr lang="en-US" altLang="zh-CN" sz="1200" b="1" dirty="0"/>
              <a:t>Python</a:t>
            </a:r>
            <a:endParaRPr lang="zh-CN" altLang="en-US" sz="1200" b="1" dirty="0"/>
          </a:p>
        </p:txBody>
      </p:sp>
    </p:spTree>
    <p:extLst>
      <p:ext uri="{BB962C8B-B14F-4D97-AF65-F5344CB8AC3E}">
        <p14:creationId xmlns:p14="http://schemas.microsoft.com/office/powerpoint/2010/main" val="1136150888"/>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31"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par>
                                <p:cTn id="16" presetID="3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par>
                                <p:cTn id="22" presetID="2" presetClass="entr" presetSubtype="1"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ppt_x"/>
                                          </p:val>
                                        </p:tav>
                                        <p:tav tm="100000">
                                          <p:val>
                                            <p:strVal val="#ppt_x"/>
                                          </p:val>
                                        </p:tav>
                                      </p:tavLst>
                                    </p:anim>
                                    <p:anim calcmode="lin" valueType="num">
                                      <p:cBhvr additive="base">
                                        <p:cTn id="25" dur="500" fill="hold"/>
                                        <p:tgtEl>
                                          <p:spTgt spid="27"/>
                                        </p:tgtEl>
                                        <p:attrNameLst>
                                          <p:attrName>ppt_y</p:attrName>
                                        </p:attrNameLst>
                                      </p:cBhvr>
                                      <p:tavLst>
                                        <p:tav tm="0">
                                          <p:val>
                                            <p:strVal val="0-#ppt_h/2"/>
                                          </p:val>
                                        </p:tav>
                                        <p:tav tm="100000">
                                          <p:val>
                                            <p:strVal val="#ppt_y"/>
                                          </p:val>
                                        </p:tav>
                                      </p:tavLst>
                                    </p:anim>
                                  </p:childTnLst>
                                </p:cTn>
                              </p:par>
                              <p:par>
                                <p:cTn id="26" presetID="53" presetClass="entr" presetSubtype="16"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p:cTn id="28" dur="500" fill="hold"/>
                                        <p:tgtEl>
                                          <p:spTgt spid="28"/>
                                        </p:tgtEl>
                                        <p:attrNameLst>
                                          <p:attrName>ppt_w</p:attrName>
                                        </p:attrNameLst>
                                      </p:cBhvr>
                                      <p:tavLst>
                                        <p:tav tm="0">
                                          <p:val>
                                            <p:fltVal val="0"/>
                                          </p:val>
                                        </p:tav>
                                        <p:tav tm="100000">
                                          <p:val>
                                            <p:strVal val="#ppt_w"/>
                                          </p:val>
                                        </p:tav>
                                      </p:tavLst>
                                    </p:anim>
                                    <p:anim calcmode="lin" valueType="num">
                                      <p:cBhvr>
                                        <p:cTn id="29" dur="500" fill="hold"/>
                                        <p:tgtEl>
                                          <p:spTgt spid="28"/>
                                        </p:tgtEl>
                                        <p:attrNameLst>
                                          <p:attrName>ppt_h</p:attrName>
                                        </p:attrNameLst>
                                      </p:cBhvr>
                                      <p:tavLst>
                                        <p:tav tm="0">
                                          <p:val>
                                            <p:fltVal val="0"/>
                                          </p:val>
                                        </p:tav>
                                        <p:tav tm="100000">
                                          <p:val>
                                            <p:strVal val="#ppt_h"/>
                                          </p:val>
                                        </p:tav>
                                      </p:tavLst>
                                    </p:anim>
                                    <p:animEffect transition="in" filter="fade">
                                      <p:cBhvr>
                                        <p:cTn id="30" dur="500"/>
                                        <p:tgtEl>
                                          <p:spTgt spid="28"/>
                                        </p:tgtEl>
                                      </p:cBhvr>
                                    </p:animEffect>
                                  </p:childTnLst>
                                </p:cTn>
                              </p:par>
                              <p:par>
                                <p:cTn id="31" presetID="2" presetClass="entr" presetSubtype="1"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0-#ppt_h/2"/>
                                          </p:val>
                                        </p:tav>
                                        <p:tav tm="100000">
                                          <p:val>
                                            <p:strVal val="#ppt_y"/>
                                          </p:val>
                                        </p:tav>
                                      </p:tavLst>
                                    </p:anim>
                                  </p:childTnLst>
                                </p:cTn>
                              </p:par>
                              <p:par>
                                <p:cTn id="35" presetID="53" presetClass="entr" presetSubtype="16"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p:bldP spid="2" grpId="0"/>
      <p:bldP spid="18"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4</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6261484" y="3028253"/>
            <a:ext cx="2709396" cy="646331"/>
          </a:xfrm>
          <a:prstGeom prst="rect">
            <a:avLst/>
          </a:prstGeom>
          <a:noFill/>
        </p:spPr>
        <p:txBody>
          <a:bodyPr wrap="none" lIns="91440" tIns="45720" rIns="91440" bIns="45720" rtlCol="0" anchor="t">
            <a:spAutoFit/>
          </a:bodyPr>
          <a:lstStyle/>
          <a:p>
            <a:r>
              <a:rPr lang="en-US" altLang="zh-TW" sz="3600" b="1" spc="300" dirty="0">
                <a:latin typeface="+mn-ea"/>
              </a:rPr>
              <a:t>Evaluation</a:t>
            </a:r>
            <a:endParaRPr lang="zh-CN" altLang="en-US" sz="3600" b="1"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315081"/>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11639822" y="296059"/>
            <a:ext cx="777432" cy="871309"/>
            <a:chOff x="8415343" y="292006"/>
            <a:chExt cx="777432" cy="871309"/>
          </a:xfrm>
        </p:grpSpPr>
        <p:cxnSp>
          <p:nvCxnSpPr>
            <p:cNvPr id="2" name="直接连接符 1"/>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9966703" y="686261"/>
            <a:ext cx="1584177" cy="369332"/>
          </a:xfrm>
          <a:prstGeom prst="rect">
            <a:avLst/>
          </a:prstGeom>
        </p:spPr>
        <p:txBody>
          <a:bodyPr wrap="square">
            <a:spAutoFit/>
          </a:bodyPr>
          <a:lstStyle/>
          <a:p>
            <a:r>
              <a:rPr lang="en-US" altLang="zh-CN" b="1" dirty="0"/>
              <a:t>Evaluation </a:t>
            </a:r>
            <a:r>
              <a:rPr lang="en-US" altLang="zh-CN" b="1" dirty="0">
                <a:solidFill>
                  <a:srgbClr val="C00000"/>
                </a:solidFill>
              </a:rPr>
              <a:t>4</a:t>
            </a:r>
            <a:endParaRPr lang="zh-CN" altLang="en-US" b="1" dirty="0">
              <a:solidFill>
                <a:srgbClr val="C00000"/>
              </a:solidFill>
            </a:endParaRPr>
          </a:p>
        </p:txBody>
      </p:sp>
      <p:sp>
        <p:nvSpPr>
          <p:cNvPr id="5" name="左中括号 4"/>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2134766" y="1730317"/>
            <a:ext cx="2565126" cy="369332"/>
          </a:xfrm>
          <a:prstGeom prst="rect">
            <a:avLst/>
          </a:prstGeom>
          <a:noFill/>
        </p:spPr>
        <p:txBody>
          <a:bodyPr wrap="none" rtlCol="0">
            <a:spAutoFit/>
          </a:bodyPr>
          <a:lstStyle/>
          <a:p>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Output sequence</a:t>
            </a:r>
          </a:p>
        </p:txBody>
      </p:sp>
      <p:cxnSp>
        <p:nvCxnSpPr>
          <p:cNvPr id="20" name="直接连接符 19"/>
          <p:cNvCxnSpPr/>
          <p:nvPr/>
        </p:nvCxnSpPr>
        <p:spPr>
          <a:xfrm>
            <a:off x="2225209" y="2162365"/>
            <a:ext cx="2069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TextBox 9"/>
          <p:cNvSpPr txBox="1"/>
          <p:nvPr/>
        </p:nvSpPr>
        <p:spPr>
          <a:xfrm>
            <a:off x="1015430" y="1103306"/>
            <a:ext cx="6774584"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Correctness</a:t>
            </a:r>
            <a:endParaRPr lang="zh-CN" altLang="en-US" b="1" dirty="0"/>
          </a:p>
        </p:txBody>
      </p:sp>
      <p:cxnSp>
        <p:nvCxnSpPr>
          <p:cNvPr id="22" name="直接连接符 10"/>
          <p:cNvCxnSpPr/>
          <p:nvPr/>
        </p:nvCxnSpPr>
        <p:spPr>
          <a:xfrm flipH="1">
            <a:off x="821072" y="961116"/>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262" y="2354893"/>
            <a:ext cx="5040560" cy="3769711"/>
          </a:xfrm>
          <a:prstGeom prst="rect">
            <a:avLst/>
          </a:prstGeom>
        </p:spPr>
      </p:pic>
      <p:sp>
        <p:nvSpPr>
          <p:cNvPr id="24" name="TextBox 16"/>
          <p:cNvSpPr txBox="1"/>
          <p:nvPr/>
        </p:nvSpPr>
        <p:spPr>
          <a:xfrm>
            <a:off x="7607374" y="1730317"/>
            <a:ext cx="1781000" cy="369332"/>
          </a:xfrm>
          <a:prstGeom prst="rect">
            <a:avLst/>
          </a:prstGeom>
          <a:noFill/>
        </p:spPr>
        <p:txBody>
          <a:bodyPr wrap="none" rtlCol="0">
            <a:spAutoFit/>
          </a:bodyPr>
          <a:lstStyle/>
          <a:p>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Gantt chart</a:t>
            </a:r>
          </a:p>
        </p:txBody>
      </p:sp>
      <p:cxnSp>
        <p:nvCxnSpPr>
          <p:cNvPr id="25" name="直接连接符 19"/>
          <p:cNvCxnSpPr/>
          <p:nvPr/>
        </p:nvCxnSpPr>
        <p:spPr>
          <a:xfrm>
            <a:off x="7697817" y="2162365"/>
            <a:ext cx="2069797"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292" y="2354894"/>
            <a:ext cx="4457700" cy="3590925"/>
          </a:xfrm>
          <a:prstGeom prst="rect">
            <a:avLst/>
          </a:prstGeom>
        </p:spPr>
      </p:pic>
    </p:spTree>
    <p:extLst>
      <p:ext uri="{BB962C8B-B14F-4D97-AF65-F5344CB8AC3E}">
        <p14:creationId xmlns:p14="http://schemas.microsoft.com/office/powerpoint/2010/main" val="397460999"/>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3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 calcmode="lin" valueType="num">
                                      <p:cBhvr>
                                        <p:cTn id="22" dur="1000" fill="hold"/>
                                        <p:tgtEl>
                                          <p:spTgt spid="22"/>
                                        </p:tgtEl>
                                        <p:attrNameLst>
                                          <p:attrName>style.rotation</p:attrName>
                                        </p:attrNameLst>
                                      </p:cBhvr>
                                      <p:tavLst>
                                        <p:tav tm="0">
                                          <p:val>
                                            <p:fltVal val="90"/>
                                          </p:val>
                                        </p:tav>
                                        <p:tav tm="100000">
                                          <p:val>
                                            <p:fltVal val="0"/>
                                          </p:val>
                                        </p:tav>
                                      </p:tavLst>
                                    </p:anim>
                                    <p:animEffect transition="in" filter="fade">
                                      <p:cBhvr>
                                        <p:cTn id="23" dur="1000"/>
                                        <p:tgtEl>
                                          <p:spTgt spid="22"/>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0-#ppt_w/2"/>
                                          </p:val>
                                        </p:tav>
                                        <p:tav tm="100000">
                                          <p:val>
                                            <p:strVal val="#ppt_x"/>
                                          </p:val>
                                        </p:tav>
                                      </p:tavLst>
                                    </p:anim>
                                    <p:anim calcmode="lin" valueType="num">
                                      <p:cBhvr additive="base">
                                        <p:cTn id="27" dur="500" fill="hold"/>
                                        <p:tgtEl>
                                          <p:spTgt spid="2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0-#ppt_w/2"/>
                                          </p:val>
                                        </p:tav>
                                        <p:tav tm="100000">
                                          <p:val>
                                            <p:strVal val="#ppt_x"/>
                                          </p:val>
                                        </p:tav>
                                      </p:tavLst>
                                    </p:anim>
                                    <p:anim calcmode="lin" valueType="num">
                                      <p:cBhvr additive="base">
                                        <p:cTn id="3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11639822" y="296059"/>
            <a:ext cx="777432" cy="871309"/>
            <a:chOff x="8415343" y="292006"/>
            <a:chExt cx="777432" cy="871309"/>
          </a:xfrm>
        </p:grpSpPr>
        <p:cxnSp>
          <p:nvCxnSpPr>
            <p:cNvPr id="2" name="直接连接符 1"/>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9966703" y="686261"/>
            <a:ext cx="1584177" cy="369332"/>
          </a:xfrm>
          <a:prstGeom prst="rect">
            <a:avLst/>
          </a:prstGeom>
        </p:spPr>
        <p:txBody>
          <a:bodyPr wrap="square">
            <a:spAutoFit/>
          </a:bodyPr>
          <a:lstStyle/>
          <a:p>
            <a:r>
              <a:rPr lang="en-US" altLang="zh-CN" b="1" dirty="0"/>
              <a:t>Evaluation </a:t>
            </a:r>
            <a:r>
              <a:rPr lang="en-US" altLang="zh-CN" b="1" dirty="0">
                <a:solidFill>
                  <a:srgbClr val="C00000"/>
                </a:solidFill>
              </a:rPr>
              <a:t>4</a:t>
            </a:r>
            <a:endParaRPr lang="zh-CN" altLang="en-US" b="1" dirty="0">
              <a:solidFill>
                <a:srgbClr val="C00000"/>
              </a:solidFill>
            </a:endParaRPr>
          </a:p>
        </p:txBody>
      </p:sp>
      <p:sp>
        <p:nvSpPr>
          <p:cNvPr id="5" name="左中括号 4"/>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821072" y="1706696"/>
            <a:ext cx="5665903"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a:ea typeface="微软雅黑 Light"/>
                <a:cs typeface="Open Sans"/>
              </a:rPr>
              <a:t>Job size=3 &amp; machine size=3</a:t>
            </a:r>
            <a:endParaRPr lang="zh-TW" altLang="en-US" dirty="0">
              <a:solidFill>
                <a:schemeClr val="tx1">
                  <a:lumMod val="65000"/>
                  <a:lumOff val="35000"/>
                </a:schemeClr>
              </a:solidFill>
            </a:endParaRPr>
          </a:p>
        </p:txBody>
      </p:sp>
      <p:sp>
        <p:nvSpPr>
          <p:cNvPr id="19" name="TextBox 9"/>
          <p:cNvSpPr txBox="1"/>
          <p:nvPr/>
        </p:nvSpPr>
        <p:spPr>
          <a:xfrm>
            <a:off x="1015430" y="1103306"/>
            <a:ext cx="6774584"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a:ea typeface="微软雅黑 Light"/>
                <a:cs typeface="Open Sans"/>
              </a:rPr>
              <a:t>Performance</a:t>
            </a:r>
            <a:endParaRPr lang="zh-TW" altLang="en-US" dirty="0"/>
          </a:p>
        </p:txBody>
      </p:sp>
      <p:cxnSp>
        <p:nvCxnSpPr>
          <p:cNvPr id="22" name="直接连接符 10"/>
          <p:cNvCxnSpPr/>
          <p:nvPr/>
        </p:nvCxnSpPr>
        <p:spPr>
          <a:xfrm flipH="1">
            <a:off x="821072" y="961116"/>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1" name="表格 12">
            <a:extLst>
              <a:ext uri="{FF2B5EF4-FFF2-40B4-BE49-F238E27FC236}">
                <a16:creationId xmlns:a16="http://schemas.microsoft.com/office/drawing/2014/main" id="{544CF762-22BF-4AD2-92EB-51AE8C2BDCFB}"/>
              </a:ext>
            </a:extLst>
          </p:cNvPr>
          <p:cNvGraphicFramePr>
            <a:graphicFrameLocks noGrp="1"/>
          </p:cNvGraphicFramePr>
          <p:nvPr>
            <p:extLst>
              <p:ext uri="{D42A27DB-BD31-4B8C-83A1-F6EECF244321}">
                <p14:modId xmlns:p14="http://schemas.microsoft.com/office/powerpoint/2010/main" val="1008248799"/>
              </p:ext>
            </p:extLst>
          </p:nvPr>
        </p:nvGraphicFramePr>
        <p:xfrm>
          <a:off x="236278" y="2643443"/>
          <a:ext cx="1773022" cy="1483780"/>
        </p:xfrm>
        <a:graphic>
          <a:graphicData uri="http://schemas.openxmlformats.org/drawingml/2006/table">
            <a:tbl>
              <a:tblPr firstRow="1" bandRow="1">
                <a:tableStyleId>{0E3FDE45-AF77-4B5C-9715-49D594BDF05E}</a:tableStyleId>
              </a:tblPr>
              <a:tblGrid>
                <a:gridCol w="1773022">
                  <a:extLst>
                    <a:ext uri="{9D8B030D-6E8A-4147-A177-3AD203B41FA5}">
                      <a16:colId xmlns:a16="http://schemas.microsoft.com/office/drawing/2014/main" val="2428486898"/>
                    </a:ext>
                  </a:extLst>
                </a:gridCol>
              </a:tblGrid>
              <a:tr h="371260">
                <a:tc>
                  <a:txBody>
                    <a:bodyPr/>
                    <a:lstStyle/>
                    <a:p>
                      <a:pPr algn="ctr"/>
                      <a:r>
                        <a:rPr lang="zh-TW" altLang="en-US"/>
                        <a:t>Iteration times</a:t>
                      </a:r>
                      <a:endParaRPr lang="zh-TW" altLang="en-US" dirty="0"/>
                    </a:p>
                  </a:txBody>
                  <a:tcPr/>
                </a:tc>
                <a:extLst>
                  <a:ext uri="{0D108BD9-81ED-4DB2-BD59-A6C34878D82A}">
                    <a16:rowId xmlns:a16="http://schemas.microsoft.com/office/drawing/2014/main" val="211866431"/>
                  </a:ext>
                </a:extLst>
              </a:tr>
              <a:tr h="370840">
                <a:tc>
                  <a:txBody>
                    <a:bodyPr/>
                    <a:lstStyle/>
                    <a:p>
                      <a:pPr algn="ctr"/>
                      <a:r>
                        <a:rPr lang="zh-TW" altLang="en-US" dirty="0"/>
                        <a:t>1</a:t>
                      </a:r>
                    </a:p>
                  </a:txBody>
                  <a:tcPr/>
                </a:tc>
                <a:extLst>
                  <a:ext uri="{0D108BD9-81ED-4DB2-BD59-A6C34878D82A}">
                    <a16:rowId xmlns:a16="http://schemas.microsoft.com/office/drawing/2014/main" val="4023995456"/>
                  </a:ext>
                </a:extLst>
              </a:tr>
              <a:tr h="370840">
                <a:tc>
                  <a:txBody>
                    <a:bodyPr/>
                    <a:lstStyle/>
                    <a:p>
                      <a:pPr algn="ctr"/>
                      <a:r>
                        <a:rPr lang="zh-TW" altLang="en-US" dirty="0"/>
                        <a:t>5</a:t>
                      </a:r>
                    </a:p>
                  </a:txBody>
                  <a:tcPr/>
                </a:tc>
                <a:extLst>
                  <a:ext uri="{0D108BD9-81ED-4DB2-BD59-A6C34878D82A}">
                    <a16:rowId xmlns:a16="http://schemas.microsoft.com/office/drawing/2014/main" val="1321881011"/>
                  </a:ext>
                </a:extLst>
              </a:tr>
              <a:tr h="370840">
                <a:tc>
                  <a:txBody>
                    <a:bodyPr/>
                    <a:lstStyle/>
                    <a:p>
                      <a:pPr algn="ctr"/>
                      <a:r>
                        <a:rPr lang="zh-TW" altLang="en-US" dirty="0"/>
                        <a:t>10</a:t>
                      </a:r>
                    </a:p>
                  </a:txBody>
                  <a:tcPr/>
                </a:tc>
                <a:extLst>
                  <a:ext uri="{0D108BD9-81ED-4DB2-BD59-A6C34878D82A}">
                    <a16:rowId xmlns:a16="http://schemas.microsoft.com/office/drawing/2014/main" val="172460539"/>
                  </a:ext>
                </a:extLst>
              </a:tr>
            </a:tbl>
          </a:graphicData>
        </a:graphic>
      </p:graphicFrame>
      <p:graphicFrame>
        <p:nvGraphicFramePr>
          <p:cNvPr id="14" name="表格 14">
            <a:extLst>
              <a:ext uri="{FF2B5EF4-FFF2-40B4-BE49-F238E27FC236}">
                <a16:creationId xmlns:a16="http://schemas.microsoft.com/office/drawing/2014/main" id="{1C458232-72FC-496D-BF65-F82D3328324A}"/>
              </a:ext>
            </a:extLst>
          </p:cNvPr>
          <p:cNvGraphicFramePr>
            <a:graphicFrameLocks noGrp="1"/>
          </p:cNvGraphicFramePr>
          <p:nvPr>
            <p:extLst>
              <p:ext uri="{D42A27DB-BD31-4B8C-83A1-F6EECF244321}">
                <p14:modId xmlns:p14="http://schemas.microsoft.com/office/powerpoint/2010/main" val="578207417"/>
              </p:ext>
            </p:extLst>
          </p:nvPr>
        </p:nvGraphicFramePr>
        <p:xfrm>
          <a:off x="2145868" y="2664099"/>
          <a:ext cx="1638953" cy="1483360"/>
        </p:xfrm>
        <a:graphic>
          <a:graphicData uri="http://schemas.openxmlformats.org/drawingml/2006/table">
            <a:tbl>
              <a:tblPr firstRow="1" bandRow="1">
                <a:tableStyleId>{3B4B98B0-60AC-42C2-AFA5-B58CD77FA1E5}</a:tableStyleId>
              </a:tblPr>
              <a:tblGrid>
                <a:gridCol w="1638953">
                  <a:extLst>
                    <a:ext uri="{9D8B030D-6E8A-4147-A177-3AD203B41FA5}">
                      <a16:colId xmlns:a16="http://schemas.microsoft.com/office/drawing/2014/main" val="564434018"/>
                    </a:ext>
                  </a:extLst>
                </a:gridCol>
              </a:tblGrid>
              <a:tr h="370840">
                <a:tc>
                  <a:txBody>
                    <a:bodyPr/>
                    <a:lstStyle/>
                    <a:p>
                      <a:r>
                        <a:rPr lang="zh-TW" altLang="en-US"/>
                        <a:t>Time cost</a:t>
                      </a:r>
                    </a:p>
                  </a:txBody>
                  <a:tcPr/>
                </a:tc>
                <a:extLst>
                  <a:ext uri="{0D108BD9-81ED-4DB2-BD59-A6C34878D82A}">
                    <a16:rowId xmlns:a16="http://schemas.microsoft.com/office/drawing/2014/main" val="1956518253"/>
                  </a:ext>
                </a:extLst>
              </a:tr>
              <a:tr h="370840">
                <a:tc>
                  <a:txBody>
                    <a:bodyPr/>
                    <a:lstStyle/>
                    <a:p>
                      <a:pPr algn="ctr"/>
                      <a:r>
                        <a:rPr lang="zh-TW" altLang="en-US"/>
                        <a:t>0.0018s</a:t>
                      </a:r>
                    </a:p>
                  </a:txBody>
                  <a:tcPr/>
                </a:tc>
                <a:extLst>
                  <a:ext uri="{0D108BD9-81ED-4DB2-BD59-A6C34878D82A}">
                    <a16:rowId xmlns:a16="http://schemas.microsoft.com/office/drawing/2014/main" val="2833285231"/>
                  </a:ext>
                </a:extLst>
              </a:tr>
              <a:tr h="370840">
                <a:tc>
                  <a:txBody>
                    <a:bodyPr/>
                    <a:lstStyle/>
                    <a:p>
                      <a:pPr algn="ctr"/>
                      <a:r>
                        <a:rPr lang="zh-TW" altLang="en-US"/>
                        <a:t>0.002s</a:t>
                      </a:r>
                    </a:p>
                  </a:txBody>
                  <a:tcPr/>
                </a:tc>
                <a:extLst>
                  <a:ext uri="{0D108BD9-81ED-4DB2-BD59-A6C34878D82A}">
                    <a16:rowId xmlns:a16="http://schemas.microsoft.com/office/drawing/2014/main" val="2522989844"/>
                  </a:ext>
                </a:extLst>
              </a:tr>
              <a:tr h="370840">
                <a:tc>
                  <a:txBody>
                    <a:bodyPr/>
                    <a:lstStyle/>
                    <a:p>
                      <a:pPr algn="ctr"/>
                      <a:r>
                        <a:rPr lang="zh-TW" altLang="en-US"/>
                        <a:t>0.005s</a:t>
                      </a:r>
                    </a:p>
                  </a:txBody>
                  <a:tcPr/>
                </a:tc>
                <a:extLst>
                  <a:ext uri="{0D108BD9-81ED-4DB2-BD59-A6C34878D82A}">
                    <a16:rowId xmlns:a16="http://schemas.microsoft.com/office/drawing/2014/main" val="3026579595"/>
                  </a:ext>
                </a:extLst>
              </a:tr>
            </a:tbl>
          </a:graphicData>
        </a:graphic>
      </p:graphicFrame>
      <p:graphicFrame>
        <p:nvGraphicFramePr>
          <p:cNvPr id="15" name="表格 15">
            <a:extLst>
              <a:ext uri="{FF2B5EF4-FFF2-40B4-BE49-F238E27FC236}">
                <a16:creationId xmlns:a16="http://schemas.microsoft.com/office/drawing/2014/main" id="{00F00746-7648-42FA-917E-E58B54E6E591}"/>
              </a:ext>
            </a:extLst>
          </p:cNvPr>
          <p:cNvGraphicFramePr>
            <a:graphicFrameLocks noGrp="1"/>
          </p:cNvGraphicFramePr>
          <p:nvPr>
            <p:extLst>
              <p:ext uri="{D42A27DB-BD31-4B8C-83A1-F6EECF244321}">
                <p14:modId xmlns:p14="http://schemas.microsoft.com/office/powerpoint/2010/main" val="4055729276"/>
              </p:ext>
            </p:extLst>
          </p:nvPr>
        </p:nvGraphicFramePr>
        <p:xfrm>
          <a:off x="3859338" y="2664099"/>
          <a:ext cx="2444298" cy="1483360"/>
        </p:xfrm>
        <a:graphic>
          <a:graphicData uri="http://schemas.openxmlformats.org/drawingml/2006/table">
            <a:tbl>
              <a:tblPr firstRow="1" bandRow="1">
                <a:tableStyleId>{C083E6E3-FA7D-4D7B-A595-EF9225AFEA82}</a:tableStyleId>
              </a:tblPr>
              <a:tblGrid>
                <a:gridCol w="2444298">
                  <a:extLst>
                    <a:ext uri="{9D8B030D-6E8A-4147-A177-3AD203B41FA5}">
                      <a16:colId xmlns:a16="http://schemas.microsoft.com/office/drawing/2014/main" val="4057267445"/>
                    </a:ext>
                  </a:extLst>
                </a:gridCol>
              </a:tblGrid>
              <a:tr h="370840">
                <a:tc>
                  <a:txBody>
                    <a:bodyPr/>
                    <a:lstStyle/>
                    <a:p>
                      <a:pPr lvl="0">
                        <a:buNone/>
                      </a:pPr>
                      <a:r>
                        <a:rPr lang="en-US" sz="1800" b="1" i="0" u="none" strike="noStrike" noProof="0" dirty="0">
                          <a:latin typeface="Arial"/>
                        </a:rPr>
                        <a:t>Record of </a:t>
                      </a:r>
                      <a:r>
                        <a:rPr lang="en-US" sz="1800" b="1" i="0" u="none" strike="noStrike" noProof="0" dirty="0" err="1">
                          <a:latin typeface="Arial"/>
                        </a:rPr>
                        <a:t>makespan</a:t>
                      </a:r>
                      <a:endParaRPr lang="zh-TW" sz="1800" b="1" i="0" u="none" strike="noStrike" noProof="0" dirty="0" err="1">
                        <a:latin typeface="Arial"/>
                      </a:endParaRPr>
                    </a:p>
                  </a:txBody>
                  <a:tcPr/>
                </a:tc>
                <a:extLst>
                  <a:ext uri="{0D108BD9-81ED-4DB2-BD59-A6C34878D82A}">
                    <a16:rowId xmlns:a16="http://schemas.microsoft.com/office/drawing/2014/main" val="2257578699"/>
                  </a:ext>
                </a:extLst>
              </a:tr>
              <a:tr h="370840">
                <a:tc>
                  <a:txBody>
                    <a:bodyPr/>
                    <a:lstStyle/>
                    <a:p>
                      <a:r>
                        <a:rPr lang="zh-TW" altLang="en-US" dirty="0">
                          <a:solidFill>
                            <a:srgbClr val="FF0000"/>
                          </a:solidFill>
                        </a:rPr>
                        <a:t>40</a:t>
                      </a:r>
                    </a:p>
                  </a:txBody>
                  <a:tcPr/>
                </a:tc>
                <a:extLst>
                  <a:ext uri="{0D108BD9-81ED-4DB2-BD59-A6C34878D82A}">
                    <a16:rowId xmlns:a16="http://schemas.microsoft.com/office/drawing/2014/main" val="3141837123"/>
                  </a:ext>
                </a:extLst>
              </a:tr>
              <a:tr h="370840">
                <a:tc>
                  <a:txBody>
                    <a:bodyPr/>
                    <a:lstStyle/>
                    <a:p>
                      <a:pPr lvl="0" algn="l">
                        <a:lnSpc>
                          <a:spcPct val="100000"/>
                        </a:lnSpc>
                        <a:spcBef>
                          <a:spcPts val="0"/>
                        </a:spcBef>
                        <a:spcAft>
                          <a:spcPts val="0"/>
                        </a:spcAft>
                        <a:buNone/>
                      </a:pPr>
                      <a:r>
                        <a:rPr lang="en-US" altLang="zh-TW" sz="1800" b="0" i="0" u="none" strike="noStrike" noProof="0" dirty="0">
                          <a:solidFill>
                            <a:srgbClr val="FF0000"/>
                          </a:solidFill>
                          <a:latin typeface="Arial"/>
                        </a:rPr>
                        <a:t>40</a:t>
                      </a:r>
                      <a:endParaRPr lang="zh-TW" sz="1800" b="0" i="0" u="none" strike="noStrike" noProof="0" dirty="0">
                        <a:solidFill>
                          <a:srgbClr val="FF0000"/>
                        </a:solidFill>
                        <a:latin typeface="Arial"/>
                      </a:endParaRPr>
                    </a:p>
                  </a:txBody>
                  <a:tcPr/>
                </a:tc>
                <a:extLst>
                  <a:ext uri="{0D108BD9-81ED-4DB2-BD59-A6C34878D82A}">
                    <a16:rowId xmlns:a16="http://schemas.microsoft.com/office/drawing/2014/main" val="308110953"/>
                  </a:ext>
                </a:extLst>
              </a:tr>
              <a:tr h="370840">
                <a:tc>
                  <a:txBody>
                    <a:bodyPr/>
                    <a:lstStyle/>
                    <a:p>
                      <a:pPr lvl="0" algn="l">
                        <a:lnSpc>
                          <a:spcPct val="100000"/>
                        </a:lnSpc>
                        <a:spcBef>
                          <a:spcPts val="0"/>
                        </a:spcBef>
                        <a:spcAft>
                          <a:spcPts val="0"/>
                        </a:spcAft>
                        <a:buNone/>
                      </a:pPr>
                      <a:r>
                        <a:rPr lang="en-US" altLang="zh-TW" sz="1800" b="0" i="0" u="none" strike="noStrike" noProof="0" dirty="0">
                          <a:solidFill>
                            <a:srgbClr val="FF0000"/>
                          </a:solidFill>
                          <a:latin typeface="Arial"/>
                        </a:rPr>
                        <a:t>40</a:t>
                      </a:r>
                      <a:endParaRPr lang="zh-TW" sz="1800" b="0" i="0" u="none" strike="noStrike" noProof="0" dirty="0">
                        <a:solidFill>
                          <a:srgbClr val="FF0000"/>
                        </a:solidFill>
                        <a:latin typeface="Arial"/>
                      </a:endParaRPr>
                    </a:p>
                  </a:txBody>
                  <a:tcPr/>
                </a:tc>
                <a:extLst>
                  <a:ext uri="{0D108BD9-81ED-4DB2-BD59-A6C34878D82A}">
                    <a16:rowId xmlns:a16="http://schemas.microsoft.com/office/drawing/2014/main" val="1183522531"/>
                  </a:ext>
                </a:extLst>
              </a:tr>
            </a:tbl>
          </a:graphicData>
        </a:graphic>
      </p:graphicFrame>
      <p:pic>
        <p:nvPicPr>
          <p:cNvPr id="7" name="圖片 6">
            <a:extLst>
              <a:ext uri="{FF2B5EF4-FFF2-40B4-BE49-F238E27FC236}">
                <a16:creationId xmlns:a16="http://schemas.microsoft.com/office/drawing/2014/main" id="{BD7AED79-AEC1-4983-B284-CBFD8A608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430" y="2076028"/>
            <a:ext cx="5659886" cy="4244812"/>
          </a:xfrm>
          <a:prstGeom prst="rect">
            <a:avLst/>
          </a:prstGeom>
        </p:spPr>
      </p:pic>
    </p:spTree>
    <p:extLst>
      <p:ext uri="{BB962C8B-B14F-4D97-AF65-F5344CB8AC3E}">
        <p14:creationId xmlns:p14="http://schemas.microsoft.com/office/powerpoint/2010/main" val="2942853451"/>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31"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1000" fill="hold"/>
                                        <p:tgtEl>
                                          <p:spTgt spid="22"/>
                                        </p:tgtEl>
                                        <p:attrNameLst>
                                          <p:attrName>ppt_w</p:attrName>
                                        </p:attrNameLst>
                                      </p:cBhvr>
                                      <p:tavLst>
                                        <p:tav tm="0">
                                          <p:val>
                                            <p:fltVal val="0"/>
                                          </p:val>
                                        </p:tav>
                                        <p:tav tm="100000">
                                          <p:val>
                                            <p:strVal val="#ppt_w"/>
                                          </p:val>
                                        </p:tav>
                                      </p:tavLst>
                                    </p:anim>
                                    <p:anim calcmode="lin" valueType="num">
                                      <p:cBhvr>
                                        <p:cTn id="17" dur="1000" fill="hold"/>
                                        <p:tgtEl>
                                          <p:spTgt spid="22"/>
                                        </p:tgtEl>
                                        <p:attrNameLst>
                                          <p:attrName>ppt_h</p:attrName>
                                        </p:attrNameLst>
                                      </p:cBhvr>
                                      <p:tavLst>
                                        <p:tav tm="0">
                                          <p:val>
                                            <p:fltVal val="0"/>
                                          </p:val>
                                        </p:tav>
                                        <p:tav tm="100000">
                                          <p:val>
                                            <p:strVal val="#ppt_h"/>
                                          </p:val>
                                        </p:tav>
                                      </p:tavLst>
                                    </p:anim>
                                    <p:anim calcmode="lin" valueType="num">
                                      <p:cBhvr>
                                        <p:cTn id="18" dur="1000" fill="hold"/>
                                        <p:tgtEl>
                                          <p:spTgt spid="22"/>
                                        </p:tgtEl>
                                        <p:attrNameLst>
                                          <p:attrName>style.rotation</p:attrName>
                                        </p:attrNameLst>
                                      </p:cBhvr>
                                      <p:tavLst>
                                        <p:tav tm="0">
                                          <p:val>
                                            <p:fltVal val="90"/>
                                          </p:val>
                                        </p:tav>
                                        <p:tav tm="100000">
                                          <p:val>
                                            <p:fltVal val="0"/>
                                          </p:val>
                                        </p:tav>
                                      </p:tavLst>
                                    </p:anim>
                                    <p:animEffect transition="in" filter="fade">
                                      <p:cBhvr>
                                        <p:cTn id="1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11639822" y="296059"/>
            <a:ext cx="777432" cy="871309"/>
            <a:chOff x="8415343" y="292006"/>
            <a:chExt cx="777432" cy="871309"/>
          </a:xfrm>
        </p:grpSpPr>
        <p:cxnSp>
          <p:nvCxnSpPr>
            <p:cNvPr id="2" name="直接连接符 1"/>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9966703" y="686261"/>
            <a:ext cx="1584177" cy="369332"/>
          </a:xfrm>
          <a:prstGeom prst="rect">
            <a:avLst/>
          </a:prstGeom>
        </p:spPr>
        <p:txBody>
          <a:bodyPr wrap="square">
            <a:spAutoFit/>
          </a:bodyPr>
          <a:lstStyle/>
          <a:p>
            <a:r>
              <a:rPr lang="en-US" altLang="zh-CN" b="1" dirty="0"/>
              <a:t>Evaluation </a:t>
            </a:r>
            <a:r>
              <a:rPr lang="en-US" altLang="zh-CN" b="1" dirty="0">
                <a:solidFill>
                  <a:srgbClr val="C00000"/>
                </a:solidFill>
              </a:rPr>
              <a:t>4</a:t>
            </a:r>
            <a:endParaRPr lang="zh-CN" altLang="en-US" b="1" dirty="0">
              <a:solidFill>
                <a:srgbClr val="C00000"/>
              </a:solidFill>
            </a:endParaRPr>
          </a:p>
        </p:txBody>
      </p:sp>
      <p:sp>
        <p:nvSpPr>
          <p:cNvPr id="5" name="左中括号 4"/>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821072" y="1792634"/>
            <a:ext cx="5665903"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a:ea typeface="微软雅黑 Light"/>
                <a:cs typeface="Open Sans"/>
              </a:rPr>
              <a:t>Job size=10 &amp; machine size=10</a:t>
            </a:r>
            <a:endParaRPr lang="zh-TW" altLang="en-US" dirty="0">
              <a:solidFill>
                <a:schemeClr val="tx1">
                  <a:lumMod val="65000"/>
                  <a:lumOff val="35000"/>
                </a:schemeClr>
              </a:solidFill>
            </a:endParaRPr>
          </a:p>
        </p:txBody>
      </p:sp>
      <p:sp>
        <p:nvSpPr>
          <p:cNvPr id="19" name="TextBox 9"/>
          <p:cNvSpPr txBox="1"/>
          <p:nvPr/>
        </p:nvSpPr>
        <p:spPr>
          <a:xfrm>
            <a:off x="1015430" y="1103306"/>
            <a:ext cx="6774584"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a:ea typeface="微软雅黑 Light"/>
                <a:cs typeface="Open Sans"/>
              </a:rPr>
              <a:t>Performance</a:t>
            </a:r>
            <a:endParaRPr lang="zh-TW" altLang="en-US" dirty="0"/>
          </a:p>
        </p:txBody>
      </p:sp>
      <p:cxnSp>
        <p:nvCxnSpPr>
          <p:cNvPr id="22" name="直接连接符 10"/>
          <p:cNvCxnSpPr/>
          <p:nvPr/>
        </p:nvCxnSpPr>
        <p:spPr>
          <a:xfrm flipH="1">
            <a:off x="821072" y="961116"/>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1" name="表格 12">
            <a:extLst>
              <a:ext uri="{FF2B5EF4-FFF2-40B4-BE49-F238E27FC236}">
                <a16:creationId xmlns:a16="http://schemas.microsoft.com/office/drawing/2014/main" id="{544CF762-22BF-4AD2-92EB-51AE8C2BDCFB}"/>
              </a:ext>
            </a:extLst>
          </p:cNvPr>
          <p:cNvGraphicFramePr>
            <a:graphicFrameLocks noGrp="1"/>
          </p:cNvGraphicFramePr>
          <p:nvPr>
            <p:extLst>
              <p:ext uri="{D42A27DB-BD31-4B8C-83A1-F6EECF244321}">
                <p14:modId xmlns:p14="http://schemas.microsoft.com/office/powerpoint/2010/main" val="2008387647"/>
              </p:ext>
            </p:extLst>
          </p:nvPr>
        </p:nvGraphicFramePr>
        <p:xfrm>
          <a:off x="328223" y="3048304"/>
          <a:ext cx="1773022" cy="2225460"/>
        </p:xfrm>
        <a:graphic>
          <a:graphicData uri="http://schemas.openxmlformats.org/drawingml/2006/table">
            <a:tbl>
              <a:tblPr firstRow="1" bandRow="1">
                <a:tableStyleId>{0E3FDE45-AF77-4B5C-9715-49D594BDF05E}</a:tableStyleId>
              </a:tblPr>
              <a:tblGrid>
                <a:gridCol w="1773022">
                  <a:extLst>
                    <a:ext uri="{9D8B030D-6E8A-4147-A177-3AD203B41FA5}">
                      <a16:colId xmlns:a16="http://schemas.microsoft.com/office/drawing/2014/main" val="2428486898"/>
                    </a:ext>
                  </a:extLst>
                </a:gridCol>
              </a:tblGrid>
              <a:tr h="371260">
                <a:tc>
                  <a:txBody>
                    <a:bodyPr/>
                    <a:lstStyle/>
                    <a:p>
                      <a:pPr algn="ctr"/>
                      <a:r>
                        <a:rPr lang="zh-TW" altLang="en-US"/>
                        <a:t>Iteration times</a:t>
                      </a:r>
                      <a:endParaRPr lang="zh-TW" altLang="en-US" dirty="0"/>
                    </a:p>
                  </a:txBody>
                  <a:tcPr/>
                </a:tc>
                <a:extLst>
                  <a:ext uri="{0D108BD9-81ED-4DB2-BD59-A6C34878D82A}">
                    <a16:rowId xmlns:a16="http://schemas.microsoft.com/office/drawing/2014/main" val="211866431"/>
                  </a:ext>
                </a:extLst>
              </a:tr>
              <a:tr h="370840">
                <a:tc>
                  <a:txBody>
                    <a:bodyPr/>
                    <a:lstStyle/>
                    <a:p>
                      <a:pPr algn="ctr"/>
                      <a:r>
                        <a:rPr lang="zh-TW" altLang="en-US" dirty="0"/>
                        <a:t>10</a:t>
                      </a:r>
                    </a:p>
                  </a:txBody>
                  <a:tcPr/>
                </a:tc>
                <a:extLst>
                  <a:ext uri="{0D108BD9-81ED-4DB2-BD59-A6C34878D82A}">
                    <a16:rowId xmlns:a16="http://schemas.microsoft.com/office/drawing/2014/main" val="4023995456"/>
                  </a:ext>
                </a:extLst>
              </a:tr>
              <a:tr h="370840">
                <a:tc>
                  <a:txBody>
                    <a:bodyPr/>
                    <a:lstStyle/>
                    <a:p>
                      <a:pPr algn="ctr"/>
                      <a:r>
                        <a:rPr lang="zh-TW" altLang="en-US" dirty="0"/>
                        <a:t>100</a:t>
                      </a:r>
                    </a:p>
                  </a:txBody>
                  <a:tcPr/>
                </a:tc>
                <a:extLst>
                  <a:ext uri="{0D108BD9-81ED-4DB2-BD59-A6C34878D82A}">
                    <a16:rowId xmlns:a16="http://schemas.microsoft.com/office/drawing/2014/main" val="1321881011"/>
                  </a:ext>
                </a:extLst>
              </a:tr>
              <a:tr h="370840">
                <a:tc>
                  <a:txBody>
                    <a:bodyPr/>
                    <a:lstStyle/>
                    <a:p>
                      <a:pPr algn="ctr"/>
                      <a:r>
                        <a:rPr lang="zh-TW" altLang="en-US" dirty="0"/>
                        <a:t>1000</a:t>
                      </a:r>
                    </a:p>
                  </a:txBody>
                  <a:tcPr/>
                </a:tc>
                <a:extLst>
                  <a:ext uri="{0D108BD9-81ED-4DB2-BD59-A6C34878D82A}">
                    <a16:rowId xmlns:a16="http://schemas.microsoft.com/office/drawing/2014/main" val="172460539"/>
                  </a:ext>
                </a:extLst>
              </a:tr>
              <a:tr h="370840">
                <a:tc>
                  <a:txBody>
                    <a:bodyPr/>
                    <a:lstStyle/>
                    <a:p>
                      <a:pPr algn="ctr"/>
                      <a:r>
                        <a:rPr lang="zh-TW" altLang="en-US" dirty="0"/>
                        <a:t>10000</a:t>
                      </a:r>
                    </a:p>
                  </a:txBody>
                  <a:tcPr/>
                </a:tc>
                <a:extLst>
                  <a:ext uri="{0D108BD9-81ED-4DB2-BD59-A6C34878D82A}">
                    <a16:rowId xmlns:a16="http://schemas.microsoft.com/office/drawing/2014/main" val="1334879041"/>
                  </a:ext>
                </a:extLst>
              </a:tr>
              <a:tr h="370840">
                <a:tc>
                  <a:txBody>
                    <a:bodyPr/>
                    <a:lstStyle/>
                    <a:p>
                      <a:pPr algn="ctr"/>
                      <a:r>
                        <a:rPr lang="zh-TW" altLang="en-US" dirty="0"/>
                        <a:t>100000</a:t>
                      </a:r>
                    </a:p>
                  </a:txBody>
                  <a:tcPr/>
                </a:tc>
                <a:extLst>
                  <a:ext uri="{0D108BD9-81ED-4DB2-BD59-A6C34878D82A}">
                    <a16:rowId xmlns:a16="http://schemas.microsoft.com/office/drawing/2014/main" val="458026937"/>
                  </a:ext>
                </a:extLst>
              </a:tr>
            </a:tbl>
          </a:graphicData>
        </a:graphic>
      </p:graphicFrame>
      <p:graphicFrame>
        <p:nvGraphicFramePr>
          <p:cNvPr id="14" name="表格 14">
            <a:extLst>
              <a:ext uri="{FF2B5EF4-FFF2-40B4-BE49-F238E27FC236}">
                <a16:creationId xmlns:a16="http://schemas.microsoft.com/office/drawing/2014/main" id="{1C458232-72FC-496D-BF65-F82D3328324A}"/>
              </a:ext>
            </a:extLst>
          </p:cNvPr>
          <p:cNvGraphicFramePr>
            <a:graphicFrameLocks noGrp="1"/>
          </p:cNvGraphicFramePr>
          <p:nvPr>
            <p:extLst>
              <p:ext uri="{D42A27DB-BD31-4B8C-83A1-F6EECF244321}">
                <p14:modId xmlns:p14="http://schemas.microsoft.com/office/powerpoint/2010/main" val="605313525"/>
              </p:ext>
            </p:extLst>
          </p:nvPr>
        </p:nvGraphicFramePr>
        <p:xfrm>
          <a:off x="2237813" y="3068960"/>
          <a:ext cx="1638953" cy="2225040"/>
        </p:xfrm>
        <a:graphic>
          <a:graphicData uri="http://schemas.openxmlformats.org/drawingml/2006/table">
            <a:tbl>
              <a:tblPr firstRow="1" bandRow="1">
                <a:tableStyleId>{3B4B98B0-60AC-42C2-AFA5-B58CD77FA1E5}</a:tableStyleId>
              </a:tblPr>
              <a:tblGrid>
                <a:gridCol w="1638953">
                  <a:extLst>
                    <a:ext uri="{9D8B030D-6E8A-4147-A177-3AD203B41FA5}">
                      <a16:colId xmlns:a16="http://schemas.microsoft.com/office/drawing/2014/main" val="564434018"/>
                    </a:ext>
                  </a:extLst>
                </a:gridCol>
              </a:tblGrid>
              <a:tr h="370840">
                <a:tc>
                  <a:txBody>
                    <a:bodyPr/>
                    <a:lstStyle/>
                    <a:p>
                      <a:r>
                        <a:rPr lang="zh-TW" altLang="en-US"/>
                        <a:t>Time cost</a:t>
                      </a:r>
                    </a:p>
                  </a:txBody>
                  <a:tcPr/>
                </a:tc>
                <a:extLst>
                  <a:ext uri="{0D108BD9-81ED-4DB2-BD59-A6C34878D82A}">
                    <a16:rowId xmlns:a16="http://schemas.microsoft.com/office/drawing/2014/main" val="1956518253"/>
                  </a:ext>
                </a:extLst>
              </a:tr>
              <a:tr h="370840">
                <a:tc>
                  <a:txBody>
                    <a:bodyPr/>
                    <a:lstStyle/>
                    <a:p>
                      <a:pPr algn="ctr"/>
                      <a:r>
                        <a:rPr lang="zh-TW" altLang="en-US"/>
                        <a:t>0.009s</a:t>
                      </a:r>
                    </a:p>
                  </a:txBody>
                  <a:tcPr/>
                </a:tc>
                <a:extLst>
                  <a:ext uri="{0D108BD9-81ED-4DB2-BD59-A6C34878D82A}">
                    <a16:rowId xmlns:a16="http://schemas.microsoft.com/office/drawing/2014/main" val="2833285231"/>
                  </a:ext>
                </a:extLst>
              </a:tr>
              <a:tr h="370840">
                <a:tc>
                  <a:txBody>
                    <a:bodyPr/>
                    <a:lstStyle/>
                    <a:p>
                      <a:pPr algn="ctr"/>
                      <a:r>
                        <a:rPr lang="zh-TW" altLang="en-US"/>
                        <a:t>0.046s</a:t>
                      </a:r>
                    </a:p>
                  </a:txBody>
                  <a:tcPr/>
                </a:tc>
                <a:extLst>
                  <a:ext uri="{0D108BD9-81ED-4DB2-BD59-A6C34878D82A}">
                    <a16:rowId xmlns:a16="http://schemas.microsoft.com/office/drawing/2014/main" val="2522989844"/>
                  </a:ext>
                </a:extLst>
              </a:tr>
              <a:tr h="370840">
                <a:tc>
                  <a:txBody>
                    <a:bodyPr/>
                    <a:lstStyle/>
                    <a:p>
                      <a:pPr algn="ctr"/>
                      <a:r>
                        <a:rPr lang="zh-TW" altLang="en-US"/>
                        <a:t>0.41s</a:t>
                      </a:r>
                    </a:p>
                  </a:txBody>
                  <a:tcPr/>
                </a:tc>
                <a:extLst>
                  <a:ext uri="{0D108BD9-81ED-4DB2-BD59-A6C34878D82A}">
                    <a16:rowId xmlns:a16="http://schemas.microsoft.com/office/drawing/2014/main" val="3026579595"/>
                  </a:ext>
                </a:extLst>
              </a:tr>
              <a:tr h="370840">
                <a:tc>
                  <a:txBody>
                    <a:bodyPr/>
                    <a:lstStyle/>
                    <a:p>
                      <a:pPr algn="ctr"/>
                      <a:r>
                        <a:rPr lang="zh-TW" altLang="en-US"/>
                        <a:t>4.08s</a:t>
                      </a:r>
                    </a:p>
                  </a:txBody>
                  <a:tcPr/>
                </a:tc>
                <a:extLst>
                  <a:ext uri="{0D108BD9-81ED-4DB2-BD59-A6C34878D82A}">
                    <a16:rowId xmlns:a16="http://schemas.microsoft.com/office/drawing/2014/main" val="3039615668"/>
                  </a:ext>
                </a:extLst>
              </a:tr>
              <a:tr h="370840">
                <a:tc>
                  <a:txBody>
                    <a:bodyPr/>
                    <a:lstStyle/>
                    <a:p>
                      <a:pPr algn="ctr"/>
                      <a:r>
                        <a:rPr lang="zh-TW" altLang="en-US" dirty="0"/>
                        <a:t>41.07s</a:t>
                      </a:r>
                    </a:p>
                  </a:txBody>
                  <a:tcPr/>
                </a:tc>
                <a:extLst>
                  <a:ext uri="{0D108BD9-81ED-4DB2-BD59-A6C34878D82A}">
                    <a16:rowId xmlns:a16="http://schemas.microsoft.com/office/drawing/2014/main" val="3675183793"/>
                  </a:ext>
                </a:extLst>
              </a:tr>
            </a:tbl>
          </a:graphicData>
        </a:graphic>
      </p:graphicFrame>
      <p:graphicFrame>
        <p:nvGraphicFramePr>
          <p:cNvPr id="15" name="表格 15">
            <a:extLst>
              <a:ext uri="{FF2B5EF4-FFF2-40B4-BE49-F238E27FC236}">
                <a16:creationId xmlns:a16="http://schemas.microsoft.com/office/drawing/2014/main" id="{00F00746-7648-42FA-917E-E58B54E6E591}"/>
              </a:ext>
            </a:extLst>
          </p:cNvPr>
          <p:cNvGraphicFramePr>
            <a:graphicFrameLocks noGrp="1"/>
          </p:cNvGraphicFramePr>
          <p:nvPr>
            <p:extLst>
              <p:ext uri="{D42A27DB-BD31-4B8C-83A1-F6EECF244321}">
                <p14:modId xmlns:p14="http://schemas.microsoft.com/office/powerpoint/2010/main" val="3790020003"/>
              </p:ext>
            </p:extLst>
          </p:nvPr>
        </p:nvGraphicFramePr>
        <p:xfrm>
          <a:off x="3951283" y="3068960"/>
          <a:ext cx="8167053" cy="2225040"/>
        </p:xfrm>
        <a:graphic>
          <a:graphicData uri="http://schemas.openxmlformats.org/drawingml/2006/table">
            <a:tbl>
              <a:tblPr firstRow="1" bandRow="1">
                <a:tableStyleId>{C083E6E3-FA7D-4D7B-A595-EF9225AFEA82}</a:tableStyleId>
              </a:tblPr>
              <a:tblGrid>
                <a:gridCol w="8167053">
                  <a:extLst>
                    <a:ext uri="{9D8B030D-6E8A-4147-A177-3AD203B41FA5}">
                      <a16:colId xmlns:a16="http://schemas.microsoft.com/office/drawing/2014/main" val="4057267445"/>
                    </a:ext>
                  </a:extLst>
                </a:gridCol>
              </a:tblGrid>
              <a:tr h="370840">
                <a:tc>
                  <a:txBody>
                    <a:bodyPr/>
                    <a:lstStyle/>
                    <a:p>
                      <a:pPr lvl="0">
                        <a:buNone/>
                      </a:pPr>
                      <a:r>
                        <a:rPr lang="en-US" sz="1800" b="1" i="0" u="none" strike="noStrike" noProof="0" dirty="0">
                          <a:latin typeface="Arial"/>
                        </a:rPr>
                        <a:t>Record of </a:t>
                      </a:r>
                      <a:r>
                        <a:rPr lang="en-US" sz="1800" b="1" i="0" u="none" strike="noStrike" noProof="0" dirty="0" err="1">
                          <a:latin typeface="Arial"/>
                        </a:rPr>
                        <a:t>makespan</a:t>
                      </a:r>
                      <a:endParaRPr lang="zh-TW" sz="1800" b="1" i="0" u="none" strike="noStrike" noProof="0" dirty="0" err="1">
                        <a:latin typeface="Arial"/>
                      </a:endParaRPr>
                    </a:p>
                  </a:txBody>
                  <a:tcPr/>
                </a:tc>
                <a:extLst>
                  <a:ext uri="{0D108BD9-81ED-4DB2-BD59-A6C34878D82A}">
                    <a16:rowId xmlns:a16="http://schemas.microsoft.com/office/drawing/2014/main" val="2257578699"/>
                  </a:ext>
                </a:extLst>
              </a:tr>
              <a:tr h="370840">
                <a:tc>
                  <a:txBody>
                    <a:bodyPr/>
                    <a:lstStyle/>
                    <a:p>
                      <a:r>
                        <a:rPr lang="zh-TW" altLang="en-US" dirty="0"/>
                        <a:t>1455, </a:t>
                      </a:r>
                      <a:r>
                        <a:rPr lang="zh-TW" altLang="en-US" dirty="0">
                          <a:solidFill>
                            <a:srgbClr val="FF0000"/>
                          </a:solidFill>
                        </a:rPr>
                        <a:t>1411</a:t>
                      </a:r>
                      <a:endParaRPr lang="zh-TW">
                        <a:solidFill>
                          <a:srgbClr val="FF0000"/>
                        </a:solidFill>
                      </a:endParaRPr>
                    </a:p>
                  </a:txBody>
                  <a:tcPr/>
                </a:tc>
                <a:extLst>
                  <a:ext uri="{0D108BD9-81ED-4DB2-BD59-A6C34878D82A}">
                    <a16:rowId xmlns:a16="http://schemas.microsoft.com/office/drawing/2014/main" val="3141837123"/>
                  </a:ext>
                </a:extLst>
              </a:tr>
              <a:tr h="370840">
                <a:tc>
                  <a:txBody>
                    <a:bodyPr/>
                    <a:lstStyle/>
                    <a:p>
                      <a:pPr lvl="0" algn="l">
                        <a:lnSpc>
                          <a:spcPct val="100000"/>
                        </a:lnSpc>
                        <a:spcBef>
                          <a:spcPts val="0"/>
                        </a:spcBef>
                        <a:spcAft>
                          <a:spcPts val="0"/>
                        </a:spcAft>
                        <a:buNone/>
                      </a:pPr>
                      <a:r>
                        <a:rPr lang="zh-TW" sz="1800" b="0" i="0" u="none" strike="noStrike" noProof="0" dirty="0">
                          <a:latin typeface="Arial"/>
                        </a:rPr>
                        <a:t>1348, 1337, </a:t>
                      </a:r>
                      <a:r>
                        <a:rPr lang="zh-TW" sz="1800" b="0" i="0" u="none" strike="noStrike" noProof="0" dirty="0">
                          <a:solidFill>
                            <a:srgbClr val="FF0000"/>
                          </a:solidFill>
                          <a:latin typeface="Arial"/>
                        </a:rPr>
                        <a:t>1322</a:t>
                      </a:r>
                      <a:endParaRPr lang="zh-TW" sz="1800" b="0" i="0" u="none" strike="noStrike" noProof="0" dirty="0">
                        <a:latin typeface="Arial"/>
                      </a:endParaRPr>
                    </a:p>
                  </a:txBody>
                  <a:tcPr/>
                </a:tc>
                <a:extLst>
                  <a:ext uri="{0D108BD9-81ED-4DB2-BD59-A6C34878D82A}">
                    <a16:rowId xmlns:a16="http://schemas.microsoft.com/office/drawing/2014/main" val="308110953"/>
                  </a:ext>
                </a:extLst>
              </a:tr>
              <a:tr h="370840">
                <a:tc>
                  <a:txBody>
                    <a:bodyPr/>
                    <a:lstStyle/>
                    <a:p>
                      <a:pPr lvl="0" algn="l">
                        <a:lnSpc>
                          <a:spcPct val="100000"/>
                        </a:lnSpc>
                        <a:spcBef>
                          <a:spcPts val="0"/>
                        </a:spcBef>
                        <a:spcAft>
                          <a:spcPts val="0"/>
                        </a:spcAft>
                        <a:buNone/>
                      </a:pPr>
                      <a:r>
                        <a:rPr lang="zh-TW" sz="1800" b="0" i="0" u="none" strike="noStrike" noProof="0" dirty="0">
                          <a:latin typeface="Arial"/>
                        </a:rPr>
                        <a:t>1407, 1402, 1393, 1386, 1381,</a:t>
                      </a:r>
                      <a:r>
                        <a:rPr lang="zh-TW" altLang="en-US" sz="1800" b="0" i="0" u="none" strike="noStrike" noProof="0" dirty="0">
                          <a:latin typeface="Arial"/>
                        </a:rPr>
                        <a:t> </a:t>
                      </a:r>
                      <a:r>
                        <a:rPr lang="zh-TW" sz="1800" b="0" i="0" u="none" strike="noStrike" noProof="0" dirty="0">
                          <a:latin typeface="Arial"/>
                        </a:rPr>
                        <a:t>1327, 1322, </a:t>
                      </a:r>
                      <a:r>
                        <a:rPr lang="zh-TW" sz="1800" b="0" i="0" u="none" strike="noStrike" noProof="0" dirty="0">
                          <a:solidFill>
                            <a:srgbClr val="FF0000"/>
                          </a:solidFill>
                          <a:latin typeface="Arial"/>
                        </a:rPr>
                        <a:t>1268</a:t>
                      </a:r>
                      <a:endParaRPr lang="zh-TW" sz="1800" b="0" i="0" u="none" strike="noStrike" noProof="0" dirty="0">
                        <a:latin typeface="Arial"/>
                      </a:endParaRPr>
                    </a:p>
                  </a:txBody>
                  <a:tcPr/>
                </a:tc>
                <a:extLst>
                  <a:ext uri="{0D108BD9-81ED-4DB2-BD59-A6C34878D82A}">
                    <a16:rowId xmlns:a16="http://schemas.microsoft.com/office/drawing/2014/main" val="1183522531"/>
                  </a:ext>
                </a:extLst>
              </a:tr>
              <a:tr h="370840">
                <a:tc>
                  <a:txBody>
                    <a:bodyPr/>
                    <a:lstStyle/>
                    <a:p>
                      <a:pPr lvl="0" algn="l">
                        <a:lnSpc>
                          <a:spcPct val="100000"/>
                        </a:lnSpc>
                        <a:spcBef>
                          <a:spcPts val="0"/>
                        </a:spcBef>
                        <a:spcAft>
                          <a:spcPts val="0"/>
                        </a:spcAft>
                        <a:buNone/>
                      </a:pPr>
                      <a:r>
                        <a:rPr lang="zh-TW" sz="1800" b="0" i="0" u="none" strike="noStrike" noProof="0" dirty="0">
                          <a:latin typeface="Arial"/>
                        </a:rPr>
                        <a:t>1365, 1334, 1308, 1255, 1243, </a:t>
                      </a:r>
                      <a:r>
                        <a:rPr lang="zh-TW" sz="1800" b="0" i="0" u="none" strike="noStrike" noProof="0" dirty="0">
                          <a:solidFill>
                            <a:srgbClr val="FF0000"/>
                          </a:solidFill>
                          <a:latin typeface="Arial"/>
                        </a:rPr>
                        <a:t>1212</a:t>
                      </a:r>
                      <a:endParaRPr lang="zh-TW" sz="1800" b="0" i="0" u="none" strike="noStrike" noProof="0" dirty="0">
                        <a:latin typeface="Arial"/>
                      </a:endParaRPr>
                    </a:p>
                  </a:txBody>
                  <a:tcPr/>
                </a:tc>
                <a:extLst>
                  <a:ext uri="{0D108BD9-81ED-4DB2-BD59-A6C34878D82A}">
                    <a16:rowId xmlns:a16="http://schemas.microsoft.com/office/drawing/2014/main" val="998642403"/>
                  </a:ext>
                </a:extLst>
              </a:tr>
              <a:tr h="370840">
                <a:tc>
                  <a:txBody>
                    <a:bodyPr/>
                    <a:lstStyle/>
                    <a:p>
                      <a:pPr lvl="0" algn="l">
                        <a:lnSpc>
                          <a:spcPct val="100000"/>
                        </a:lnSpc>
                        <a:spcBef>
                          <a:spcPts val="0"/>
                        </a:spcBef>
                        <a:spcAft>
                          <a:spcPts val="0"/>
                        </a:spcAft>
                        <a:buNone/>
                      </a:pPr>
                      <a:r>
                        <a:rPr lang="zh-TW" sz="1800" b="0" i="0" u="none" strike="noStrike" noProof="0" dirty="0">
                          <a:latin typeface="Arial"/>
                        </a:rPr>
                        <a:t>1463, 1439, 1366, 1336, 1327, 1307, 1269, 1252, 1220, 1193, 1185 ,</a:t>
                      </a:r>
                      <a:r>
                        <a:rPr lang="zh-TW" altLang="en-US" sz="1800" b="0" i="0" u="none" strike="noStrike" noProof="0" dirty="0">
                          <a:latin typeface="Arial"/>
                        </a:rPr>
                        <a:t> </a:t>
                      </a:r>
                      <a:r>
                        <a:rPr lang="zh-TW" sz="1800" b="0" i="0" u="none" strike="noStrike" noProof="0" dirty="0">
                          <a:solidFill>
                            <a:srgbClr val="FF0000"/>
                          </a:solidFill>
                          <a:latin typeface="Arial"/>
                        </a:rPr>
                        <a:t>1173</a:t>
                      </a:r>
                      <a:endParaRPr lang="zh-TW" sz="1800" b="0" i="0" u="none" strike="noStrike" noProof="0" dirty="0">
                        <a:latin typeface="Arial"/>
                      </a:endParaRPr>
                    </a:p>
                  </a:txBody>
                  <a:tcPr/>
                </a:tc>
                <a:extLst>
                  <a:ext uri="{0D108BD9-81ED-4DB2-BD59-A6C34878D82A}">
                    <a16:rowId xmlns:a16="http://schemas.microsoft.com/office/drawing/2014/main" val="927266231"/>
                  </a:ext>
                </a:extLst>
              </a:tr>
            </a:tbl>
          </a:graphicData>
        </a:graphic>
      </p:graphicFrame>
    </p:spTree>
    <p:extLst>
      <p:ext uri="{BB962C8B-B14F-4D97-AF65-F5344CB8AC3E}">
        <p14:creationId xmlns:p14="http://schemas.microsoft.com/office/powerpoint/2010/main" val="3009774709"/>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31"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1000" fill="hold"/>
                                        <p:tgtEl>
                                          <p:spTgt spid="22"/>
                                        </p:tgtEl>
                                        <p:attrNameLst>
                                          <p:attrName>ppt_w</p:attrName>
                                        </p:attrNameLst>
                                      </p:cBhvr>
                                      <p:tavLst>
                                        <p:tav tm="0">
                                          <p:val>
                                            <p:fltVal val="0"/>
                                          </p:val>
                                        </p:tav>
                                        <p:tav tm="100000">
                                          <p:val>
                                            <p:strVal val="#ppt_w"/>
                                          </p:val>
                                        </p:tav>
                                      </p:tavLst>
                                    </p:anim>
                                    <p:anim calcmode="lin" valueType="num">
                                      <p:cBhvr>
                                        <p:cTn id="17" dur="1000" fill="hold"/>
                                        <p:tgtEl>
                                          <p:spTgt spid="22"/>
                                        </p:tgtEl>
                                        <p:attrNameLst>
                                          <p:attrName>ppt_h</p:attrName>
                                        </p:attrNameLst>
                                      </p:cBhvr>
                                      <p:tavLst>
                                        <p:tav tm="0">
                                          <p:val>
                                            <p:fltVal val="0"/>
                                          </p:val>
                                        </p:tav>
                                        <p:tav tm="100000">
                                          <p:val>
                                            <p:strVal val="#ppt_h"/>
                                          </p:val>
                                        </p:tav>
                                      </p:tavLst>
                                    </p:anim>
                                    <p:anim calcmode="lin" valueType="num">
                                      <p:cBhvr>
                                        <p:cTn id="18" dur="1000" fill="hold"/>
                                        <p:tgtEl>
                                          <p:spTgt spid="22"/>
                                        </p:tgtEl>
                                        <p:attrNameLst>
                                          <p:attrName>style.rotation</p:attrName>
                                        </p:attrNameLst>
                                      </p:cBhvr>
                                      <p:tavLst>
                                        <p:tav tm="0">
                                          <p:val>
                                            <p:fltVal val="90"/>
                                          </p:val>
                                        </p:tav>
                                        <p:tav tm="100000">
                                          <p:val>
                                            <p:fltVal val="0"/>
                                          </p:val>
                                        </p:tav>
                                      </p:tavLst>
                                    </p:anim>
                                    <p:animEffect transition="in" filter="fade">
                                      <p:cBhvr>
                                        <p:cTn id="1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11639822" y="296059"/>
            <a:ext cx="777432" cy="871309"/>
            <a:chOff x="8415343" y="292006"/>
            <a:chExt cx="777432" cy="871309"/>
          </a:xfrm>
        </p:grpSpPr>
        <p:cxnSp>
          <p:nvCxnSpPr>
            <p:cNvPr id="2" name="直接连接符 1"/>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9966703" y="686261"/>
            <a:ext cx="1584177" cy="369332"/>
          </a:xfrm>
          <a:prstGeom prst="rect">
            <a:avLst/>
          </a:prstGeom>
        </p:spPr>
        <p:txBody>
          <a:bodyPr wrap="square">
            <a:spAutoFit/>
          </a:bodyPr>
          <a:lstStyle/>
          <a:p>
            <a:r>
              <a:rPr lang="en-US" altLang="zh-CN" b="1" dirty="0"/>
              <a:t>Evaluation </a:t>
            </a:r>
            <a:r>
              <a:rPr lang="en-US" altLang="zh-CN" b="1" dirty="0">
                <a:solidFill>
                  <a:srgbClr val="C00000"/>
                </a:solidFill>
              </a:rPr>
              <a:t>4</a:t>
            </a:r>
            <a:endParaRPr lang="zh-CN" altLang="en-US" b="1" dirty="0">
              <a:solidFill>
                <a:srgbClr val="C00000"/>
              </a:solidFill>
            </a:endParaRPr>
          </a:p>
        </p:txBody>
      </p:sp>
      <p:sp>
        <p:nvSpPr>
          <p:cNvPr id="5" name="左中括号 4"/>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821072" y="1827969"/>
            <a:ext cx="5665903"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a:ea typeface="微软雅黑 Light"/>
                <a:cs typeface="Open Sans"/>
              </a:rPr>
              <a:t>Job size=10 &amp; machine size=10</a:t>
            </a:r>
            <a:endParaRPr lang="zh-TW" altLang="en-US" dirty="0">
              <a:solidFill>
                <a:schemeClr val="tx1">
                  <a:lumMod val="65000"/>
                  <a:lumOff val="35000"/>
                </a:schemeClr>
              </a:solidFill>
            </a:endParaRPr>
          </a:p>
        </p:txBody>
      </p:sp>
      <p:sp>
        <p:nvSpPr>
          <p:cNvPr id="19" name="TextBox 9"/>
          <p:cNvSpPr txBox="1"/>
          <p:nvPr/>
        </p:nvSpPr>
        <p:spPr>
          <a:xfrm>
            <a:off x="1015430" y="1103306"/>
            <a:ext cx="6774584"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a:ea typeface="微软雅黑 Light"/>
                <a:cs typeface="Open Sans"/>
              </a:rPr>
              <a:t>Performance</a:t>
            </a:r>
            <a:endParaRPr lang="zh-TW" altLang="en-US" dirty="0"/>
          </a:p>
        </p:txBody>
      </p:sp>
      <p:cxnSp>
        <p:nvCxnSpPr>
          <p:cNvPr id="22" name="直接连接符 10"/>
          <p:cNvCxnSpPr/>
          <p:nvPr/>
        </p:nvCxnSpPr>
        <p:spPr>
          <a:xfrm flipH="1">
            <a:off x="821072" y="961116"/>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20" y="2492896"/>
            <a:ext cx="10243562" cy="3312368"/>
          </a:xfrm>
          <a:prstGeom prst="rect">
            <a:avLst/>
          </a:prstGeom>
        </p:spPr>
      </p:pic>
    </p:spTree>
    <p:extLst>
      <p:ext uri="{BB962C8B-B14F-4D97-AF65-F5344CB8AC3E}">
        <p14:creationId xmlns:p14="http://schemas.microsoft.com/office/powerpoint/2010/main" val="1110090153"/>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31"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1000" fill="hold"/>
                                        <p:tgtEl>
                                          <p:spTgt spid="22"/>
                                        </p:tgtEl>
                                        <p:attrNameLst>
                                          <p:attrName>ppt_w</p:attrName>
                                        </p:attrNameLst>
                                      </p:cBhvr>
                                      <p:tavLst>
                                        <p:tav tm="0">
                                          <p:val>
                                            <p:fltVal val="0"/>
                                          </p:val>
                                        </p:tav>
                                        <p:tav tm="100000">
                                          <p:val>
                                            <p:strVal val="#ppt_w"/>
                                          </p:val>
                                        </p:tav>
                                      </p:tavLst>
                                    </p:anim>
                                    <p:anim calcmode="lin" valueType="num">
                                      <p:cBhvr>
                                        <p:cTn id="17" dur="1000" fill="hold"/>
                                        <p:tgtEl>
                                          <p:spTgt spid="22"/>
                                        </p:tgtEl>
                                        <p:attrNameLst>
                                          <p:attrName>ppt_h</p:attrName>
                                        </p:attrNameLst>
                                      </p:cBhvr>
                                      <p:tavLst>
                                        <p:tav tm="0">
                                          <p:val>
                                            <p:fltVal val="0"/>
                                          </p:val>
                                        </p:tav>
                                        <p:tav tm="100000">
                                          <p:val>
                                            <p:strVal val="#ppt_h"/>
                                          </p:val>
                                        </p:tav>
                                      </p:tavLst>
                                    </p:anim>
                                    <p:anim calcmode="lin" valueType="num">
                                      <p:cBhvr>
                                        <p:cTn id="18" dur="1000" fill="hold"/>
                                        <p:tgtEl>
                                          <p:spTgt spid="22"/>
                                        </p:tgtEl>
                                        <p:attrNameLst>
                                          <p:attrName>style.rotation</p:attrName>
                                        </p:attrNameLst>
                                      </p:cBhvr>
                                      <p:tavLst>
                                        <p:tav tm="0">
                                          <p:val>
                                            <p:fltVal val="90"/>
                                          </p:val>
                                        </p:tav>
                                        <p:tav tm="100000">
                                          <p:val>
                                            <p:fltVal val="0"/>
                                          </p:val>
                                        </p:tav>
                                      </p:tavLst>
                                    </p:anim>
                                    <p:animEffect transition="in" filter="fade">
                                      <p:cBhvr>
                                        <p:cTn id="1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11639822" y="296059"/>
            <a:ext cx="777432" cy="871309"/>
            <a:chOff x="8415343" y="292006"/>
            <a:chExt cx="777432" cy="871309"/>
          </a:xfrm>
        </p:grpSpPr>
        <p:cxnSp>
          <p:nvCxnSpPr>
            <p:cNvPr id="2" name="直接连接符 1"/>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9966703" y="686261"/>
            <a:ext cx="1584177" cy="369332"/>
          </a:xfrm>
          <a:prstGeom prst="rect">
            <a:avLst/>
          </a:prstGeom>
        </p:spPr>
        <p:txBody>
          <a:bodyPr wrap="square">
            <a:spAutoFit/>
          </a:bodyPr>
          <a:lstStyle/>
          <a:p>
            <a:r>
              <a:rPr lang="en-US" altLang="zh-CN" b="1" dirty="0"/>
              <a:t>Evaluation </a:t>
            </a:r>
            <a:r>
              <a:rPr lang="en-US" altLang="zh-CN" b="1" dirty="0">
                <a:solidFill>
                  <a:srgbClr val="C00000"/>
                </a:solidFill>
              </a:rPr>
              <a:t>4</a:t>
            </a:r>
            <a:endParaRPr lang="zh-CN" altLang="en-US" b="1" dirty="0">
              <a:solidFill>
                <a:srgbClr val="C00000"/>
              </a:solidFill>
            </a:endParaRPr>
          </a:p>
        </p:txBody>
      </p:sp>
      <p:sp>
        <p:nvSpPr>
          <p:cNvPr id="5" name="左中括号 4"/>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821072" y="1899987"/>
            <a:ext cx="5665903"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a:ea typeface="微软雅黑 Light"/>
                <a:cs typeface="Open Sans"/>
              </a:rPr>
              <a:t>Job size=15 &amp; machine size=15</a:t>
            </a:r>
            <a:endParaRPr lang="zh-TW" altLang="en-US" dirty="0">
              <a:solidFill>
                <a:schemeClr val="tx1">
                  <a:lumMod val="65000"/>
                  <a:lumOff val="35000"/>
                </a:schemeClr>
              </a:solidFill>
            </a:endParaRPr>
          </a:p>
        </p:txBody>
      </p:sp>
      <p:sp>
        <p:nvSpPr>
          <p:cNvPr id="19" name="TextBox 9"/>
          <p:cNvSpPr txBox="1"/>
          <p:nvPr/>
        </p:nvSpPr>
        <p:spPr>
          <a:xfrm>
            <a:off x="1015430" y="1103306"/>
            <a:ext cx="6774584"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a:ea typeface="微软雅黑 Light"/>
                <a:cs typeface="Open Sans"/>
              </a:rPr>
              <a:t>Performance</a:t>
            </a:r>
            <a:endParaRPr lang="zh-TW" altLang="en-US">
              <a:solidFill>
                <a:srgbClr val="000000"/>
              </a:solidFill>
              <a:latin typeface="Arial"/>
              <a:cs typeface="Arial"/>
            </a:endParaRPr>
          </a:p>
        </p:txBody>
      </p:sp>
      <p:cxnSp>
        <p:nvCxnSpPr>
          <p:cNvPr id="22" name="直接连接符 10"/>
          <p:cNvCxnSpPr/>
          <p:nvPr/>
        </p:nvCxnSpPr>
        <p:spPr>
          <a:xfrm flipH="1">
            <a:off x="821072" y="961116"/>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1" name="表格 12">
            <a:extLst>
              <a:ext uri="{FF2B5EF4-FFF2-40B4-BE49-F238E27FC236}">
                <a16:creationId xmlns:a16="http://schemas.microsoft.com/office/drawing/2014/main" id="{544CF762-22BF-4AD2-92EB-51AE8C2BDCFB}"/>
              </a:ext>
            </a:extLst>
          </p:cNvPr>
          <p:cNvGraphicFramePr>
            <a:graphicFrameLocks noGrp="1"/>
          </p:cNvGraphicFramePr>
          <p:nvPr>
            <p:extLst>
              <p:ext uri="{D42A27DB-BD31-4B8C-83A1-F6EECF244321}">
                <p14:modId xmlns:p14="http://schemas.microsoft.com/office/powerpoint/2010/main" val="3510752477"/>
              </p:ext>
            </p:extLst>
          </p:nvPr>
        </p:nvGraphicFramePr>
        <p:xfrm>
          <a:off x="151434" y="3048304"/>
          <a:ext cx="1773022" cy="2225460"/>
        </p:xfrm>
        <a:graphic>
          <a:graphicData uri="http://schemas.openxmlformats.org/drawingml/2006/table">
            <a:tbl>
              <a:tblPr firstRow="1" bandRow="1">
                <a:tableStyleId>{0E3FDE45-AF77-4B5C-9715-49D594BDF05E}</a:tableStyleId>
              </a:tblPr>
              <a:tblGrid>
                <a:gridCol w="1773022">
                  <a:extLst>
                    <a:ext uri="{9D8B030D-6E8A-4147-A177-3AD203B41FA5}">
                      <a16:colId xmlns:a16="http://schemas.microsoft.com/office/drawing/2014/main" val="2428486898"/>
                    </a:ext>
                  </a:extLst>
                </a:gridCol>
              </a:tblGrid>
              <a:tr h="371260">
                <a:tc>
                  <a:txBody>
                    <a:bodyPr/>
                    <a:lstStyle/>
                    <a:p>
                      <a:pPr algn="ctr"/>
                      <a:r>
                        <a:rPr lang="zh-TW" altLang="en-US"/>
                        <a:t>Iteration times</a:t>
                      </a:r>
                      <a:endParaRPr lang="zh-TW" altLang="en-US" dirty="0"/>
                    </a:p>
                  </a:txBody>
                  <a:tcPr/>
                </a:tc>
                <a:extLst>
                  <a:ext uri="{0D108BD9-81ED-4DB2-BD59-A6C34878D82A}">
                    <a16:rowId xmlns:a16="http://schemas.microsoft.com/office/drawing/2014/main" val="211866431"/>
                  </a:ext>
                </a:extLst>
              </a:tr>
              <a:tr h="370840">
                <a:tc>
                  <a:txBody>
                    <a:bodyPr/>
                    <a:lstStyle/>
                    <a:p>
                      <a:pPr algn="ctr"/>
                      <a:r>
                        <a:rPr lang="zh-TW" altLang="en-US" dirty="0"/>
                        <a:t>10</a:t>
                      </a:r>
                    </a:p>
                  </a:txBody>
                  <a:tcPr/>
                </a:tc>
                <a:extLst>
                  <a:ext uri="{0D108BD9-81ED-4DB2-BD59-A6C34878D82A}">
                    <a16:rowId xmlns:a16="http://schemas.microsoft.com/office/drawing/2014/main" val="4023995456"/>
                  </a:ext>
                </a:extLst>
              </a:tr>
              <a:tr h="370840">
                <a:tc>
                  <a:txBody>
                    <a:bodyPr/>
                    <a:lstStyle/>
                    <a:p>
                      <a:pPr algn="ctr"/>
                      <a:r>
                        <a:rPr lang="zh-TW" altLang="en-US" dirty="0"/>
                        <a:t>100</a:t>
                      </a:r>
                    </a:p>
                  </a:txBody>
                  <a:tcPr/>
                </a:tc>
                <a:extLst>
                  <a:ext uri="{0D108BD9-81ED-4DB2-BD59-A6C34878D82A}">
                    <a16:rowId xmlns:a16="http://schemas.microsoft.com/office/drawing/2014/main" val="1321881011"/>
                  </a:ext>
                </a:extLst>
              </a:tr>
              <a:tr h="370840">
                <a:tc>
                  <a:txBody>
                    <a:bodyPr/>
                    <a:lstStyle/>
                    <a:p>
                      <a:pPr algn="ctr"/>
                      <a:r>
                        <a:rPr lang="zh-TW" altLang="en-US" dirty="0"/>
                        <a:t>1000</a:t>
                      </a:r>
                    </a:p>
                  </a:txBody>
                  <a:tcPr/>
                </a:tc>
                <a:extLst>
                  <a:ext uri="{0D108BD9-81ED-4DB2-BD59-A6C34878D82A}">
                    <a16:rowId xmlns:a16="http://schemas.microsoft.com/office/drawing/2014/main" val="172460539"/>
                  </a:ext>
                </a:extLst>
              </a:tr>
              <a:tr h="370840">
                <a:tc>
                  <a:txBody>
                    <a:bodyPr/>
                    <a:lstStyle/>
                    <a:p>
                      <a:pPr algn="ctr"/>
                      <a:r>
                        <a:rPr lang="zh-TW" altLang="en-US" dirty="0"/>
                        <a:t>10000</a:t>
                      </a:r>
                    </a:p>
                  </a:txBody>
                  <a:tcPr/>
                </a:tc>
                <a:extLst>
                  <a:ext uri="{0D108BD9-81ED-4DB2-BD59-A6C34878D82A}">
                    <a16:rowId xmlns:a16="http://schemas.microsoft.com/office/drawing/2014/main" val="1334879041"/>
                  </a:ext>
                </a:extLst>
              </a:tr>
              <a:tr h="370840">
                <a:tc>
                  <a:txBody>
                    <a:bodyPr/>
                    <a:lstStyle/>
                    <a:p>
                      <a:pPr algn="ctr"/>
                      <a:r>
                        <a:rPr lang="zh-TW" altLang="en-US" dirty="0"/>
                        <a:t>100000</a:t>
                      </a:r>
                    </a:p>
                  </a:txBody>
                  <a:tcPr/>
                </a:tc>
                <a:extLst>
                  <a:ext uri="{0D108BD9-81ED-4DB2-BD59-A6C34878D82A}">
                    <a16:rowId xmlns:a16="http://schemas.microsoft.com/office/drawing/2014/main" val="458026937"/>
                  </a:ext>
                </a:extLst>
              </a:tr>
            </a:tbl>
          </a:graphicData>
        </a:graphic>
      </p:graphicFrame>
      <p:graphicFrame>
        <p:nvGraphicFramePr>
          <p:cNvPr id="14" name="表格 14">
            <a:extLst>
              <a:ext uri="{FF2B5EF4-FFF2-40B4-BE49-F238E27FC236}">
                <a16:creationId xmlns:a16="http://schemas.microsoft.com/office/drawing/2014/main" id="{1C458232-72FC-496D-BF65-F82D3328324A}"/>
              </a:ext>
            </a:extLst>
          </p:cNvPr>
          <p:cNvGraphicFramePr>
            <a:graphicFrameLocks noGrp="1"/>
          </p:cNvGraphicFramePr>
          <p:nvPr>
            <p:extLst>
              <p:ext uri="{D42A27DB-BD31-4B8C-83A1-F6EECF244321}">
                <p14:modId xmlns:p14="http://schemas.microsoft.com/office/powerpoint/2010/main" val="2304572477"/>
              </p:ext>
            </p:extLst>
          </p:nvPr>
        </p:nvGraphicFramePr>
        <p:xfrm>
          <a:off x="2061024" y="3068960"/>
          <a:ext cx="1638953" cy="2225040"/>
        </p:xfrm>
        <a:graphic>
          <a:graphicData uri="http://schemas.openxmlformats.org/drawingml/2006/table">
            <a:tbl>
              <a:tblPr firstRow="1" bandRow="1">
                <a:tableStyleId>{3B4B98B0-60AC-42C2-AFA5-B58CD77FA1E5}</a:tableStyleId>
              </a:tblPr>
              <a:tblGrid>
                <a:gridCol w="1638953">
                  <a:extLst>
                    <a:ext uri="{9D8B030D-6E8A-4147-A177-3AD203B41FA5}">
                      <a16:colId xmlns:a16="http://schemas.microsoft.com/office/drawing/2014/main" val="564434018"/>
                    </a:ext>
                  </a:extLst>
                </a:gridCol>
              </a:tblGrid>
              <a:tr h="370840">
                <a:tc>
                  <a:txBody>
                    <a:bodyPr/>
                    <a:lstStyle/>
                    <a:p>
                      <a:r>
                        <a:rPr lang="zh-TW" altLang="en-US"/>
                        <a:t>Time cost</a:t>
                      </a:r>
                    </a:p>
                  </a:txBody>
                  <a:tcPr/>
                </a:tc>
                <a:extLst>
                  <a:ext uri="{0D108BD9-81ED-4DB2-BD59-A6C34878D82A}">
                    <a16:rowId xmlns:a16="http://schemas.microsoft.com/office/drawing/2014/main" val="1956518253"/>
                  </a:ext>
                </a:extLst>
              </a:tr>
              <a:tr h="370840">
                <a:tc>
                  <a:txBody>
                    <a:bodyPr/>
                    <a:lstStyle/>
                    <a:p>
                      <a:pPr algn="ctr"/>
                      <a:r>
                        <a:rPr lang="zh-TW" altLang="en-US"/>
                        <a:t>0.21s</a:t>
                      </a:r>
                    </a:p>
                  </a:txBody>
                  <a:tcPr/>
                </a:tc>
                <a:extLst>
                  <a:ext uri="{0D108BD9-81ED-4DB2-BD59-A6C34878D82A}">
                    <a16:rowId xmlns:a16="http://schemas.microsoft.com/office/drawing/2014/main" val="2833285231"/>
                  </a:ext>
                </a:extLst>
              </a:tr>
              <a:tr h="370840">
                <a:tc>
                  <a:txBody>
                    <a:bodyPr/>
                    <a:lstStyle/>
                    <a:p>
                      <a:pPr algn="ctr"/>
                      <a:r>
                        <a:rPr lang="zh-TW" altLang="en-US"/>
                        <a:t>0.12s</a:t>
                      </a:r>
                    </a:p>
                  </a:txBody>
                  <a:tcPr/>
                </a:tc>
                <a:extLst>
                  <a:ext uri="{0D108BD9-81ED-4DB2-BD59-A6C34878D82A}">
                    <a16:rowId xmlns:a16="http://schemas.microsoft.com/office/drawing/2014/main" val="2522989844"/>
                  </a:ext>
                </a:extLst>
              </a:tr>
              <a:tr h="370840">
                <a:tc>
                  <a:txBody>
                    <a:bodyPr/>
                    <a:lstStyle/>
                    <a:p>
                      <a:pPr algn="ctr"/>
                      <a:r>
                        <a:rPr lang="zh-TW" altLang="en-US"/>
                        <a:t>1.06s</a:t>
                      </a:r>
                    </a:p>
                  </a:txBody>
                  <a:tcPr/>
                </a:tc>
                <a:extLst>
                  <a:ext uri="{0D108BD9-81ED-4DB2-BD59-A6C34878D82A}">
                    <a16:rowId xmlns:a16="http://schemas.microsoft.com/office/drawing/2014/main" val="3026579595"/>
                  </a:ext>
                </a:extLst>
              </a:tr>
              <a:tr h="370840">
                <a:tc>
                  <a:txBody>
                    <a:bodyPr/>
                    <a:lstStyle/>
                    <a:p>
                      <a:pPr algn="ctr"/>
                      <a:r>
                        <a:rPr lang="zh-TW" altLang="en-US"/>
                        <a:t>10.55s</a:t>
                      </a:r>
                    </a:p>
                  </a:txBody>
                  <a:tcPr/>
                </a:tc>
                <a:extLst>
                  <a:ext uri="{0D108BD9-81ED-4DB2-BD59-A6C34878D82A}">
                    <a16:rowId xmlns:a16="http://schemas.microsoft.com/office/drawing/2014/main" val="3039615668"/>
                  </a:ext>
                </a:extLst>
              </a:tr>
              <a:tr h="370840">
                <a:tc>
                  <a:txBody>
                    <a:bodyPr/>
                    <a:lstStyle/>
                    <a:p>
                      <a:pPr algn="ctr"/>
                      <a:r>
                        <a:rPr lang="zh-TW" altLang="en-US" dirty="0"/>
                        <a:t>106.21s</a:t>
                      </a:r>
                    </a:p>
                  </a:txBody>
                  <a:tcPr/>
                </a:tc>
                <a:extLst>
                  <a:ext uri="{0D108BD9-81ED-4DB2-BD59-A6C34878D82A}">
                    <a16:rowId xmlns:a16="http://schemas.microsoft.com/office/drawing/2014/main" val="3675183793"/>
                  </a:ext>
                </a:extLst>
              </a:tr>
            </a:tbl>
          </a:graphicData>
        </a:graphic>
      </p:graphicFrame>
      <p:graphicFrame>
        <p:nvGraphicFramePr>
          <p:cNvPr id="15" name="表格 15">
            <a:extLst>
              <a:ext uri="{FF2B5EF4-FFF2-40B4-BE49-F238E27FC236}">
                <a16:creationId xmlns:a16="http://schemas.microsoft.com/office/drawing/2014/main" id="{00F00746-7648-42FA-917E-E58B54E6E591}"/>
              </a:ext>
            </a:extLst>
          </p:cNvPr>
          <p:cNvGraphicFramePr>
            <a:graphicFrameLocks noGrp="1"/>
          </p:cNvGraphicFramePr>
          <p:nvPr>
            <p:extLst>
              <p:ext uri="{D42A27DB-BD31-4B8C-83A1-F6EECF244321}">
                <p14:modId xmlns:p14="http://schemas.microsoft.com/office/powerpoint/2010/main" val="59098900"/>
              </p:ext>
            </p:extLst>
          </p:nvPr>
        </p:nvGraphicFramePr>
        <p:xfrm>
          <a:off x="3774494" y="3068960"/>
          <a:ext cx="8312101" cy="2225040"/>
        </p:xfrm>
        <a:graphic>
          <a:graphicData uri="http://schemas.openxmlformats.org/drawingml/2006/table">
            <a:tbl>
              <a:tblPr firstRow="1" bandRow="1">
                <a:tableStyleId>{C083E6E3-FA7D-4D7B-A595-EF9225AFEA82}</a:tableStyleId>
              </a:tblPr>
              <a:tblGrid>
                <a:gridCol w="8312101">
                  <a:extLst>
                    <a:ext uri="{9D8B030D-6E8A-4147-A177-3AD203B41FA5}">
                      <a16:colId xmlns:a16="http://schemas.microsoft.com/office/drawing/2014/main" val="4057267445"/>
                    </a:ext>
                  </a:extLst>
                </a:gridCol>
              </a:tblGrid>
              <a:tr h="370840">
                <a:tc>
                  <a:txBody>
                    <a:bodyPr/>
                    <a:lstStyle/>
                    <a:p>
                      <a:pPr lvl="0">
                        <a:buNone/>
                      </a:pPr>
                      <a:r>
                        <a:rPr lang="en-US" altLang="en-US" dirty="0"/>
                        <a:t>Record of </a:t>
                      </a:r>
                      <a:r>
                        <a:rPr lang="en-US" altLang="en-US" dirty="0" err="1"/>
                        <a:t>makespan</a:t>
                      </a:r>
                      <a:endParaRPr lang="zh-TW" dirty="0" err="1"/>
                    </a:p>
                  </a:txBody>
                  <a:tcPr/>
                </a:tc>
                <a:extLst>
                  <a:ext uri="{0D108BD9-81ED-4DB2-BD59-A6C34878D82A}">
                    <a16:rowId xmlns:a16="http://schemas.microsoft.com/office/drawing/2014/main" val="2257578699"/>
                  </a:ext>
                </a:extLst>
              </a:tr>
              <a:tr h="370840">
                <a:tc>
                  <a:txBody>
                    <a:bodyPr/>
                    <a:lstStyle/>
                    <a:p>
                      <a:r>
                        <a:rPr lang="zh-TW" altLang="en-US" dirty="0"/>
                        <a:t>2030, </a:t>
                      </a:r>
                      <a:r>
                        <a:rPr lang="zh-TW" altLang="en-US" dirty="0">
                          <a:solidFill>
                            <a:srgbClr val="FF0000"/>
                          </a:solidFill>
                        </a:rPr>
                        <a:t>2015</a:t>
                      </a:r>
                    </a:p>
                  </a:txBody>
                  <a:tcPr/>
                </a:tc>
                <a:extLst>
                  <a:ext uri="{0D108BD9-81ED-4DB2-BD59-A6C34878D82A}">
                    <a16:rowId xmlns:a16="http://schemas.microsoft.com/office/drawing/2014/main" val="3141837123"/>
                  </a:ext>
                </a:extLst>
              </a:tr>
              <a:tr h="370840">
                <a:tc>
                  <a:txBody>
                    <a:bodyPr/>
                    <a:lstStyle/>
                    <a:p>
                      <a:pPr lvl="0" algn="l">
                        <a:lnSpc>
                          <a:spcPct val="100000"/>
                        </a:lnSpc>
                        <a:spcBef>
                          <a:spcPts val="0"/>
                        </a:spcBef>
                        <a:spcAft>
                          <a:spcPts val="0"/>
                        </a:spcAft>
                        <a:buNone/>
                      </a:pPr>
                      <a:r>
                        <a:rPr lang="en-US" altLang="zh-TW" sz="1800" b="0" i="0" u="none" strike="noStrike" noProof="0" dirty="0">
                          <a:latin typeface="Arial"/>
                        </a:rPr>
                        <a:t>1930,1911,</a:t>
                      </a:r>
                      <a:r>
                        <a:rPr lang="en-US" altLang="zh-TW" sz="1800" b="0" i="0" u="none" strike="noStrike" noProof="0" dirty="0">
                          <a:solidFill>
                            <a:srgbClr val="FF0000"/>
                          </a:solidFill>
                          <a:latin typeface="Arial"/>
                        </a:rPr>
                        <a:t>1889</a:t>
                      </a:r>
                    </a:p>
                  </a:txBody>
                  <a:tcPr/>
                </a:tc>
                <a:extLst>
                  <a:ext uri="{0D108BD9-81ED-4DB2-BD59-A6C34878D82A}">
                    <a16:rowId xmlns:a16="http://schemas.microsoft.com/office/drawing/2014/main" val="308110953"/>
                  </a:ext>
                </a:extLst>
              </a:tr>
              <a:tr h="370840">
                <a:tc>
                  <a:txBody>
                    <a:bodyPr/>
                    <a:lstStyle/>
                    <a:p>
                      <a:pPr lvl="0" algn="l">
                        <a:lnSpc>
                          <a:spcPct val="100000"/>
                        </a:lnSpc>
                        <a:spcBef>
                          <a:spcPts val="0"/>
                        </a:spcBef>
                        <a:spcAft>
                          <a:spcPts val="0"/>
                        </a:spcAft>
                        <a:buNone/>
                      </a:pPr>
                      <a:r>
                        <a:rPr lang="zh-TW" sz="1800" b="0" i="0" u="none" strike="noStrike" noProof="0" dirty="0">
                          <a:latin typeface="Arial"/>
                        </a:rPr>
                        <a:t>1</a:t>
                      </a:r>
                      <a:r>
                        <a:rPr lang="en-US" altLang="zh-TW" sz="1800" b="0" i="0" u="none" strike="noStrike" noProof="0" dirty="0">
                          <a:latin typeface="Arial"/>
                        </a:rPr>
                        <a:t>932,1916,1898,</a:t>
                      </a:r>
                      <a:r>
                        <a:rPr lang="en-US" altLang="zh-TW" sz="1800" b="0" i="0" u="none" strike="noStrike" noProof="0" dirty="0">
                          <a:solidFill>
                            <a:srgbClr val="FF0000"/>
                          </a:solidFill>
                          <a:latin typeface="Arial"/>
                        </a:rPr>
                        <a:t>1863</a:t>
                      </a:r>
                      <a:endParaRPr lang="zh-TW" sz="1800" b="0" i="0" u="none" strike="noStrike" noProof="0" dirty="0">
                        <a:solidFill>
                          <a:srgbClr val="FF0000"/>
                        </a:solidFill>
                        <a:latin typeface="Arial"/>
                      </a:endParaRPr>
                    </a:p>
                  </a:txBody>
                  <a:tcPr/>
                </a:tc>
                <a:extLst>
                  <a:ext uri="{0D108BD9-81ED-4DB2-BD59-A6C34878D82A}">
                    <a16:rowId xmlns:a16="http://schemas.microsoft.com/office/drawing/2014/main" val="1183522531"/>
                  </a:ext>
                </a:extLst>
              </a:tr>
              <a:tr h="370840">
                <a:tc>
                  <a:txBody>
                    <a:bodyPr/>
                    <a:lstStyle/>
                    <a:p>
                      <a:pPr lvl="0" algn="l">
                        <a:lnSpc>
                          <a:spcPct val="100000"/>
                        </a:lnSpc>
                        <a:spcBef>
                          <a:spcPts val="0"/>
                        </a:spcBef>
                        <a:spcAft>
                          <a:spcPts val="0"/>
                        </a:spcAft>
                        <a:buNone/>
                      </a:pPr>
                      <a:r>
                        <a:rPr lang="en-US" altLang="zh-TW" sz="1800" b="0" i="0" u="none" strike="noStrike" noProof="0" dirty="0">
                          <a:latin typeface="Arial"/>
                        </a:rPr>
                        <a:t>2080,2069,2063,2056,1918,1900,1881,1864,1796,1766,</a:t>
                      </a:r>
                      <a:r>
                        <a:rPr lang="en-US" altLang="zh-TW" sz="1800" b="0" i="0" u="none" strike="noStrike" noProof="0" dirty="0">
                          <a:solidFill>
                            <a:srgbClr val="FF0000"/>
                          </a:solidFill>
                          <a:latin typeface="Arial"/>
                        </a:rPr>
                        <a:t>1757</a:t>
                      </a:r>
                      <a:endParaRPr lang="zh-TW" sz="1800" b="0" i="0" u="none" strike="noStrike" noProof="0" dirty="0">
                        <a:solidFill>
                          <a:srgbClr val="FF0000"/>
                        </a:solidFill>
                        <a:latin typeface="Arial"/>
                      </a:endParaRPr>
                    </a:p>
                  </a:txBody>
                  <a:tcPr/>
                </a:tc>
                <a:extLst>
                  <a:ext uri="{0D108BD9-81ED-4DB2-BD59-A6C34878D82A}">
                    <a16:rowId xmlns:a16="http://schemas.microsoft.com/office/drawing/2014/main" val="998642403"/>
                  </a:ext>
                </a:extLst>
              </a:tr>
              <a:tr h="370840">
                <a:tc>
                  <a:txBody>
                    <a:bodyPr/>
                    <a:lstStyle/>
                    <a:p>
                      <a:pPr lvl="0" algn="l">
                        <a:lnSpc>
                          <a:spcPct val="100000"/>
                        </a:lnSpc>
                        <a:spcBef>
                          <a:spcPts val="0"/>
                        </a:spcBef>
                        <a:spcAft>
                          <a:spcPts val="0"/>
                        </a:spcAft>
                        <a:buNone/>
                      </a:pPr>
                      <a:r>
                        <a:rPr lang="en-US" sz="1800" b="0" i="0" u="none" strike="noStrike" noProof="0" dirty="0"/>
                        <a:t>2025, 1961, 1937, 1902, 1879, 1861, 1852, 1842, 1793, 1778, 1723, 1713, </a:t>
                      </a:r>
                      <a:r>
                        <a:rPr lang="en-US" sz="1800" b="0" i="0" u="none" strike="noStrike" noProof="0" dirty="0">
                          <a:solidFill>
                            <a:srgbClr val="FF0000"/>
                          </a:solidFill>
                        </a:rPr>
                        <a:t>1683</a:t>
                      </a:r>
                      <a:endParaRPr lang="zh-TW" dirty="0">
                        <a:solidFill>
                          <a:srgbClr val="FF0000"/>
                        </a:solidFill>
                      </a:endParaRPr>
                    </a:p>
                  </a:txBody>
                  <a:tcPr/>
                </a:tc>
                <a:extLst>
                  <a:ext uri="{0D108BD9-81ED-4DB2-BD59-A6C34878D82A}">
                    <a16:rowId xmlns:a16="http://schemas.microsoft.com/office/drawing/2014/main" val="927266231"/>
                  </a:ext>
                </a:extLst>
              </a:tr>
            </a:tbl>
          </a:graphicData>
        </a:graphic>
      </p:graphicFrame>
    </p:spTree>
    <p:extLst>
      <p:ext uri="{BB962C8B-B14F-4D97-AF65-F5344CB8AC3E}">
        <p14:creationId xmlns:p14="http://schemas.microsoft.com/office/powerpoint/2010/main" val="1333778792"/>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31"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1000" fill="hold"/>
                                        <p:tgtEl>
                                          <p:spTgt spid="22"/>
                                        </p:tgtEl>
                                        <p:attrNameLst>
                                          <p:attrName>ppt_w</p:attrName>
                                        </p:attrNameLst>
                                      </p:cBhvr>
                                      <p:tavLst>
                                        <p:tav tm="0">
                                          <p:val>
                                            <p:fltVal val="0"/>
                                          </p:val>
                                        </p:tav>
                                        <p:tav tm="100000">
                                          <p:val>
                                            <p:strVal val="#ppt_w"/>
                                          </p:val>
                                        </p:tav>
                                      </p:tavLst>
                                    </p:anim>
                                    <p:anim calcmode="lin" valueType="num">
                                      <p:cBhvr>
                                        <p:cTn id="17" dur="1000" fill="hold"/>
                                        <p:tgtEl>
                                          <p:spTgt spid="22"/>
                                        </p:tgtEl>
                                        <p:attrNameLst>
                                          <p:attrName>ppt_h</p:attrName>
                                        </p:attrNameLst>
                                      </p:cBhvr>
                                      <p:tavLst>
                                        <p:tav tm="0">
                                          <p:val>
                                            <p:fltVal val="0"/>
                                          </p:val>
                                        </p:tav>
                                        <p:tav tm="100000">
                                          <p:val>
                                            <p:strVal val="#ppt_h"/>
                                          </p:val>
                                        </p:tav>
                                      </p:tavLst>
                                    </p:anim>
                                    <p:anim calcmode="lin" valueType="num">
                                      <p:cBhvr>
                                        <p:cTn id="18" dur="1000" fill="hold"/>
                                        <p:tgtEl>
                                          <p:spTgt spid="22"/>
                                        </p:tgtEl>
                                        <p:attrNameLst>
                                          <p:attrName>style.rotation</p:attrName>
                                        </p:attrNameLst>
                                      </p:cBhvr>
                                      <p:tavLst>
                                        <p:tav tm="0">
                                          <p:val>
                                            <p:fltVal val="90"/>
                                          </p:val>
                                        </p:tav>
                                        <p:tav tm="100000">
                                          <p:val>
                                            <p:fltVal val="0"/>
                                          </p:val>
                                        </p:tav>
                                      </p:tavLst>
                                    </p:anim>
                                    <p:animEffect transition="in" filter="fade">
                                      <p:cBhvr>
                                        <p:cTn id="1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11639822" y="296059"/>
            <a:ext cx="777432" cy="871309"/>
            <a:chOff x="8415343" y="292006"/>
            <a:chExt cx="777432" cy="871309"/>
          </a:xfrm>
        </p:grpSpPr>
        <p:cxnSp>
          <p:nvCxnSpPr>
            <p:cNvPr id="2" name="直接连接符 1"/>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9966703" y="686261"/>
            <a:ext cx="1584177" cy="369332"/>
          </a:xfrm>
          <a:prstGeom prst="rect">
            <a:avLst/>
          </a:prstGeom>
        </p:spPr>
        <p:txBody>
          <a:bodyPr wrap="square">
            <a:spAutoFit/>
          </a:bodyPr>
          <a:lstStyle/>
          <a:p>
            <a:r>
              <a:rPr lang="en-US" altLang="zh-CN" b="1" dirty="0"/>
              <a:t>Evaluation </a:t>
            </a:r>
            <a:r>
              <a:rPr lang="en-US" altLang="zh-CN" b="1" dirty="0">
                <a:solidFill>
                  <a:srgbClr val="C00000"/>
                </a:solidFill>
              </a:rPr>
              <a:t>4</a:t>
            </a:r>
            <a:endParaRPr lang="zh-CN" altLang="en-US" b="1" dirty="0">
              <a:solidFill>
                <a:srgbClr val="C00000"/>
              </a:solidFill>
            </a:endParaRPr>
          </a:p>
        </p:txBody>
      </p:sp>
      <p:sp>
        <p:nvSpPr>
          <p:cNvPr id="5" name="左中括号 4"/>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821072" y="1870109"/>
            <a:ext cx="5665903"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a:ea typeface="微软雅黑 Light"/>
                <a:cs typeface="Open Sans"/>
              </a:rPr>
              <a:t>Job size=15 &amp; machine size=15</a:t>
            </a:r>
            <a:endParaRPr lang="zh-TW" altLang="en-US" dirty="0">
              <a:solidFill>
                <a:schemeClr val="tx1">
                  <a:lumMod val="65000"/>
                  <a:lumOff val="35000"/>
                </a:schemeClr>
              </a:solidFill>
            </a:endParaRPr>
          </a:p>
        </p:txBody>
      </p:sp>
      <p:sp>
        <p:nvSpPr>
          <p:cNvPr id="19" name="TextBox 9"/>
          <p:cNvSpPr txBox="1"/>
          <p:nvPr/>
        </p:nvSpPr>
        <p:spPr>
          <a:xfrm>
            <a:off x="1015430" y="1103306"/>
            <a:ext cx="6774584" cy="369332"/>
          </a:xfrm>
          <a:prstGeom prst="rect">
            <a:avLst/>
          </a:prstGeom>
          <a:noFill/>
        </p:spPr>
        <p:txBody>
          <a:bodyPr wrap="square" lIns="91440" tIns="45720" rIns="91440" bIns="45720" rtlCol="0" anchor="t">
            <a:spAutoFit/>
          </a:bodyPr>
          <a:lstStyle/>
          <a:p>
            <a:r>
              <a:rPr lang="en-US" altLang="zh-CN" b="1" spc="300" dirty="0">
                <a:solidFill>
                  <a:schemeClr val="tx1">
                    <a:lumMod val="65000"/>
                    <a:lumOff val="35000"/>
                  </a:schemeClr>
                </a:solidFill>
                <a:latin typeface="微软雅黑 Light"/>
                <a:ea typeface="微软雅黑 Light"/>
                <a:cs typeface="Open Sans"/>
              </a:rPr>
              <a:t>Performance</a:t>
            </a:r>
            <a:endParaRPr lang="zh-TW" altLang="en-US">
              <a:solidFill>
                <a:srgbClr val="000000"/>
              </a:solidFill>
              <a:latin typeface="Arial"/>
              <a:cs typeface="Arial"/>
            </a:endParaRPr>
          </a:p>
        </p:txBody>
      </p:sp>
      <p:cxnSp>
        <p:nvCxnSpPr>
          <p:cNvPr id="22" name="直接连接符 10"/>
          <p:cNvCxnSpPr/>
          <p:nvPr/>
        </p:nvCxnSpPr>
        <p:spPr>
          <a:xfrm flipH="1">
            <a:off x="821072" y="961116"/>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133" y="2636912"/>
            <a:ext cx="11814405" cy="3250059"/>
          </a:xfrm>
          <a:prstGeom prst="rect">
            <a:avLst/>
          </a:prstGeom>
        </p:spPr>
      </p:pic>
    </p:spTree>
    <p:extLst>
      <p:ext uri="{BB962C8B-B14F-4D97-AF65-F5344CB8AC3E}">
        <p14:creationId xmlns:p14="http://schemas.microsoft.com/office/powerpoint/2010/main" val="2535191484"/>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animEffect transition="in" filter="fade">
                                      <p:cBhvr>
                                        <p:cTn id="13" dur="500"/>
                                        <p:tgtEl>
                                          <p:spTgt spid="19"/>
                                        </p:tgtEl>
                                      </p:cBhvr>
                                    </p:animEffect>
                                  </p:childTnLst>
                                </p:cTn>
                              </p:par>
                              <p:par>
                                <p:cTn id="14" presetID="31"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1000" fill="hold"/>
                                        <p:tgtEl>
                                          <p:spTgt spid="22"/>
                                        </p:tgtEl>
                                        <p:attrNameLst>
                                          <p:attrName>ppt_w</p:attrName>
                                        </p:attrNameLst>
                                      </p:cBhvr>
                                      <p:tavLst>
                                        <p:tav tm="0">
                                          <p:val>
                                            <p:fltVal val="0"/>
                                          </p:val>
                                        </p:tav>
                                        <p:tav tm="100000">
                                          <p:val>
                                            <p:strVal val="#ppt_w"/>
                                          </p:val>
                                        </p:tav>
                                      </p:tavLst>
                                    </p:anim>
                                    <p:anim calcmode="lin" valueType="num">
                                      <p:cBhvr>
                                        <p:cTn id="17" dur="1000" fill="hold"/>
                                        <p:tgtEl>
                                          <p:spTgt spid="22"/>
                                        </p:tgtEl>
                                        <p:attrNameLst>
                                          <p:attrName>ppt_h</p:attrName>
                                        </p:attrNameLst>
                                      </p:cBhvr>
                                      <p:tavLst>
                                        <p:tav tm="0">
                                          <p:val>
                                            <p:fltVal val="0"/>
                                          </p:val>
                                        </p:tav>
                                        <p:tav tm="100000">
                                          <p:val>
                                            <p:strVal val="#ppt_h"/>
                                          </p:val>
                                        </p:tav>
                                      </p:tavLst>
                                    </p:anim>
                                    <p:anim calcmode="lin" valueType="num">
                                      <p:cBhvr>
                                        <p:cTn id="18" dur="1000" fill="hold"/>
                                        <p:tgtEl>
                                          <p:spTgt spid="22"/>
                                        </p:tgtEl>
                                        <p:attrNameLst>
                                          <p:attrName>style.rotation</p:attrName>
                                        </p:attrNameLst>
                                      </p:cBhvr>
                                      <p:tavLst>
                                        <p:tav tm="0">
                                          <p:val>
                                            <p:fltVal val="90"/>
                                          </p:val>
                                        </p:tav>
                                        <p:tav tm="100000">
                                          <p:val>
                                            <p:fltVal val="0"/>
                                          </p:val>
                                        </p:tav>
                                      </p:tavLst>
                                    </p:anim>
                                    <p:animEffect transition="in" filter="fade">
                                      <p:cBhvr>
                                        <p:cTn id="1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944489" cy="1569660"/>
          </a:xfrm>
          <a:prstGeom prst="rect">
            <a:avLst/>
          </a:prstGeom>
          <a:noFill/>
        </p:spPr>
        <p:txBody>
          <a:bodyPr wrap="none" lIns="91440" tIns="45720" rIns="91440" bIns="45720" rtlCol="0" anchor="t">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a:rPr>
              <a:t>5</a:t>
            </a:r>
            <a:endPar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6261484" y="3028253"/>
            <a:ext cx="2863284" cy="646331"/>
          </a:xfrm>
          <a:prstGeom prst="rect">
            <a:avLst/>
          </a:prstGeom>
          <a:noFill/>
        </p:spPr>
        <p:txBody>
          <a:bodyPr wrap="none" lIns="91440" tIns="45720" rIns="91440" bIns="45720" rtlCol="0" anchor="t">
            <a:spAutoFit/>
          </a:bodyPr>
          <a:lstStyle/>
          <a:p>
            <a:r>
              <a:rPr lang="en-US" altLang="zh-TW" sz="3600" b="1" spc="300" dirty="0">
                <a:latin typeface="+mn-ea"/>
              </a:rPr>
              <a:t>Conclusion</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44278"/>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1599040" y="2823957"/>
            <a:ext cx="225026" cy="1323439"/>
          </a:xfrm>
          <a:prstGeom prst="rect">
            <a:avLst/>
          </a:prstGeom>
        </p:spPr>
        <p:txBody>
          <a:bodyPr wrap="square">
            <a:spAutoFit/>
          </a:bodyPr>
          <a:lstStyle/>
          <a:p>
            <a:pPr lvl="0"/>
            <a:r>
              <a:rPr lang="en-US" altLang="zh-CN" sz="1000" dirty="0">
                <a:solidFill>
                  <a:prstClr val="black"/>
                </a:solidFill>
              </a:rPr>
              <a:t>CONTENTS</a:t>
            </a:r>
            <a:endParaRPr lang="zh-CN" altLang="en-US" sz="1000" dirty="0">
              <a:solidFill>
                <a:prstClr val="black"/>
              </a:solidFill>
            </a:endParaRPr>
          </a:p>
        </p:txBody>
      </p:sp>
      <p:grpSp>
        <p:nvGrpSpPr>
          <p:cNvPr id="33" name="组合 32"/>
          <p:cNvGrpSpPr/>
          <p:nvPr/>
        </p:nvGrpSpPr>
        <p:grpSpPr>
          <a:xfrm>
            <a:off x="4696533" y="1124744"/>
            <a:ext cx="4896544" cy="743971"/>
            <a:chOff x="4727054" y="1768670"/>
            <a:chExt cx="4896544" cy="743971"/>
          </a:xfrm>
        </p:grpSpPr>
        <p:sp>
          <p:nvSpPr>
            <p:cNvPr id="13" name="TextBox 12"/>
            <p:cNvSpPr txBox="1"/>
            <p:nvPr/>
          </p:nvSpPr>
          <p:spPr>
            <a:xfrm>
              <a:off x="4822629" y="1828399"/>
              <a:ext cx="312906" cy="369332"/>
            </a:xfrm>
            <a:prstGeom prst="rect">
              <a:avLst/>
            </a:prstGeom>
            <a:noFill/>
          </p:spPr>
          <p:txBody>
            <a:bodyPr wrap="none" rtlCol="0">
              <a:spAutoFit/>
            </a:bodyPr>
            <a:lstStyle/>
            <a:p>
              <a:r>
                <a:rPr lang="en-US" altLang="zh-CN" dirty="0"/>
                <a:t>1</a:t>
              </a:r>
              <a:endParaRPr lang="zh-CN" altLang="en-US" dirty="0"/>
            </a:p>
          </p:txBody>
        </p:sp>
        <p:grpSp>
          <p:nvGrpSpPr>
            <p:cNvPr id="15" name="组合 14"/>
            <p:cNvGrpSpPr/>
            <p:nvPr/>
          </p:nvGrpSpPr>
          <p:grpSpPr>
            <a:xfrm>
              <a:off x="4727054" y="1768670"/>
              <a:ext cx="504056" cy="488790"/>
              <a:chOff x="4727054" y="1768670"/>
              <a:chExt cx="504056" cy="488790"/>
            </a:xfrm>
          </p:grpSpPr>
          <p:sp>
            <p:nvSpPr>
              <p:cNvPr id="12" name="左中括号 11"/>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中括号 1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TextBox 15"/>
            <p:cNvSpPr txBox="1"/>
            <p:nvPr/>
          </p:nvSpPr>
          <p:spPr>
            <a:xfrm>
              <a:off x="5375126" y="1772816"/>
              <a:ext cx="2492990" cy="369332"/>
            </a:xfrm>
            <a:prstGeom prst="rect">
              <a:avLst/>
            </a:prstGeom>
            <a:noFill/>
          </p:spPr>
          <p:txBody>
            <a:bodyPr wrap="none" rtlCol="0">
              <a:spAutoFit/>
            </a:bodyPr>
            <a:lstStyle/>
            <a:p>
              <a:r>
                <a:rPr lang="en-US" altLang="zh-CN" b="1" dirty="0"/>
                <a:t>Job-shop scheduling</a:t>
              </a:r>
              <a:endParaRPr lang="zh-CN" altLang="en-US" b="1" dirty="0"/>
            </a:p>
          </p:txBody>
        </p:sp>
        <p:sp>
          <p:nvSpPr>
            <p:cNvPr id="17" name="TextBox 16"/>
            <p:cNvSpPr txBox="1"/>
            <p:nvPr/>
          </p:nvSpPr>
          <p:spPr>
            <a:xfrm>
              <a:off x="5447134" y="2204864"/>
              <a:ext cx="4176464" cy="307777"/>
            </a:xfrm>
            <a:prstGeom prst="rect">
              <a:avLst/>
            </a:prstGeom>
            <a:noFill/>
          </p:spPr>
          <p:txBody>
            <a:bodyPr wrap="square" rtlCol="0">
              <a:spAutoFit/>
            </a:bodyPr>
            <a:lstStyle/>
            <a:p>
              <a:r>
                <a:rPr lang="en-US" altLang="zh-CN" sz="1400" dirty="0">
                  <a:solidFill>
                    <a:schemeClr val="tx1">
                      <a:lumMod val="65000"/>
                      <a:lumOff val="35000"/>
                    </a:schemeClr>
                  </a:solidFill>
                  <a:latin typeface="微软雅黑 Light" panose="020B0502040204020203" pitchFamily="34" charset="-122"/>
                  <a:ea typeface="微软雅黑 Light" panose="020B0502040204020203" pitchFamily="34" charset="-122"/>
                </a:rPr>
                <a:t>Introduction, example, methodology </a:t>
              </a:r>
              <a:endPar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4706855" y="2273885"/>
            <a:ext cx="4896544" cy="739825"/>
            <a:chOff x="4727054" y="3140968"/>
            <a:chExt cx="4896544" cy="739825"/>
          </a:xfrm>
        </p:grpSpPr>
        <p:sp>
          <p:nvSpPr>
            <p:cNvPr id="21" name="TextBox 20"/>
            <p:cNvSpPr txBox="1"/>
            <p:nvPr/>
          </p:nvSpPr>
          <p:spPr>
            <a:xfrm>
              <a:off x="4822629" y="3200697"/>
              <a:ext cx="312906" cy="369332"/>
            </a:xfrm>
            <a:prstGeom prst="rect">
              <a:avLst/>
            </a:prstGeom>
            <a:noFill/>
          </p:spPr>
          <p:txBody>
            <a:bodyPr wrap="none" rtlCol="0">
              <a:spAutoFit/>
            </a:bodyPr>
            <a:lstStyle/>
            <a:p>
              <a:r>
                <a:rPr lang="en-US" altLang="zh-CN" dirty="0"/>
                <a:t>2</a:t>
              </a:r>
              <a:endParaRPr lang="zh-CN" altLang="en-US" dirty="0"/>
            </a:p>
          </p:txBody>
        </p:sp>
        <p:grpSp>
          <p:nvGrpSpPr>
            <p:cNvPr id="22" name="组合 21"/>
            <p:cNvGrpSpPr/>
            <p:nvPr/>
          </p:nvGrpSpPr>
          <p:grpSpPr>
            <a:xfrm>
              <a:off x="4727054" y="3140968"/>
              <a:ext cx="504056" cy="488790"/>
              <a:chOff x="4727054" y="1768670"/>
              <a:chExt cx="504056" cy="488790"/>
            </a:xfrm>
          </p:grpSpPr>
          <p:sp>
            <p:nvSpPr>
              <p:cNvPr id="23" name="左中括号 22"/>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中括号 2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5" name="TextBox 24"/>
            <p:cNvSpPr txBox="1"/>
            <p:nvPr/>
          </p:nvSpPr>
          <p:spPr>
            <a:xfrm>
              <a:off x="5375126" y="3145114"/>
              <a:ext cx="2176621" cy="369332"/>
            </a:xfrm>
            <a:prstGeom prst="rect">
              <a:avLst/>
            </a:prstGeom>
            <a:noFill/>
          </p:spPr>
          <p:txBody>
            <a:bodyPr wrap="none" rtlCol="0">
              <a:spAutoFit/>
            </a:bodyPr>
            <a:lstStyle/>
            <a:p>
              <a:r>
                <a:rPr lang="en-US" altLang="zh-CN" b="1" dirty="0"/>
                <a:t>Genetic Algorithm</a:t>
              </a:r>
              <a:endParaRPr lang="zh-CN" altLang="en-US" b="1" dirty="0"/>
            </a:p>
          </p:txBody>
        </p:sp>
        <p:sp>
          <p:nvSpPr>
            <p:cNvPr id="26" name="TextBox 25"/>
            <p:cNvSpPr txBox="1"/>
            <p:nvPr/>
          </p:nvSpPr>
          <p:spPr>
            <a:xfrm>
              <a:off x="5447134" y="3573016"/>
              <a:ext cx="4176464" cy="307777"/>
            </a:xfrm>
            <a:prstGeom prst="rect">
              <a:avLst/>
            </a:prstGeom>
            <a:noFill/>
          </p:spPr>
          <p:txBody>
            <a:bodyPr wrap="square" rtlCol="0">
              <a:spAutoFit/>
            </a:bodyPr>
            <a:lstStyle/>
            <a:p>
              <a:r>
                <a:rPr lang="en-US" altLang="zh-CN" sz="1400" dirty="0">
                  <a:solidFill>
                    <a:schemeClr val="tx1">
                      <a:lumMod val="65000"/>
                      <a:lumOff val="35000"/>
                    </a:schemeClr>
                  </a:solidFill>
                  <a:latin typeface="微软雅黑 Light" panose="020B0502040204020203" pitchFamily="34" charset="-122"/>
                  <a:ea typeface="微软雅黑 Light" panose="020B0502040204020203" pitchFamily="34" charset="-122"/>
                </a:rPr>
                <a:t>Introduction, encoding </a:t>
              </a:r>
              <a:endParaRPr lang="zh-CN" altLang="en-US" sz="1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grpSp>
      <p:grpSp>
        <p:nvGrpSpPr>
          <p:cNvPr id="35" name="组合 34"/>
          <p:cNvGrpSpPr/>
          <p:nvPr/>
        </p:nvGrpSpPr>
        <p:grpSpPr>
          <a:xfrm>
            <a:off x="4696533" y="3491178"/>
            <a:ext cx="4896544" cy="763135"/>
            <a:chOff x="4727054" y="4413802"/>
            <a:chExt cx="4896544" cy="763135"/>
          </a:xfrm>
        </p:grpSpPr>
        <p:sp>
          <p:nvSpPr>
            <p:cNvPr id="27" name="TextBox 26"/>
            <p:cNvSpPr txBox="1"/>
            <p:nvPr/>
          </p:nvSpPr>
          <p:spPr>
            <a:xfrm>
              <a:off x="4822629" y="4473531"/>
              <a:ext cx="312906" cy="369332"/>
            </a:xfrm>
            <a:prstGeom prst="rect">
              <a:avLst/>
            </a:prstGeom>
            <a:noFill/>
          </p:spPr>
          <p:txBody>
            <a:bodyPr wrap="none" rtlCol="0">
              <a:spAutoFit/>
            </a:bodyPr>
            <a:lstStyle/>
            <a:p>
              <a:r>
                <a:rPr lang="en-US" altLang="zh-CN" dirty="0"/>
                <a:t>3</a:t>
              </a:r>
              <a:endParaRPr lang="zh-CN" altLang="en-US" dirty="0"/>
            </a:p>
          </p:txBody>
        </p:sp>
        <p:grpSp>
          <p:nvGrpSpPr>
            <p:cNvPr id="28" name="组合 27"/>
            <p:cNvGrpSpPr/>
            <p:nvPr/>
          </p:nvGrpSpPr>
          <p:grpSpPr>
            <a:xfrm>
              <a:off x="4727054" y="4413802"/>
              <a:ext cx="504056" cy="488790"/>
              <a:chOff x="4727054" y="1768670"/>
              <a:chExt cx="504056" cy="488790"/>
            </a:xfrm>
          </p:grpSpPr>
          <p:sp>
            <p:nvSpPr>
              <p:cNvPr id="29" name="左中括号 28"/>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中括号 29"/>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TextBox 30"/>
            <p:cNvSpPr txBox="1"/>
            <p:nvPr/>
          </p:nvSpPr>
          <p:spPr>
            <a:xfrm>
              <a:off x="5375126" y="4417948"/>
              <a:ext cx="1890261" cy="369332"/>
            </a:xfrm>
            <a:prstGeom prst="rect">
              <a:avLst/>
            </a:prstGeom>
            <a:noFill/>
          </p:spPr>
          <p:txBody>
            <a:bodyPr wrap="none" lIns="91440" tIns="45720" rIns="91440" bIns="45720" rtlCol="0" anchor="t">
              <a:spAutoFit/>
            </a:bodyPr>
            <a:lstStyle/>
            <a:p>
              <a:r>
                <a:rPr lang="en-US" altLang="zh-CN" b="1" dirty="0"/>
                <a:t>Implementation</a:t>
              </a:r>
              <a:endParaRPr lang="zh-TW" altLang="en-US" dirty="0"/>
            </a:p>
          </p:txBody>
        </p:sp>
        <p:sp>
          <p:nvSpPr>
            <p:cNvPr id="32" name="TextBox 31"/>
            <p:cNvSpPr txBox="1"/>
            <p:nvPr/>
          </p:nvSpPr>
          <p:spPr>
            <a:xfrm>
              <a:off x="5447134" y="4869160"/>
              <a:ext cx="4176464" cy="307777"/>
            </a:xfrm>
            <a:prstGeom prst="rect">
              <a:avLst/>
            </a:prstGeom>
            <a:noFill/>
          </p:spPr>
          <p:txBody>
            <a:bodyPr wrap="square" lIns="91440" tIns="45720" rIns="91440" bIns="45720" rtlCol="0" anchor="t">
              <a:spAutoFit/>
            </a:bodyPr>
            <a:lstStyle/>
            <a:p>
              <a:endParaRPr lang="zh-CN" altLang="en-US" sz="1400" dirty="0">
                <a:solidFill>
                  <a:schemeClr val="tx1">
                    <a:lumMod val="65000"/>
                    <a:lumOff val="35000"/>
                  </a:schemeClr>
                </a:solidFill>
                <a:latin typeface="微软雅黑 Light"/>
                <a:ea typeface="微软雅黑 Light"/>
              </a:endParaRPr>
            </a:p>
          </p:txBody>
        </p:sp>
      </p:grpSp>
      <p:cxnSp>
        <p:nvCxnSpPr>
          <p:cNvPr id="36" name="直接连接符 35"/>
          <p:cNvCxnSpPr/>
          <p:nvPr/>
        </p:nvCxnSpPr>
        <p:spPr>
          <a:xfrm flipH="1">
            <a:off x="8857297" y="764704"/>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7" name="组合 34">
            <a:extLst>
              <a:ext uri="{FF2B5EF4-FFF2-40B4-BE49-F238E27FC236}">
                <a16:creationId xmlns:a16="http://schemas.microsoft.com/office/drawing/2014/main" id="{1202A0A0-8C60-486F-9873-BEB96952557E}"/>
              </a:ext>
            </a:extLst>
          </p:cNvPr>
          <p:cNvGrpSpPr/>
          <p:nvPr/>
        </p:nvGrpSpPr>
        <p:grpSpPr>
          <a:xfrm>
            <a:off x="4709763" y="5474214"/>
            <a:ext cx="4896544" cy="763135"/>
            <a:chOff x="4727054" y="4413802"/>
            <a:chExt cx="4896544" cy="763135"/>
          </a:xfrm>
        </p:grpSpPr>
        <p:sp>
          <p:nvSpPr>
            <p:cNvPr id="48" name="TextBox 26">
              <a:extLst>
                <a:ext uri="{FF2B5EF4-FFF2-40B4-BE49-F238E27FC236}">
                  <a16:creationId xmlns:a16="http://schemas.microsoft.com/office/drawing/2014/main" id="{A371A157-D4BE-4259-A9D2-17795220C8AE}"/>
                </a:ext>
              </a:extLst>
            </p:cNvPr>
            <p:cNvSpPr txBox="1"/>
            <p:nvPr/>
          </p:nvSpPr>
          <p:spPr>
            <a:xfrm>
              <a:off x="4822629" y="4473531"/>
              <a:ext cx="312906" cy="369332"/>
            </a:xfrm>
            <a:prstGeom prst="rect">
              <a:avLst/>
            </a:prstGeom>
            <a:noFill/>
          </p:spPr>
          <p:txBody>
            <a:bodyPr wrap="none" lIns="91440" tIns="45720" rIns="91440" bIns="45720" rtlCol="0" anchor="t">
              <a:spAutoFit/>
            </a:bodyPr>
            <a:lstStyle/>
            <a:p>
              <a:r>
                <a:rPr lang="en-US" altLang="zh-CN" dirty="0">
                  <a:cs typeface="Arial"/>
                </a:rPr>
                <a:t>5</a:t>
              </a:r>
            </a:p>
          </p:txBody>
        </p:sp>
        <p:grpSp>
          <p:nvGrpSpPr>
            <p:cNvPr id="49" name="组合 27">
              <a:extLst>
                <a:ext uri="{FF2B5EF4-FFF2-40B4-BE49-F238E27FC236}">
                  <a16:creationId xmlns:a16="http://schemas.microsoft.com/office/drawing/2014/main" id="{70C64C40-34CE-4BAE-BC1C-702542B35228}"/>
                </a:ext>
              </a:extLst>
            </p:cNvPr>
            <p:cNvGrpSpPr/>
            <p:nvPr/>
          </p:nvGrpSpPr>
          <p:grpSpPr>
            <a:xfrm>
              <a:off x="4727054" y="4413802"/>
              <a:ext cx="504056" cy="488790"/>
              <a:chOff x="4727054" y="1768670"/>
              <a:chExt cx="504056" cy="488790"/>
            </a:xfrm>
          </p:grpSpPr>
          <p:sp>
            <p:nvSpPr>
              <p:cNvPr id="52" name="左中括号 28">
                <a:extLst>
                  <a:ext uri="{FF2B5EF4-FFF2-40B4-BE49-F238E27FC236}">
                    <a16:creationId xmlns:a16="http://schemas.microsoft.com/office/drawing/2014/main" id="{E6A6F468-09A0-49B7-9190-A90182060BE0}"/>
                  </a:ext>
                </a:extLst>
              </p:cNvPr>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左中括号 29">
                <a:extLst>
                  <a:ext uri="{FF2B5EF4-FFF2-40B4-BE49-F238E27FC236}">
                    <a16:creationId xmlns:a16="http://schemas.microsoft.com/office/drawing/2014/main" id="{C84521CC-B758-4E46-BCD9-E336DD977955}"/>
                  </a:ext>
                </a:extLst>
              </p:cNvPr>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0" name="TextBox 30">
              <a:extLst>
                <a:ext uri="{FF2B5EF4-FFF2-40B4-BE49-F238E27FC236}">
                  <a16:creationId xmlns:a16="http://schemas.microsoft.com/office/drawing/2014/main" id="{DB82AF9D-36DE-45E6-88E9-349D8C88AD1E}"/>
                </a:ext>
              </a:extLst>
            </p:cNvPr>
            <p:cNvSpPr txBox="1"/>
            <p:nvPr/>
          </p:nvSpPr>
          <p:spPr>
            <a:xfrm>
              <a:off x="5375126" y="4417948"/>
              <a:ext cx="1441420" cy="369332"/>
            </a:xfrm>
            <a:prstGeom prst="rect">
              <a:avLst/>
            </a:prstGeom>
            <a:noFill/>
          </p:spPr>
          <p:txBody>
            <a:bodyPr wrap="none" lIns="91440" tIns="45720" rIns="91440" bIns="45720" rtlCol="0" anchor="t">
              <a:spAutoFit/>
            </a:bodyPr>
            <a:lstStyle/>
            <a:p>
              <a:r>
                <a:rPr lang="en-US" altLang="zh-CN" b="1" dirty="0"/>
                <a:t>Conclusion</a:t>
              </a:r>
              <a:endParaRPr lang="zh-CN" altLang="en-US" b="1" dirty="0"/>
            </a:p>
          </p:txBody>
        </p:sp>
        <p:sp>
          <p:nvSpPr>
            <p:cNvPr id="51" name="TextBox 31">
              <a:extLst>
                <a:ext uri="{FF2B5EF4-FFF2-40B4-BE49-F238E27FC236}">
                  <a16:creationId xmlns:a16="http://schemas.microsoft.com/office/drawing/2014/main" id="{B9B469B6-51B2-420A-B516-CC4889FF96C2}"/>
                </a:ext>
              </a:extLst>
            </p:cNvPr>
            <p:cNvSpPr txBox="1"/>
            <p:nvPr/>
          </p:nvSpPr>
          <p:spPr>
            <a:xfrm>
              <a:off x="5447134" y="4869160"/>
              <a:ext cx="4176464" cy="307777"/>
            </a:xfrm>
            <a:prstGeom prst="rect">
              <a:avLst/>
            </a:prstGeom>
            <a:noFill/>
          </p:spPr>
          <p:txBody>
            <a:bodyPr wrap="square" lIns="91440" tIns="45720" rIns="91440" bIns="45720" rtlCol="0" anchor="t">
              <a:spAutoFit/>
            </a:bodyPr>
            <a:lstStyle/>
            <a:p>
              <a:endParaRPr lang="zh-CN" altLang="en-US" sz="1400" dirty="0">
                <a:solidFill>
                  <a:schemeClr val="tx1">
                    <a:lumMod val="65000"/>
                    <a:lumOff val="35000"/>
                  </a:schemeClr>
                </a:solidFill>
                <a:latin typeface="微软雅黑 Light"/>
                <a:ea typeface="微软雅黑 Light"/>
              </a:endParaRPr>
            </a:p>
          </p:txBody>
        </p:sp>
      </p:grpSp>
      <p:grpSp>
        <p:nvGrpSpPr>
          <p:cNvPr id="54" name="组合 34">
            <a:extLst>
              <a:ext uri="{FF2B5EF4-FFF2-40B4-BE49-F238E27FC236}">
                <a16:creationId xmlns:a16="http://schemas.microsoft.com/office/drawing/2014/main" id="{C84F60AF-F5E0-4767-A14E-5202A744DAFE}"/>
              </a:ext>
            </a:extLst>
          </p:cNvPr>
          <p:cNvGrpSpPr/>
          <p:nvPr/>
        </p:nvGrpSpPr>
        <p:grpSpPr>
          <a:xfrm>
            <a:off x="4702357" y="4431054"/>
            <a:ext cx="4896544" cy="763135"/>
            <a:chOff x="4727054" y="4413802"/>
            <a:chExt cx="4896544" cy="763135"/>
          </a:xfrm>
        </p:grpSpPr>
        <p:sp>
          <p:nvSpPr>
            <p:cNvPr id="55" name="TextBox 26">
              <a:extLst>
                <a:ext uri="{FF2B5EF4-FFF2-40B4-BE49-F238E27FC236}">
                  <a16:creationId xmlns:a16="http://schemas.microsoft.com/office/drawing/2014/main" id="{788BB5AD-88F4-46EA-8C11-0D36314BB34F}"/>
                </a:ext>
              </a:extLst>
            </p:cNvPr>
            <p:cNvSpPr txBox="1"/>
            <p:nvPr/>
          </p:nvSpPr>
          <p:spPr>
            <a:xfrm>
              <a:off x="4822629" y="4473531"/>
              <a:ext cx="312906" cy="369332"/>
            </a:xfrm>
            <a:prstGeom prst="rect">
              <a:avLst/>
            </a:prstGeom>
            <a:noFill/>
          </p:spPr>
          <p:txBody>
            <a:bodyPr wrap="none" lIns="91440" tIns="45720" rIns="91440" bIns="45720" rtlCol="0" anchor="t">
              <a:spAutoFit/>
            </a:bodyPr>
            <a:lstStyle/>
            <a:p>
              <a:r>
                <a:rPr lang="en-US" altLang="zh-CN" dirty="0">
                  <a:cs typeface="Arial"/>
                </a:rPr>
                <a:t>4</a:t>
              </a:r>
            </a:p>
          </p:txBody>
        </p:sp>
        <p:grpSp>
          <p:nvGrpSpPr>
            <p:cNvPr id="56" name="组合 27">
              <a:extLst>
                <a:ext uri="{FF2B5EF4-FFF2-40B4-BE49-F238E27FC236}">
                  <a16:creationId xmlns:a16="http://schemas.microsoft.com/office/drawing/2014/main" id="{2AABF6BF-1637-454C-8D49-C42B08E386D6}"/>
                </a:ext>
              </a:extLst>
            </p:cNvPr>
            <p:cNvGrpSpPr/>
            <p:nvPr/>
          </p:nvGrpSpPr>
          <p:grpSpPr>
            <a:xfrm>
              <a:off x="4727054" y="4413802"/>
              <a:ext cx="504056" cy="488790"/>
              <a:chOff x="4727054" y="1768670"/>
              <a:chExt cx="504056" cy="488790"/>
            </a:xfrm>
          </p:grpSpPr>
          <p:sp>
            <p:nvSpPr>
              <p:cNvPr id="59" name="左中括号 28">
                <a:extLst>
                  <a:ext uri="{FF2B5EF4-FFF2-40B4-BE49-F238E27FC236}">
                    <a16:creationId xmlns:a16="http://schemas.microsoft.com/office/drawing/2014/main" id="{1FC4BE08-0783-4FC9-80E8-0E4B1CF463A6}"/>
                  </a:ext>
                </a:extLst>
              </p:cNvPr>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左中括号 29">
                <a:extLst>
                  <a:ext uri="{FF2B5EF4-FFF2-40B4-BE49-F238E27FC236}">
                    <a16:creationId xmlns:a16="http://schemas.microsoft.com/office/drawing/2014/main" id="{B8451AB7-64D5-4F5B-AD11-6D3E9506BAEE}"/>
                  </a:ext>
                </a:extLst>
              </p:cNvPr>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7" name="TextBox 30">
              <a:extLst>
                <a:ext uri="{FF2B5EF4-FFF2-40B4-BE49-F238E27FC236}">
                  <a16:creationId xmlns:a16="http://schemas.microsoft.com/office/drawing/2014/main" id="{951B03C0-7D2C-4A3F-BAD6-93AD41CDBB4B}"/>
                </a:ext>
              </a:extLst>
            </p:cNvPr>
            <p:cNvSpPr txBox="1"/>
            <p:nvPr/>
          </p:nvSpPr>
          <p:spPr>
            <a:xfrm>
              <a:off x="5375126" y="4417948"/>
              <a:ext cx="1351652" cy="369332"/>
            </a:xfrm>
            <a:prstGeom prst="rect">
              <a:avLst/>
            </a:prstGeom>
            <a:noFill/>
          </p:spPr>
          <p:txBody>
            <a:bodyPr wrap="none" lIns="91440" tIns="45720" rIns="91440" bIns="45720" rtlCol="0" anchor="t">
              <a:spAutoFit/>
            </a:bodyPr>
            <a:lstStyle/>
            <a:p>
              <a:r>
                <a:rPr lang="en-US" altLang="zh-CN" b="1" dirty="0"/>
                <a:t>Evaluation</a:t>
              </a:r>
              <a:endParaRPr lang="zh-CN" altLang="en-US" b="1" dirty="0"/>
            </a:p>
          </p:txBody>
        </p:sp>
        <p:sp>
          <p:nvSpPr>
            <p:cNvPr id="58" name="TextBox 31">
              <a:extLst>
                <a:ext uri="{FF2B5EF4-FFF2-40B4-BE49-F238E27FC236}">
                  <a16:creationId xmlns:a16="http://schemas.microsoft.com/office/drawing/2014/main" id="{4A7FD0BF-0A74-4435-BA3D-D100DB231384}"/>
                </a:ext>
              </a:extLst>
            </p:cNvPr>
            <p:cNvSpPr txBox="1"/>
            <p:nvPr/>
          </p:nvSpPr>
          <p:spPr>
            <a:xfrm>
              <a:off x="5447134" y="4869160"/>
              <a:ext cx="4176464" cy="307777"/>
            </a:xfrm>
            <a:prstGeom prst="rect">
              <a:avLst/>
            </a:prstGeom>
            <a:noFill/>
          </p:spPr>
          <p:txBody>
            <a:bodyPr wrap="square" lIns="91440" tIns="45720" rIns="91440" bIns="45720" rtlCol="0" anchor="t">
              <a:spAutoFit/>
            </a:bodyPr>
            <a:lstStyle/>
            <a:p>
              <a:r>
                <a:rPr lang="zh-CN" altLang="en-US" sz="1400">
                  <a:solidFill>
                    <a:schemeClr val="tx1">
                      <a:lumMod val="65000"/>
                      <a:lumOff val="35000"/>
                    </a:schemeClr>
                  </a:solidFill>
                  <a:latin typeface="微软雅黑 Light"/>
                  <a:ea typeface="微软雅黑 Light"/>
                </a:rPr>
                <a:t>Correctness and performance</a:t>
              </a:r>
              <a:endParaRPr lang="zh-CN" altLang="en-US" sz="1400" dirty="0">
                <a:solidFill>
                  <a:schemeClr val="tx1">
                    <a:lumMod val="65000"/>
                    <a:lumOff val="35000"/>
                  </a:schemeClr>
                </a:solidFill>
                <a:latin typeface="微软雅黑 Light"/>
                <a:ea typeface="微软雅黑 Light"/>
              </a:endParaRPr>
            </a:p>
          </p:txBody>
        </p:sp>
      </p:grpSp>
    </p:spTree>
    <p:extLst>
      <p:ext uri="{BB962C8B-B14F-4D97-AF65-F5344CB8AC3E}">
        <p14:creationId xmlns:p14="http://schemas.microsoft.com/office/powerpoint/2010/main" val="387336063"/>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697901" cy="369332"/>
          </a:xfrm>
          <a:prstGeom prst="rect">
            <a:avLst/>
          </a:prstGeom>
        </p:spPr>
        <p:txBody>
          <a:bodyPr wrap="none" lIns="91440" tIns="45720" rIns="91440" bIns="45720" anchor="t">
            <a:spAutoFit/>
          </a:bodyPr>
          <a:lstStyle/>
          <a:p>
            <a:r>
              <a:rPr lang="en-US" altLang="zh-CN" b="1" dirty="0">
                <a:solidFill>
                  <a:srgbClr val="C00000"/>
                </a:solidFill>
              </a:rPr>
              <a:t>5</a:t>
            </a:r>
            <a:r>
              <a:rPr lang="en-US" altLang="zh-CN" b="1" dirty="0"/>
              <a:t>  Conclusion</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047052" y="1715492"/>
            <a:ext cx="9505056" cy="3267498"/>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altLang="zh-CN" sz="2000" dirty="0">
                <a:solidFill>
                  <a:schemeClr val="tx1">
                    <a:lumMod val="65000"/>
                    <a:lumOff val="35000"/>
                  </a:schemeClr>
                </a:solidFill>
                <a:latin typeface="Trebuchet MS"/>
                <a:ea typeface="微软雅黑 Light"/>
                <a:cs typeface="Arial"/>
              </a:rPr>
              <a:t>Job-shopping is a NP-hard problem, so the complexity will increase a lot although the data size only rise slightly.</a:t>
            </a:r>
          </a:p>
          <a:p>
            <a:pPr marL="285750" indent="-285750">
              <a:lnSpc>
                <a:spcPct val="150000"/>
              </a:lnSpc>
              <a:buFont typeface="Arial" panose="020B0604020202020204" pitchFamily="34" charset="0"/>
              <a:buChar char="•"/>
            </a:pPr>
            <a:r>
              <a:rPr lang="en-US" altLang="zh-CN" sz="2000" dirty="0">
                <a:solidFill>
                  <a:schemeClr val="tx1">
                    <a:lumMod val="65000"/>
                    <a:lumOff val="35000"/>
                  </a:schemeClr>
                </a:solidFill>
                <a:latin typeface="Trebuchet MS"/>
                <a:ea typeface="微软雅黑 Light"/>
                <a:cs typeface="Arial"/>
              </a:rPr>
              <a:t>Heuristic algorithm is a way to find  a near-optimal solution </a:t>
            </a:r>
            <a:r>
              <a:rPr lang="en-US" altLang="zh-CN" sz="2000" dirty="0">
                <a:solidFill>
                  <a:schemeClr val="tx1">
                    <a:lumMod val="65000"/>
                    <a:lumOff val="35000"/>
                  </a:schemeClr>
                </a:solidFill>
                <a:latin typeface="Trebuchet MS"/>
                <a:ea typeface="微软雅黑 Light"/>
                <a:cs typeface="+mn-lt"/>
              </a:rPr>
              <a:t>efficiently</a:t>
            </a:r>
            <a:r>
              <a:rPr lang="en-US" altLang="zh-CN" sz="2000" dirty="0">
                <a:solidFill>
                  <a:schemeClr val="tx1">
                    <a:lumMod val="65000"/>
                    <a:lumOff val="35000"/>
                  </a:schemeClr>
                </a:solidFill>
                <a:latin typeface="Trebuchet MS"/>
                <a:ea typeface="微软雅黑 Light"/>
                <a:cs typeface="Arial"/>
              </a:rPr>
              <a:t>, so we choose </a:t>
            </a:r>
            <a:r>
              <a:rPr lang="en-US" altLang="zh-CN" sz="2000" b="1" i="1" dirty="0">
                <a:solidFill>
                  <a:schemeClr val="tx1">
                    <a:lumMod val="65000"/>
                    <a:lumOff val="35000"/>
                  </a:schemeClr>
                </a:solidFill>
                <a:latin typeface="Trebuchet MS"/>
                <a:ea typeface="微软雅黑 Light"/>
                <a:cs typeface="Arial"/>
              </a:rPr>
              <a:t>Genetic-algorithm</a:t>
            </a:r>
            <a:r>
              <a:rPr lang="en-US" altLang="zh-CN" sz="2000" dirty="0">
                <a:solidFill>
                  <a:schemeClr val="tx1">
                    <a:lumMod val="65000"/>
                    <a:lumOff val="35000"/>
                  </a:schemeClr>
                </a:solidFill>
                <a:latin typeface="Trebuchet MS"/>
                <a:ea typeface="微软雅黑 Light"/>
                <a:cs typeface="Arial"/>
              </a:rPr>
              <a:t> to solve the job-shop scheduling.</a:t>
            </a:r>
          </a:p>
          <a:p>
            <a:pPr marL="285750" indent="-285750">
              <a:lnSpc>
                <a:spcPct val="150000"/>
              </a:lnSpc>
              <a:buFont typeface="Arial" panose="020B0604020202020204" pitchFamily="34" charset="0"/>
              <a:buChar char="•"/>
            </a:pPr>
            <a:r>
              <a:rPr lang="en-US" altLang="zh-CN" sz="2000" dirty="0">
                <a:solidFill>
                  <a:schemeClr val="tx1">
                    <a:lumMod val="65000"/>
                    <a:lumOff val="35000"/>
                  </a:schemeClr>
                </a:solidFill>
                <a:latin typeface="Trebuchet MS"/>
                <a:ea typeface="微软雅黑 Light"/>
                <a:cs typeface="Arial"/>
              </a:rPr>
              <a:t>Our implementation shows that the </a:t>
            </a:r>
            <a:r>
              <a:rPr lang="en-US" altLang="zh-CN" sz="2000" u="sng" dirty="0">
                <a:solidFill>
                  <a:schemeClr val="tx1">
                    <a:lumMod val="65000"/>
                    <a:lumOff val="35000"/>
                  </a:schemeClr>
                </a:solidFill>
                <a:latin typeface="Trebuchet MS"/>
                <a:ea typeface="微软雅黑 Light"/>
                <a:cs typeface="Arial"/>
              </a:rPr>
              <a:t>record of </a:t>
            </a:r>
            <a:r>
              <a:rPr lang="en-US" altLang="zh-CN" sz="2000" b="1" u="sng" dirty="0" err="1">
                <a:solidFill>
                  <a:schemeClr val="tx1">
                    <a:lumMod val="65000"/>
                    <a:lumOff val="35000"/>
                  </a:schemeClr>
                </a:solidFill>
                <a:latin typeface="Trebuchet MS"/>
                <a:ea typeface="微软雅黑 Light"/>
                <a:cs typeface="Arial"/>
              </a:rPr>
              <a:t>makespan</a:t>
            </a:r>
            <a:r>
              <a:rPr lang="en-US" altLang="zh-CN" sz="2000" b="1" dirty="0">
                <a:solidFill>
                  <a:schemeClr val="tx1">
                    <a:lumMod val="65000"/>
                    <a:lumOff val="35000"/>
                  </a:schemeClr>
                </a:solidFill>
                <a:latin typeface="Trebuchet MS"/>
                <a:ea typeface="微软雅黑 Light"/>
                <a:cs typeface="Arial"/>
              </a:rPr>
              <a:t> </a:t>
            </a:r>
            <a:r>
              <a:rPr lang="en-US" altLang="zh-CN" sz="2000" dirty="0">
                <a:solidFill>
                  <a:schemeClr val="tx1">
                    <a:lumMod val="65000"/>
                    <a:lumOff val="35000"/>
                  </a:schemeClr>
                </a:solidFill>
                <a:latin typeface="Trebuchet MS"/>
                <a:ea typeface="微软雅黑 Light"/>
                <a:cs typeface="Arial"/>
              </a:rPr>
              <a:t>is a convergence sequence, it succeeds to find a near-optimal solution with a given iteration times.</a:t>
            </a:r>
          </a:p>
        </p:txBody>
      </p:sp>
      <p:cxnSp>
        <p:nvCxnSpPr>
          <p:cNvPr id="11" name="直接连接符 10"/>
          <p:cNvCxnSpPr/>
          <p:nvPr/>
        </p:nvCxnSpPr>
        <p:spPr>
          <a:xfrm flipH="1">
            <a:off x="854456" y="154201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703718" y="623731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766511"/>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31"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par>
                                <p:cTn id="16" presetID="3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2958" y="1714302"/>
            <a:ext cx="3816424" cy="3151228"/>
            <a:chOff x="3862958" y="1655787"/>
            <a:chExt cx="3816424" cy="3151228"/>
          </a:xfrm>
        </p:grpSpPr>
        <p:sp>
          <p:nvSpPr>
            <p:cNvPr id="3" name="TextBox 2"/>
            <p:cNvSpPr txBox="1"/>
            <p:nvPr/>
          </p:nvSpPr>
          <p:spPr>
            <a:xfrm>
              <a:off x="4591752" y="3024497"/>
              <a:ext cx="2492990" cy="923330"/>
            </a:xfrm>
            <a:prstGeom prst="rect">
              <a:avLst/>
            </a:prstGeom>
            <a:noFill/>
          </p:spPr>
          <p:txBody>
            <a:bodyPr wrap="none" rtlCol="0">
              <a:spAutoFit/>
            </a:bodyPr>
            <a:lstStyle/>
            <a:p>
              <a:pPr algn="ctr"/>
              <a:r>
                <a:rPr lang="en-US" altLang="zh-CN" sz="5400" spc="300" dirty="0">
                  <a:solidFill>
                    <a:schemeClr val="tx1">
                      <a:lumMod val="85000"/>
                      <a:lumOff val="15000"/>
                    </a:schemeClr>
                  </a:solidFill>
                  <a:latin typeface="造字工房尚雅体演示版常规体" pitchFamily="50" charset="-122"/>
                  <a:ea typeface="造字工房尚雅体演示版常规体" pitchFamily="50" charset="-122"/>
                </a:rPr>
                <a:t>THANKS</a:t>
              </a:r>
              <a:endParaRPr lang="zh-CN" altLang="en-US" sz="5400" spc="300" dirty="0">
                <a:solidFill>
                  <a:schemeClr val="tx1">
                    <a:lumMod val="85000"/>
                    <a:lumOff val="15000"/>
                  </a:schemeClr>
                </a:solidFill>
                <a:latin typeface="造字工房尚雅体演示版常规体" pitchFamily="50" charset="-122"/>
                <a:ea typeface="造字工房尚雅体演示版常规体" pitchFamily="50" charset="-122"/>
              </a:endParaRPr>
            </a:p>
          </p:txBody>
        </p:sp>
        <p:grpSp>
          <p:nvGrpSpPr>
            <p:cNvPr id="4" name="组合 3"/>
            <p:cNvGrpSpPr/>
            <p:nvPr/>
          </p:nvGrpSpPr>
          <p:grpSpPr>
            <a:xfrm>
              <a:off x="4873233" y="1655787"/>
              <a:ext cx="1870045" cy="741200"/>
              <a:chOff x="4796735" y="1439763"/>
              <a:chExt cx="1870045" cy="741200"/>
            </a:xfrm>
          </p:grpSpPr>
          <p:sp>
            <p:nvSpPr>
              <p:cNvPr id="12" name="等腰三角形 11"/>
              <p:cNvSpPr/>
              <p:nvPr/>
            </p:nvSpPr>
            <p:spPr>
              <a:xfrm rot="512239">
                <a:off x="5758296" y="16516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6409581" y="1919741"/>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5313555" y="1947984"/>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4680323" y="155617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6400290" y="1536196"/>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862958" y="2204865"/>
              <a:ext cx="360040" cy="2602150"/>
              <a:chOff x="3934966" y="1988841"/>
              <a:chExt cx="360040" cy="2602150"/>
            </a:xfrm>
          </p:grpSpPr>
          <p:sp>
            <p:nvSpPr>
              <p:cNvPr id="10" name="左中括号 9"/>
              <p:cNvSpPr/>
              <p:nvPr/>
            </p:nvSpPr>
            <p:spPr>
              <a:xfrm>
                <a:off x="4029132"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flipH="1">
              <a:off x="7319342" y="2185087"/>
              <a:ext cx="360040" cy="2602150"/>
              <a:chOff x="3934966" y="1988841"/>
              <a:chExt cx="360040" cy="2602150"/>
            </a:xfrm>
          </p:grpSpPr>
          <p:sp>
            <p:nvSpPr>
              <p:cNvPr id="8" name="左中括号 7"/>
              <p:cNvSpPr/>
              <p:nvPr/>
            </p:nvSpPr>
            <p:spPr>
              <a:xfrm>
                <a:off x="4006974"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5" name="组合 24"/>
          <p:cNvGrpSpPr/>
          <p:nvPr/>
        </p:nvGrpSpPr>
        <p:grpSpPr>
          <a:xfrm rot="10800000">
            <a:off x="8909219" y="2293464"/>
            <a:ext cx="3687215" cy="2719712"/>
            <a:chOff x="-1604504" y="2147667"/>
            <a:chExt cx="3687215" cy="2719712"/>
          </a:xfrm>
        </p:grpSpPr>
        <p:cxnSp>
          <p:nvCxnSpPr>
            <p:cNvPr id="23" name="直接连接符 22"/>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15539734">
            <a:off x="-1516550" y="1473563"/>
            <a:ext cx="3687215" cy="2719712"/>
            <a:chOff x="-1604504" y="2147667"/>
            <a:chExt cx="3687215" cy="2719712"/>
          </a:xfrm>
        </p:grpSpPr>
        <p:cxnSp>
          <p:nvCxnSpPr>
            <p:cNvPr id="27" name="直接连接符 26"/>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957326"/>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1</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375126" y="2955654"/>
            <a:ext cx="5163593" cy="646331"/>
          </a:xfrm>
          <a:prstGeom prst="rect">
            <a:avLst/>
          </a:prstGeom>
          <a:noFill/>
        </p:spPr>
        <p:txBody>
          <a:bodyPr wrap="none" rtlCol="0">
            <a:spAutoFit/>
          </a:bodyPr>
          <a:lstStyle/>
          <a:p>
            <a:r>
              <a:rPr lang="en-US" altLang="zh-CN" sz="3600" b="1" spc="300" dirty="0">
                <a:latin typeface="+mn-ea"/>
              </a:rPr>
              <a:t>Job shop scheduling</a:t>
            </a:r>
            <a:endParaRPr lang="zh-CN" altLang="en-US" sz="3600" b="1" spc="300" dirty="0">
              <a:latin typeface="+mn-ea"/>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187417" y="3475131"/>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06443"/>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749471" cy="369332"/>
          </a:xfrm>
          <a:prstGeom prst="rect">
            <a:avLst/>
          </a:prstGeom>
        </p:spPr>
        <p:txBody>
          <a:bodyPr wrap="none">
            <a:spAutoFit/>
          </a:bodyPr>
          <a:lstStyle/>
          <a:p>
            <a:r>
              <a:rPr lang="en-US" altLang="zh-CN" b="1" dirty="0">
                <a:solidFill>
                  <a:srgbClr val="C00000"/>
                </a:solidFill>
              </a:rPr>
              <a:t>1</a:t>
            </a:r>
            <a:r>
              <a:rPr lang="en-US" altLang="zh-CN" b="1" dirty="0"/>
              <a:t>  Job-shop scheduling</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243172" y="2056326"/>
            <a:ext cx="9505056"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JSP is an  is an optimization problem in computer science and operations research.</a:t>
            </a:r>
          </a:p>
          <a:p>
            <a:pPr>
              <a:lnSpc>
                <a:spcPct val="150000"/>
              </a:lnSpc>
            </a:pPr>
            <a:endPar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There are several machines </a:t>
            </a:r>
            <a:r>
              <a:rPr lang="en-US" altLang="zh-CN" sz="1400" dirty="0">
                <a:solidFill>
                  <a:srgbClr val="0070C0"/>
                </a:solidFill>
                <a:latin typeface="Trebuchet MS" panose="020B0603020202020204" pitchFamily="34" charset="0"/>
                <a:ea typeface="微软雅黑 Light" panose="020B0502040204020203" pitchFamily="34" charset="-122"/>
                <a:cs typeface="Arial" panose="020B0604020202020204" pitchFamily="34" charset="0"/>
              </a:rPr>
              <a:t>M1,M2, …,Mn</a:t>
            </a: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 given n jobs </a:t>
            </a:r>
            <a:r>
              <a:rPr lang="en-US" altLang="zh-CN" sz="1400" b="1" dirty="0">
                <a:solidFill>
                  <a:srgbClr val="FF0000"/>
                </a:solidFill>
                <a:latin typeface="Trebuchet MS" panose="020B0603020202020204" pitchFamily="34" charset="0"/>
                <a:ea typeface="微软雅黑 Light" panose="020B0502040204020203" pitchFamily="34" charset="-122"/>
                <a:cs typeface="Arial" panose="020B0604020202020204" pitchFamily="34" charset="0"/>
              </a:rPr>
              <a:t>J1, J2, ..., Jn </a:t>
            </a: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of varying processing times, each job consists of a set of operations </a:t>
            </a:r>
            <a:r>
              <a:rPr lang="en-US" altLang="zh-CN" sz="1400" b="1" dirty="0">
                <a:solidFill>
                  <a:srgbClr val="FF0000"/>
                </a:solidFill>
                <a:latin typeface="Trebuchet MS" panose="020B0603020202020204" pitchFamily="34" charset="0"/>
                <a:ea typeface="微软雅黑 Light" panose="020B0502040204020203" pitchFamily="34" charset="-122"/>
                <a:cs typeface="Arial" panose="020B0604020202020204" pitchFamily="34" charset="0"/>
              </a:rPr>
              <a:t>O1, O2, ..., On </a:t>
            </a: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which need to be processed in a specific order, each operation has a </a:t>
            </a:r>
            <a:r>
              <a:rPr lang="en-US" altLang="zh-CN" sz="1400" u="sng"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specific machine </a:t>
            </a: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that it needs to be processed on and only one operation in a job can be processed at a given time.</a:t>
            </a:r>
          </a:p>
          <a:p>
            <a:pPr marL="285750" indent="-285750">
              <a:lnSpc>
                <a:spcPct val="150000"/>
              </a:lnSpc>
              <a:buFont typeface="Arial" panose="020B0604020202020204" pitchFamily="34" charset="0"/>
              <a:buChar char="•"/>
            </a:pP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We need to schedule the jobs on m machines with varying processing power, while trying to minimize the </a:t>
            </a:r>
            <a:r>
              <a:rPr lang="en-US" altLang="zh-CN" sz="1400" b="1" dirty="0" err="1">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makespan</a:t>
            </a: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a:t>
            </a:r>
          </a:p>
          <a:p>
            <a:pPr marL="285750" indent="-285750">
              <a:lnSpc>
                <a:spcPct val="150000"/>
              </a:lnSpc>
              <a:buFont typeface="Arial" panose="020B0604020202020204" pitchFamily="34" charset="0"/>
              <a:buChar char="•"/>
            </a:pPr>
            <a:r>
              <a:rPr lang="en-US" altLang="zh-CN" sz="1400" b="1" dirty="0" err="1">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makespan</a:t>
            </a: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 : the length of time that elapses from the start of work to the end.</a:t>
            </a:r>
          </a:p>
        </p:txBody>
      </p:sp>
      <p:sp>
        <p:nvSpPr>
          <p:cNvPr id="10" name="TextBox 9"/>
          <p:cNvSpPr txBox="1"/>
          <p:nvPr/>
        </p:nvSpPr>
        <p:spPr>
          <a:xfrm>
            <a:off x="1048814" y="1684202"/>
            <a:ext cx="6774584" cy="369332"/>
          </a:xfrm>
          <a:prstGeom prst="rect">
            <a:avLst/>
          </a:prstGeom>
          <a:noFill/>
        </p:spPr>
        <p:txBody>
          <a:bodyPr wrap="square" rtlCol="0">
            <a:spAutoFit/>
          </a:bodyPr>
          <a:lstStyle/>
          <a:p>
            <a:r>
              <a:rPr lang="en-US" altLang="zh-CN" b="1" dirty="0"/>
              <a:t>Introduction</a:t>
            </a:r>
            <a:endParaRPr lang="zh-CN" altLang="en-US" b="1" dirty="0"/>
          </a:p>
        </p:txBody>
      </p:sp>
      <p:cxnSp>
        <p:nvCxnSpPr>
          <p:cNvPr id="11" name="直接连接符 10"/>
          <p:cNvCxnSpPr/>
          <p:nvPr/>
        </p:nvCxnSpPr>
        <p:spPr>
          <a:xfrm flipH="1">
            <a:off x="854456" y="154201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703718" y="623731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435965"/>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3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 calcmode="lin" valueType="num">
                                      <p:cBhvr>
                                        <p:cTn id="19" dur="1000" fill="hold"/>
                                        <p:tgtEl>
                                          <p:spTgt spid="11"/>
                                        </p:tgtEl>
                                        <p:attrNameLst>
                                          <p:attrName>style.rotation</p:attrName>
                                        </p:attrNameLst>
                                      </p:cBhvr>
                                      <p:tavLst>
                                        <p:tav tm="0">
                                          <p:val>
                                            <p:fltVal val="90"/>
                                          </p:val>
                                        </p:tav>
                                        <p:tav tm="100000">
                                          <p:val>
                                            <p:fltVal val="0"/>
                                          </p:val>
                                        </p:tav>
                                      </p:tavLst>
                                    </p:anim>
                                    <p:animEffect transition="in" filter="fade">
                                      <p:cBhvr>
                                        <p:cTn id="20" dur="1000"/>
                                        <p:tgtEl>
                                          <p:spTgt spid="11"/>
                                        </p:tgtEl>
                                      </p:cBhvr>
                                    </p:animEffect>
                                  </p:childTnLst>
                                </p:cTn>
                              </p:par>
                              <p:par>
                                <p:cTn id="21" presetID="3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749471" cy="369332"/>
          </a:xfrm>
          <a:prstGeom prst="rect">
            <a:avLst/>
          </a:prstGeom>
        </p:spPr>
        <p:txBody>
          <a:bodyPr wrap="none">
            <a:spAutoFit/>
          </a:bodyPr>
          <a:lstStyle/>
          <a:p>
            <a:r>
              <a:rPr lang="en-US" altLang="zh-CN" b="1" dirty="0">
                <a:solidFill>
                  <a:srgbClr val="C00000"/>
                </a:solidFill>
              </a:rPr>
              <a:t>1</a:t>
            </a:r>
            <a:r>
              <a:rPr lang="en-US" altLang="zh-CN" b="1" dirty="0"/>
              <a:t>  Job-shop scheduling</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1048814" y="1684202"/>
            <a:ext cx="6774584" cy="369332"/>
          </a:xfrm>
          <a:prstGeom prst="rect">
            <a:avLst/>
          </a:prstGeom>
          <a:noFill/>
        </p:spPr>
        <p:txBody>
          <a:bodyPr wrap="square" rtlCol="0">
            <a:spAutoFit/>
          </a:bodyPr>
          <a:lstStyle/>
          <a:p>
            <a:r>
              <a:rPr lang="en-US" altLang="zh-CN" b="1" dirty="0"/>
              <a:t>Example</a:t>
            </a:r>
            <a:endParaRPr lang="zh-CN" altLang="en-US" b="1" dirty="0"/>
          </a:p>
        </p:txBody>
      </p:sp>
      <p:cxnSp>
        <p:nvCxnSpPr>
          <p:cNvPr id="11" name="直接连接符 10"/>
          <p:cNvCxnSpPr/>
          <p:nvPr/>
        </p:nvCxnSpPr>
        <p:spPr>
          <a:xfrm flipH="1">
            <a:off x="854456" y="154201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703718" y="6165304"/>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56" y="2186299"/>
            <a:ext cx="5416674" cy="1711312"/>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457" y="4030376"/>
            <a:ext cx="5384766" cy="1633692"/>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5246" y="3068960"/>
            <a:ext cx="4782895" cy="2088232"/>
          </a:xfrm>
          <a:prstGeom prst="rect">
            <a:avLst/>
          </a:prstGeom>
        </p:spPr>
      </p:pic>
    </p:spTree>
    <p:extLst>
      <p:ext uri="{BB962C8B-B14F-4D97-AF65-F5344CB8AC3E}">
        <p14:creationId xmlns:p14="http://schemas.microsoft.com/office/powerpoint/2010/main" val="3938922679"/>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31"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par>
                                <p:cTn id="16" presetID="3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749471" cy="369332"/>
          </a:xfrm>
          <a:prstGeom prst="rect">
            <a:avLst/>
          </a:prstGeom>
        </p:spPr>
        <p:txBody>
          <a:bodyPr wrap="none">
            <a:spAutoFit/>
          </a:bodyPr>
          <a:lstStyle/>
          <a:p>
            <a:r>
              <a:rPr lang="en-US" altLang="zh-CN" b="1" dirty="0">
                <a:solidFill>
                  <a:srgbClr val="C00000"/>
                </a:solidFill>
              </a:rPr>
              <a:t>1</a:t>
            </a:r>
            <a:r>
              <a:rPr lang="en-US" altLang="zh-CN" b="1" dirty="0"/>
              <a:t>  Job-shop scheduling</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243172" y="2056326"/>
            <a:ext cx="9505056" cy="2354491"/>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JSP is an  NP-hard problem, we can use </a:t>
            </a:r>
            <a:r>
              <a:rPr lang="en-US" altLang="zh-CN" sz="1400" b="1" i="1" dirty="0">
                <a:latin typeface="Trebuchet MS" panose="020B0603020202020204" pitchFamily="34" charset="0"/>
                <a:ea typeface="微软雅黑 Light" panose="020B0502040204020203" pitchFamily="34" charset="-122"/>
                <a:cs typeface="Arial" panose="020B0604020202020204" pitchFamily="34" charset="0"/>
              </a:rPr>
              <a:t>Integral Programming(IP) </a:t>
            </a: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or </a:t>
            </a:r>
            <a:r>
              <a:rPr lang="en-US" altLang="zh-CN" sz="1400" b="1" i="1" dirty="0">
                <a:latin typeface="Trebuchet MS" panose="020B0603020202020204" pitchFamily="34" charset="0"/>
                <a:ea typeface="微软雅黑 Light" panose="020B0502040204020203" pitchFamily="34" charset="-122"/>
                <a:cs typeface="Arial" panose="020B0604020202020204" pitchFamily="34" charset="0"/>
              </a:rPr>
              <a:t>Branch and Bound(B</a:t>
            </a:r>
            <a:r>
              <a:rPr lang="en-US" altLang="zh-TW" sz="1400" i="1" dirty="0"/>
              <a:t>&amp;</a:t>
            </a:r>
            <a:r>
              <a:rPr lang="en-US" altLang="zh-CN" sz="1400" b="1" i="1" dirty="0">
                <a:latin typeface="Trebuchet MS" panose="020B0603020202020204" pitchFamily="34" charset="0"/>
                <a:ea typeface="微软雅黑 Light" panose="020B0502040204020203" pitchFamily="34" charset="-122"/>
                <a:cs typeface="Arial" panose="020B0604020202020204" pitchFamily="34" charset="0"/>
              </a:rPr>
              <a:t>B) </a:t>
            </a:r>
            <a:r>
              <a:rPr lang="en-US" altLang="zh-CN" sz="1400" dirty="0">
                <a:solidFill>
                  <a:schemeClr val="tx1">
                    <a:lumMod val="65000"/>
                    <a:lumOff val="35000"/>
                  </a:schemeClr>
                </a:solidFill>
                <a:latin typeface="Trebuchet MS" panose="020B0603020202020204" pitchFamily="34" charset="0"/>
                <a:ea typeface="微软雅黑 Light" panose="020B0502040204020203" pitchFamily="34" charset="-122"/>
                <a:cs typeface="Arial" panose="020B0604020202020204" pitchFamily="34" charset="0"/>
              </a:rPr>
              <a:t>to find the optimal solution, but when problem size is no longer small, the efficiency of those algorithm will be low, if we just have ten jobs and ten machines, there are (10!)^10 permutations.</a:t>
            </a:r>
          </a:p>
          <a:p>
            <a:pPr marL="285750" indent="-285750">
              <a:lnSpc>
                <a:spcPct val="150000"/>
              </a:lnSpc>
              <a:buFont typeface="Arial" panose="020B0604020202020204" pitchFamily="34" charset="0"/>
              <a:buChar char="•"/>
            </a:pPr>
            <a:r>
              <a:rPr lang="en-US" altLang="zh-CN" sz="1400" dirty="0">
                <a:solidFill>
                  <a:schemeClr val="tx1">
                    <a:lumMod val="65000"/>
                    <a:lumOff val="35000"/>
                  </a:schemeClr>
                </a:solidFill>
                <a:latin typeface="Trebuchet MS"/>
                <a:ea typeface="微软雅黑 Light"/>
                <a:cs typeface="Arial"/>
              </a:rPr>
              <a:t>The efficiency of </a:t>
            </a:r>
            <a:r>
              <a:rPr lang="en-US" altLang="zh-CN" sz="1400" b="1" dirty="0">
                <a:latin typeface="Trebuchet MS"/>
                <a:ea typeface="微软雅黑 Light"/>
                <a:cs typeface="Arial"/>
              </a:rPr>
              <a:t>Meta-Heuristic</a:t>
            </a:r>
            <a:r>
              <a:rPr lang="en-US" altLang="zh-CN" sz="1400" dirty="0">
                <a:solidFill>
                  <a:schemeClr val="tx1">
                    <a:lumMod val="65000"/>
                    <a:lumOff val="35000"/>
                  </a:schemeClr>
                </a:solidFill>
                <a:latin typeface="Trebuchet MS"/>
                <a:ea typeface="微软雅黑 Light"/>
                <a:cs typeface="Arial"/>
              </a:rPr>
              <a:t> algorithm is much higher than that of </a:t>
            </a:r>
            <a:r>
              <a:rPr lang="en-US" altLang="zh-CN" sz="1400" b="1" i="1" dirty="0">
                <a:latin typeface="Trebuchet MS"/>
                <a:ea typeface="微软雅黑 Light"/>
                <a:cs typeface="Arial"/>
              </a:rPr>
              <a:t>IR</a:t>
            </a:r>
            <a:r>
              <a:rPr lang="en-US" altLang="zh-CN" sz="1400" dirty="0">
                <a:solidFill>
                  <a:schemeClr val="tx1">
                    <a:lumMod val="65000"/>
                    <a:lumOff val="35000"/>
                  </a:schemeClr>
                </a:solidFill>
                <a:latin typeface="Trebuchet MS"/>
                <a:ea typeface="微软雅黑 Light"/>
                <a:cs typeface="Arial"/>
              </a:rPr>
              <a:t> and </a:t>
            </a:r>
            <a:r>
              <a:rPr lang="en-US" altLang="zh-CN" sz="1400" b="1" i="1" dirty="0">
                <a:latin typeface="Trebuchet MS"/>
                <a:ea typeface="微软雅黑 Light"/>
                <a:cs typeface="Arial"/>
              </a:rPr>
              <a:t>B</a:t>
            </a:r>
            <a:r>
              <a:rPr lang="en-US" altLang="zh-TW" sz="1400" b="1" i="1" dirty="0"/>
              <a:t>&amp;</a:t>
            </a:r>
            <a:r>
              <a:rPr lang="en-US" altLang="zh-CN" sz="1400" b="1" i="1" dirty="0">
                <a:latin typeface="Trebuchet MS"/>
                <a:ea typeface="微软雅黑 Light"/>
                <a:cs typeface="Arial"/>
              </a:rPr>
              <a:t>B</a:t>
            </a:r>
            <a:r>
              <a:rPr lang="en-US" altLang="zh-CN" sz="1400" dirty="0">
                <a:solidFill>
                  <a:schemeClr val="tx1">
                    <a:lumMod val="65000"/>
                    <a:lumOff val="35000"/>
                  </a:schemeClr>
                </a:solidFill>
                <a:latin typeface="Trebuchet MS"/>
                <a:ea typeface="微软雅黑 Light"/>
                <a:cs typeface="Arial"/>
              </a:rPr>
              <a:t>, for example </a:t>
            </a:r>
            <a:r>
              <a:rPr lang="en-US" altLang="zh-CN" sz="1400" b="1" i="1" dirty="0">
                <a:latin typeface="Trebuchet MS"/>
                <a:ea typeface="微软雅黑 Light"/>
                <a:cs typeface="Arial"/>
              </a:rPr>
              <a:t>genetic algorithm(GA)</a:t>
            </a:r>
            <a:r>
              <a:rPr lang="en-US" altLang="zh-CN" sz="1400" dirty="0">
                <a:solidFill>
                  <a:schemeClr val="tx1">
                    <a:lumMod val="65000"/>
                    <a:lumOff val="35000"/>
                  </a:schemeClr>
                </a:solidFill>
                <a:latin typeface="Trebuchet MS"/>
                <a:ea typeface="微软雅黑 Light"/>
                <a:cs typeface="Arial"/>
              </a:rPr>
              <a:t>, </a:t>
            </a:r>
            <a:r>
              <a:rPr lang="en-US" altLang="zh-CN" sz="1400" b="1" dirty="0">
                <a:latin typeface="Trebuchet MS"/>
                <a:ea typeface="微软雅黑 Light"/>
                <a:cs typeface="Arial"/>
              </a:rPr>
              <a:t>ant </a:t>
            </a:r>
            <a:r>
              <a:rPr lang="en-US" altLang="zh-CN" sz="1400" b="1" i="1" dirty="0">
                <a:latin typeface="Trebuchet MS"/>
                <a:ea typeface="微软雅黑 Light"/>
                <a:cs typeface="Arial"/>
              </a:rPr>
              <a:t>colony optimization(ACO)</a:t>
            </a:r>
            <a:r>
              <a:rPr lang="en-US" altLang="zh-CN" sz="1400" dirty="0">
                <a:solidFill>
                  <a:schemeClr val="tx1">
                    <a:lumMod val="65000"/>
                    <a:lumOff val="35000"/>
                  </a:schemeClr>
                </a:solidFill>
                <a:latin typeface="Trebuchet MS"/>
                <a:ea typeface="微软雅黑 Light"/>
                <a:cs typeface="Arial"/>
              </a:rPr>
              <a:t>, </a:t>
            </a:r>
            <a:r>
              <a:rPr lang="en-US" altLang="zh-CN" sz="1400" b="1" i="1" dirty="0">
                <a:latin typeface="Trebuchet MS"/>
                <a:ea typeface="微软雅黑 Light"/>
                <a:cs typeface="Arial"/>
              </a:rPr>
              <a:t>simulated annealing(SA)</a:t>
            </a:r>
            <a:r>
              <a:rPr lang="en-US" altLang="zh-CN" sz="1400" dirty="0">
                <a:solidFill>
                  <a:schemeClr val="tx1">
                    <a:lumMod val="65000"/>
                    <a:lumOff val="35000"/>
                  </a:schemeClr>
                </a:solidFill>
                <a:latin typeface="Trebuchet MS"/>
                <a:ea typeface="微软雅黑 Light"/>
                <a:cs typeface="Arial"/>
              </a:rPr>
              <a:t>, but we can just find the </a:t>
            </a:r>
            <a:r>
              <a:rPr lang="en-US" altLang="zh-CN" sz="1400" dirty="0">
                <a:latin typeface="Trebuchet MS"/>
                <a:ea typeface="微软雅黑 Light"/>
                <a:cs typeface="Arial"/>
              </a:rPr>
              <a:t>near-optimal</a:t>
            </a:r>
            <a:r>
              <a:rPr lang="en-US" altLang="zh-CN" sz="1400" dirty="0">
                <a:solidFill>
                  <a:schemeClr val="tx1">
                    <a:lumMod val="65000"/>
                    <a:lumOff val="35000"/>
                  </a:schemeClr>
                </a:solidFill>
                <a:latin typeface="Trebuchet MS"/>
                <a:ea typeface="微软雅黑 Light"/>
                <a:cs typeface="Arial"/>
              </a:rPr>
              <a:t> solution.</a:t>
            </a:r>
          </a:p>
          <a:p>
            <a:pPr marL="285750" indent="-285750">
              <a:lnSpc>
                <a:spcPct val="150000"/>
              </a:lnSpc>
              <a:buFont typeface="Arial" panose="020B0604020202020204" pitchFamily="34" charset="0"/>
              <a:buChar char="•"/>
            </a:pPr>
            <a:r>
              <a:rPr lang="en-US" altLang="zh-CN" sz="1400" dirty="0">
                <a:solidFill>
                  <a:schemeClr val="tx1">
                    <a:lumMod val="65000"/>
                    <a:lumOff val="35000"/>
                  </a:schemeClr>
                </a:solidFill>
                <a:latin typeface="Trebuchet MS"/>
                <a:ea typeface="微软雅黑 Light"/>
                <a:cs typeface="Arial"/>
              </a:rPr>
              <a:t> I will use the </a:t>
            </a:r>
            <a:r>
              <a:rPr lang="en-US" altLang="zh-CN" sz="1400" b="1" i="1" dirty="0">
                <a:solidFill>
                  <a:srgbClr val="FF0000"/>
                </a:solidFill>
                <a:latin typeface="Trebuchet MS"/>
                <a:ea typeface="微软雅黑 Light"/>
                <a:cs typeface="Arial"/>
              </a:rPr>
              <a:t>genetic algorithm(</a:t>
            </a:r>
            <a:r>
              <a:rPr lang="en-US" altLang="zh-TW" sz="1400" b="1" i="1" dirty="0">
                <a:solidFill>
                  <a:srgbClr val="FF0000"/>
                </a:solidFill>
                <a:latin typeface="Trebuchet MS"/>
                <a:ea typeface="微软雅黑 Light"/>
                <a:cs typeface="Arial"/>
              </a:rPr>
              <a:t>GA)</a:t>
            </a:r>
            <a:r>
              <a:rPr lang="zh-TW" altLang="en-US" sz="1400" b="1" i="1" dirty="0">
                <a:solidFill>
                  <a:srgbClr val="FF0000"/>
                </a:solidFill>
                <a:latin typeface="Trebuchet MS"/>
                <a:ea typeface="微软雅黑 Light"/>
                <a:cs typeface="Arial"/>
              </a:rPr>
              <a:t> </a:t>
            </a:r>
            <a:r>
              <a:rPr lang="en-US" altLang="zh-TW" sz="1400" dirty="0">
                <a:solidFill>
                  <a:schemeClr val="tx1">
                    <a:lumMod val="65000"/>
                    <a:lumOff val="35000"/>
                  </a:schemeClr>
                </a:solidFill>
                <a:latin typeface="Trebuchet MS"/>
                <a:ea typeface="微软雅黑 Light"/>
                <a:cs typeface="Arial"/>
              </a:rPr>
              <a:t>to solve the job-shop scheduling.</a:t>
            </a:r>
            <a:endParaRPr lang="en-US" altLang="zh-CN" sz="1400" dirty="0">
              <a:solidFill>
                <a:schemeClr val="tx1">
                  <a:lumMod val="65000"/>
                  <a:lumOff val="35000"/>
                </a:schemeClr>
              </a:solidFill>
              <a:latin typeface="Trebuchet MS"/>
              <a:ea typeface="微软雅黑 Light"/>
              <a:cs typeface="Arial"/>
            </a:endParaRPr>
          </a:p>
        </p:txBody>
      </p:sp>
      <p:sp>
        <p:nvSpPr>
          <p:cNvPr id="10" name="TextBox 9"/>
          <p:cNvSpPr txBox="1"/>
          <p:nvPr/>
        </p:nvSpPr>
        <p:spPr>
          <a:xfrm>
            <a:off x="1048814" y="1684202"/>
            <a:ext cx="6774584" cy="369332"/>
          </a:xfrm>
          <a:prstGeom prst="rect">
            <a:avLst/>
          </a:prstGeom>
          <a:noFill/>
        </p:spPr>
        <p:txBody>
          <a:bodyPr wrap="square" lIns="91440" tIns="45720" rIns="91440" bIns="45720" rtlCol="0" anchor="t">
            <a:spAutoFit/>
          </a:bodyPr>
          <a:lstStyle/>
          <a:p>
            <a:r>
              <a:rPr lang="en-US" altLang="zh-CN" b="1" dirty="0"/>
              <a:t>Methodology</a:t>
            </a:r>
            <a:endParaRPr lang="zh-CN" altLang="en-US" b="1" dirty="0"/>
          </a:p>
        </p:txBody>
      </p:sp>
      <p:cxnSp>
        <p:nvCxnSpPr>
          <p:cNvPr id="11" name="直接连接符 10"/>
          <p:cNvCxnSpPr/>
          <p:nvPr/>
        </p:nvCxnSpPr>
        <p:spPr>
          <a:xfrm flipH="1">
            <a:off x="854456" y="154201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703718" y="623731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013819"/>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3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 calcmode="lin" valueType="num">
                                      <p:cBhvr>
                                        <p:cTn id="19" dur="1000" fill="hold"/>
                                        <p:tgtEl>
                                          <p:spTgt spid="11"/>
                                        </p:tgtEl>
                                        <p:attrNameLst>
                                          <p:attrName>style.rotation</p:attrName>
                                        </p:attrNameLst>
                                      </p:cBhvr>
                                      <p:tavLst>
                                        <p:tav tm="0">
                                          <p:val>
                                            <p:fltVal val="90"/>
                                          </p:val>
                                        </p:tav>
                                        <p:tav tm="100000">
                                          <p:val>
                                            <p:fltVal val="0"/>
                                          </p:val>
                                        </p:tav>
                                      </p:tavLst>
                                    </p:anim>
                                    <p:animEffect transition="in" filter="fade">
                                      <p:cBhvr>
                                        <p:cTn id="20" dur="1000"/>
                                        <p:tgtEl>
                                          <p:spTgt spid="11"/>
                                        </p:tgtEl>
                                      </p:cBhvr>
                                    </p:animEffect>
                                  </p:childTnLst>
                                </p:cTn>
                              </p:par>
                              <p:par>
                                <p:cTn id="21" presetID="3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61935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造字工房尚雅体演示版常规体" pitchFamily="50" charset="-122"/>
                <a:ea typeface="造字工房尚雅体演示版常规体" pitchFamily="50"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013" cy="1569660"/>
          </a:xfrm>
          <a:prstGeom prst="rect">
            <a:avLst/>
          </a:prstGeom>
          <a:noFill/>
        </p:spPr>
        <p:txBody>
          <a:bodyPr wrap="none" rtlCol="0">
            <a:spAutoFit/>
          </a:bodyPr>
          <a:lstStyle/>
          <a:p>
            <a:r>
              <a:rPr lang="en-US" altLang="zh-CN" sz="9600" b="1" dirty="0">
                <a:solidFill>
                  <a:schemeClr val="tx1">
                    <a:lumMod val="85000"/>
                    <a:lumOff val="15000"/>
                  </a:schemeClr>
                </a:solidFill>
                <a:latin typeface="造字工房尚雅体演示版常规体" pitchFamily="50" charset="-122"/>
                <a:ea typeface="造字工房尚雅体演示版常规体" pitchFamily="50" charset="-122"/>
              </a:rPr>
              <a:t>2</a:t>
            </a:r>
            <a:endParaRPr lang="zh-CN" altLang="en-US" sz="9600" b="1" dirty="0">
              <a:solidFill>
                <a:schemeClr val="tx1">
                  <a:lumMod val="85000"/>
                  <a:lumOff val="15000"/>
                </a:schemeClr>
              </a:solidFill>
              <a:latin typeface="造字工房尚雅体演示版常规体" pitchFamily="50" charset="-122"/>
              <a:ea typeface="造字工房尚雅体演示版常规体" pitchFamily="50" charset="-122"/>
            </a:endParaRPr>
          </a:p>
        </p:txBody>
      </p:sp>
      <p:sp>
        <p:nvSpPr>
          <p:cNvPr id="28" name="TextBox 27"/>
          <p:cNvSpPr txBox="1"/>
          <p:nvPr/>
        </p:nvSpPr>
        <p:spPr>
          <a:xfrm>
            <a:off x="5185980" y="2993491"/>
            <a:ext cx="4552849" cy="646331"/>
          </a:xfrm>
          <a:prstGeom prst="rect">
            <a:avLst/>
          </a:prstGeom>
          <a:noFill/>
        </p:spPr>
        <p:txBody>
          <a:bodyPr wrap="none" lIns="91440" tIns="45720" rIns="91440" bIns="45720" rtlCol="0" anchor="t">
            <a:spAutoFit/>
          </a:bodyPr>
          <a:lstStyle/>
          <a:p>
            <a:r>
              <a:rPr lang="zh-CN" altLang="en-US" sz="3600" b="1" spc="300" dirty="0">
                <a:latin typeface="+mn-ea"/>
              </a:rPr>
              <a:t>Genetic algorithm</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34673"/>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403222" cy="369332"/>
          </a:xfrm>
          <a:prstGeom prst="rect">
            <a:avLst/>
          </a:prstGeom>
        </p:spPr>
        <p:txBody>
          <a:bodyPr wrap="none" lIns="91440" tIns="45720" rIns="91440" bIns="45720" anchor="t">
            <a:spAutoFit/>
          </a:bodyPr>
          <a:lstStyle/>
          <a:p>
            <a:r>
              <a:rPr lang="en-US" altLang="zh-CN" b="1" dirty="0">
                <a:solidFill>
                  <a:srgbClr val="C00000"/>
                </a:solidFill>
              </a:rPr>
              <a:t>2</a:t>
            </a:r>
            <a:r>
              <a:rPr lang="en-US" altLang="zh-CN" b="1" dirty="0"/>
              <a:t>  </a:t>
            </a:r>
            <a:r>
              <a:rPr lang="en-US" b="1" dirty="0">
                <a:ea typeface="+mn-lt"/>
                <a:cs typeface="+mn-lt"/>
              </a:rPr>
              <a:t>Genetic algorithm</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222528" y="1725820"/>
            <a:ext cx="9505056" cy="3815340"/>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altLang="zh-CN" sz="1500" dirty="0">
                <a:solidFill>
                  <a:schemeClr val="tx1">
                    <a:lumMod val="65000"/>
                    <a:lumOff val="35000"/>
                  </a:schemeClr>
                </a:solidFill>
                <a:latin typeface="Trebuchet MS"/>
                <a:ea typeface="微软雅黑 Light"/>
                <a:cs typeface="+mn-lt"/>
              </a:rPr>
              <a:t>Genetic algorithm  is commonly used to generate high-quality solutions to optimization and search problem by relying on biologically inspired operators such as </a:t>
            </a:r>
            <a:r>
              <a:rPr lang="en-US" altLang="zh-CN" sz="1500" b="1" dirty="0">
                <a:solidFill>
                  <a:schemeClr val="tx1">
                    <a:lumMod val="65000"/>
                    <a:lumOff val="35000"/>
                  </a:schemeClr>
                </a:solidFill>
                <a:latin typeface="Trebuchet MS"/>
                <a:ea typeface="微软雅黑 Light"/>
                <a:cs typeface="+mn-lt"/>
              </a:rPr>
              <a:t>crossover, mutation, selection, select the best individual</a:t>
            </a:r>
            <a:r>
              <a:rPr lang="en-US" altLang="zh-CN" sz="1500" dirty="0">
                <a:solidFill>
                  <a:schemeClr val="tx1">
                    <a:lumMod val="65000"/>
                    <a:lumOff val="35000"/>
                  </a:schemeClr>
                </a:solidFill>
                <a:latin typeface="Trebuchet MS"/>
                <a:ea typeface="微软雅黑 Light"/>
                <a:cs typeface="+mn-lt"/>
              </a:rPr>
              <a:t>.</a:t>
            </a:r>
            <a:endParaRPr lang="en-US" altLang="zh-CN" sz="1500" dirty="0">
              <a:solidFill>
                <a:schemeClr val="tx1">
                  <a:lumMod val="65000"/>
                  <a:lumOff val="35000"/>
                </a:schemeClr>
              </a:solidFill>
              <a:latin typeface="Trebuchet MS"/>
              <a:cs typeface="Arial"/>
            </a:endParaRPr>
          </a:p>
          <a:p>
            <a:pPr marL="285750" indent="-285750">
              <a:lnSpc>
                <a:spcPct val="150000"/>
              </a:lnSpc>
              <a:buFont typeface="Arial" panose="020B0604020202020204" pitchFamily="34" charset="0"/>
              <a:buChar char="•"/>
            </a:pPr>
            <a:r>
              <a:rPr lang="en-US" altLang="zh-CN" sz="1500" dirty="0">
                <a:solidFill>
                  <a:schemeClr val="tx1">
                    <a:lumMod val="65000"/>
                    <a:lumOff val="35000"/>
                  </a:schemeClr>
                </a:solidFill>
                <a:latin typeface="Trebuchet MS"/>
                <a:cs typeface="Arial"/>
              </a:rPr>
              <a:t>In GA, a population of candidate solution to an optimization problem is evolved toward solution. Each candidate solution has a set of property(chromosome or gene) which can be mutated and altered.</a:t>
            </a:r>
          </a:p>
          <a:p>
            <a:pPr marL="285750" indent="-285750">
              <a:lnSpc>
                <a:spcPct val="150000"/>
              </a:lnSpc>
              <a:buFont typeface="Arial" panose="020B0604020202020204" pitchFamily="34" charset="0"/>
              <a:buChar char="•"/>
            </a:pPr>
            <a:r>
              <a:rPr lang="en-US" altLang="zh-CN" sz="1500" dirty="0">
                <a:solidFill>
                  <a:schemeClr val="tx1">
                    <a:lumMod val="65000"/>
                    <a:lumOff val="35000"/>
                  </a:schemeClr>
                </a:solidFill>
                <a:latin typeface="Trebuchet MS"/>
                <a:cs typeface="Arial"/>
              </a:rPr>
              <a:t>The evolution usually start form a population of randomly generated individuals, and is an iterative process, with the population in each iteration called a generation. In each generation, the fitness of every individual in the population is evaluated, the </a:t>
            </a:r>
            <a:r>
              <a:rPr lang="en-US" altLang="zh-CN" sz="1500" dirty="0">
                <a:solidFill>
                  <a:srgbClr val="FF0000"/>
                </a:solidFill>
                <a:latin typeface="Trebuchet MS"/>
                <a:cs typeface="Arial"/>
              </a:rPr>
              <a:t>fitness </a:t>
            </a:r>
            <a:r>
              <a:rPr lang="en-US" altLang="zh-CN" sz="1500" dirty="0">
                <a:solidFill>
                  <a:schemeClr val="tx1">
                    <a:lumMod val="65000"/>
                    <a:lumOff val="35000"/>
                  </a:schemeClr>
                </a:solidFill>
                <a:latin typeface="Trebuchet MS"/>
                <a:cs typeface="Arial"/>
              </a:rPr>
              <a:t>is usually the value in the optimization problem we want the solve.</a:t>
            </a:r>
          </a:p>
          <a:p>
            <a:pPr marL="742950" lvl="1" indent="-285750">
              <a:lnSpc>
                <a:spcPct val="150000"/>
              </a:lnSpc>
              <a:buFont typeface="Arial" panose="020B0604020202020204" pitchFamily="34" charset="0"/>
              <a:buChar char="•"/>
            </a:pPr>
            <a:endParaRPr lang="en-US" sz="1400" dirty="0">
              <a:solidFill>
                <a:srgbClr val="000000"/>
              </a:solidFill>
              <a:latin typeface="Arial"/>
              <a:ea typeface="微软雅黑 Light"/>
              <a:cs typeface="+mn-lt"/>
            </a:endParaRPr>
          </a:p>
          <a:p>
            <a:pPr marL="285750" indent="-285750">
              <a:lnSpc>
                <a:spcPct val="150000"/>
              </a:lnSpc>
              <a:buFont typeface="Arial" panose="020B0604020202020204" pitchFamily="34" charset="0"/>
              <a:buChar char="•"/>
            </a:pPr>
            <a:endParaRPr lang="en-US" altLang="zh-CN" sz="1400" dirty="0">
              <a:solidFill>
                <a:srgbClr val="595959"/>
              </a:solidFill>
              <a:latin typeface="Trebuchet MS"/>
              <a:ea typeface="微软雅黑 Light"/>
              <a:cs typeface="+mn-lt"/>
            </a:endParaRPr>
          </a:p>
        </p:txBody>
      </p:sp>
      <p:sp>
        <p:nvSpPr>
          <p:cNvPr id="10" name="TextBox 9"/>
          <p:cNvSpPr txBox="1"/>
          <p:nvPr/>
        </p:nvSpPr>
        <p:spPr>
          <a:xfrm>
            <a:off x="1059136" y="1405338"/>
            <a:ext cx="6774584" cy="369332"/>
          </a:xfrm>
          <a:prstGeom prst="rect">
            <a:avLst/>
          </a:prstGeom>
          <a:noFill/>
        </p:spPr>
        <p:txBody>
          <a:bodyPr wrap="square" lIns="91440" tIns="45720" rIns="91440" bIns="45720" rtlCol="0" anchor="t">
            <a:spAutoFit/>
          </a:bodyPr>
          <a:lstStyle/>
          <a:p>
            <a:r>
              <a:rPr lang="en-US" altLang="zh-CN" b="1" dirty="0"/>
              <a:t>Introduction</a:t>
            </a:r>
            <a:endParaRPr lang="zh-CN" altLang="en-US" b="1" dirty="0"/>
          </a:p>
        </p:txBody>
      </p:sp>
      <p:cxnSp>
        <p:nvCxnSpPr>
          <p:cNvPr id="11" name="直接连接符 10"/>
          <p:cNvCxnSpPr/>
          <p:nvPr/>
        </p:nvCxnSpPr>
        <p:spPr>
          <a:xfrm flipH="1">
            <a:off x="761557" y="135610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1436588" y="6402565"/>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圓角 12">
            <a:extLst>
              <a:ext uri="{FF2B5EF4-FFF2-40B4-BE49-F238E27FC236}">
                <a16:creationId xmlns:a16="http://schemas.microsoft.com/office/drawing/2014/main" id="{C72B5DA8-0552-4AEF-84B8-7F2BD51FA167}"/>
              </a:ext>
            </a:extLst>
          </p:cNvPr>
          <p:cNvSpPr/>
          <p:nvPr/>
        </p:nvSpPr>
        <p:spPr>
          <a:xfrm>
            <a:off x="385877" y="5047931"/>
            <a:ext cx="1399872" cy="917553"/>
          </a:xfrm>
          <a:prstGeom prst="roundRect">
            <a:avLst/>
          </a:prstGeom>
          <a:solidFill>
            <a:schemeClr val="accent1">
              <a:lumMod val="20000"/>
              <a:lumOff val="8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solidFill>
                  <a:srgbClr val="0070C0"/>
                </a:solidFill>
                <a:cs typeface="Arial"/>
              </a:rPr>
              <a:t>Generate</a:t>
            </a:r>
          </a:p>
          <a:p>
            <a:pPr algn="ctr"/>
            <a:r>
              <a:rPr lang="zh-TW" altLang="en-US">
                <a:solidFill>
                  <a:srgbClr val="0070C0"/>
                </a:solidFill>
                <a:cs typeface="Arial"/>
              </a:rPr>
              <a:t>Initial</a:t>
            </a:r>
          </a:p>
          <a:p>
            <a:pPr algn="ctr"/>
            <a:r>
              <a:rPr lang="zh-TW" altLang="en-US">
                <a:solidFill>
                  <a:srgbClr val="0070C0"/>
                </a:solidFill>
                <a:cs typeface="Arial"/>
              </a:rPr>
              <a:t>population</a:t>
            </a:r>
            <a:endParaRPr lang="zh-TW" altLang="en-US" dirty="0">
              <a:solidFill>
                <a:srgbClr val="0070C0"/>
              </a:solidFill>
              <a:cs typeface="Arial"/>
            </a:endParaRPr>
          </a:p>
        </p:txBody>
      </p:sp>
      <p:sp>
        <p:nvSpPr>
          <p:cNvPr id="14" name="矩形: 圓角 13">
            <a:extLst>
              <a:ext uri="{FF2B5EF4-FFF2-40B4-BE49-F238E27FC236}">
                <a16:creationId xmlns:a16="http://schemas.microsoft.com/office/drawing/2014/main" id="{094E2CB4-FC12-474F-9E87-06D98D0F7107}"/>
              </a:ext>
            </a:extLst>
          </p:cNvPr>
          <p:cNvSpPr/>
          <p:nvPr/>
        </p:nvSpPr>
        <p:spPr>
          <a:xfrm>
            <a:off x="5292415" y="5256904"/>
            <a:ext cx="1258013" cy="529722"/>
          </a:xfrm>
          <a:prstGeom prst="roundRect">
            <a:avLst/>
          </a:prstGeom>
          <a:solidFill>
            <a:schemeClr val="accent1">
              <a:lumMod val="20000"/>
              <a:lumOff val="8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a:solidFill>
                  <a:srgbClr val="0070C0"/>
                </a:solidFill>
                <a:cs typeface="Arial"/>
              </a:rPr>
              <a:t>crossover</a:t>
            </a:r>
            <a:endParaRPr lang="zh-TW"/>
          </a:p>
        </p:txBody>
      </p:sp>
      <p:cxnSp>
        <p:nvCxnSpPr>
          <p:cNvPr id="16" name="直線單箭頭接點 15">
            <a:extLst>
              <a:ext uri="{FF2B5EF4-FFF2-40B4-BE49-F238E27FC236}">
                <a16:creationId xmlns:a16="http://schemas.microsoft.com/office/drawing/2014/main" id="{918D2E9B-D494-4B97-9B49-54EDE2D5FBBE}"/>
              </a:ext>
            </a:extLst>
          </p:cNvPr>
          <p:cNvCxnSpPr/>
          <p:nvPr/>
        </p:nvCxnSpPr>
        <p:spPr>
          <a:xfrm flipV="1">
            <a:off x="1808432" y="5531441"/>
            <a:ext cx="341219" cy="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45BBE813-409D-4918-B167-56ADAA51E388}"/>
              </a:ext>
            </a:extLst>
          </p:cNvPr>
          <p:cNvCxnSpPr>
            <a:cxnSpLocks/>
          </p:cNvCxnSpPr>
          <p:nvPr/>
        </p:nvCxnSpPr>
        <p:spPr>
          <a:xfrm flipV="1">
            <a:off x="6553416" y="5516455"/>
            <a:ext cx="341219" cy="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圓角 17">
            <a:extLst>
              <a:ext uri="{FF2B5EF4-FFF2-40B4-BE49-F238E27FC236}">
                <a16:creationId xmlns:a16="http://schemas.microsoft.com/office/drawing/2014/main" id="{3DE45F53-9AD3-4078-92A0-3E18878EFB0C}"/>
              </a:ext>
            </a:extLst>
          </p:cNvPr>
          <p:cNvSpPr/>
          <p:nvPr/>
        </p:nvSpPr>
        <p:spPr>
          <a:xfrm>
            <a:off x="6905834" y="5263347"/>
            <a:ext cx="1258013" cy="529722"/>
          </a:xfrm>
          <a:prstGeom prst="roundRect">
            <a:avLst/>
          </a:prstGeom>
          <a:solidFill>
            <a:schemeClr val="accent1">
              <a:lumMod val="20000"/>
              <a:lumOff val="8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a:solidFill>
                  <a:srgbClr val="0070C0"/>
                </a:solidFill>
                <a:cs typeface="Arial"/>
              </a:rPr>
              <a:t>mutation</a:t>
            </a:r>
            <a:endParaRPr lang="zh-TW"/>
          </a:p>
        </p:txBody>
      </p:sp>
      <p:cxnSp>
        <p:nvCxnSpPr>
          <p:cNvPr id="19" name="直線單箭頭接點 18">
            <a:extLst>
              <a:ext uri="{FF2B5EF4-FFF2-40B4-BE49-F238E27FC236}">
                <a16:creationId xmlns:a16="http://schemas.microsoft.com/office/drawing/2014/main" id="{23D81395-2F84-4175-81CB-F2FD6556A26D}"/>
              </a:ext>
            </a:extLst>
          </p:cNvPr>
          <p:cNvCxnSpPr>
            <a:cxnSpLocks/>
          </p:cNvCxnSpPr>
          <p:nvPr/>
        </p:nvCxnSpPr>
        <p:spPr>
          <a:xfrm flipV="1">
            <a:off x="8166854" y="5522900"/>
            <a:ext cx="341219" cy="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圓角 19">
            <a:extLst>
              <a:ext uri="{FF2B5EF4-FFF2-40B4-BE49-F238E27FC236}">
                <a16:creationId xmlns:a16="http://schemas.microsoft.com/office/drawing/2014/main" id="{8BD3D0E0-EEBD-40D3-9B7E-D4B985D9BF1D}"/>
              </a:ext>
            </a:extLst>
          </p:cNvPr>
          <p:cNvSpPr/>
          <p:nvPr/>
        </p:nvSpPr>
        <p:spPr>
          <a:xfrm>
            <a:off x="8525578" y="5257089"/>
            <a:ext cx="1258013" cy="529722"/>
          </a:xfrm>
          <a:prstGeom prst="roundRect">
            <a:avLst/>
          </a:prstGeom>
          <a:solidFill>
            <a:schemeClr val="accent1">
              <a:lumMod val="20000"/>
              <a:lumOff val="8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a:solidFill>
                  <a:srgbClr val="0070C0"/>
                </a:solidFill>
                <a:cs typeface="Arial"/>
              </a:rPr>
              <a:t>calculate</a:t>
            </a:r>
            <a:br>
              <a:rPr lang="zh-TW" altLang="en-US" dirty="0">
                <a:solidFill>
                  <a:srgbClr val="0070C0"/>
                </a:solidFill>
                <a:cs typeface="Arial"/>
              </a:rPr>
            </a:br>
            <a:r>
              <a:rPr lang="en-US" altLang="en-US" dirty="0">
                <a:solidFill>
                  <a:srgbClr val="0070C0"/>
                </a:solidFill>
                <a:cs typeface="Arial"/>
              </a:rPr>
              <a:t>fitness</a:t>
            </a:r>
            <a:endParaRPr lang="zh-TW" altLang="en-US" dirty="0">
              <a:solidFill>
                <a:srgbClr val="0070C0"/>
              </a:solidFill>
              <a:cs typeface="Arial"/>
            </a:endParaRPr>
          </a:p>
        </p:txBody>
      </p:sp>
      <p:cxnSp>
        <p:nvCxnSpPr>
          <p:cNvPr id="21" name="直線單箭頭接點 20">
            <a:extLst>
              <a:ext uri="{FF2B5EF4-FFF2-40B4-BE49-F238E27FC236}">
                <a16:creationId xmlns:a16="http://schemas.microsoft.com/office/drawing/2014/main" id="{852CAAC6-CBFA-4D6A-83CE-44730E993177}"/>
              </a:ext>
            </a:extLst>
          </p:cNvPr>
          <p:cNvCxnSpPr>
            <a:cxnSpLocks/>
          </p:cNvCxnSpPr>
          <p:nvPr/>
        </p:nvCxnSpPr>
        <p:spPr>
          <a:xfrm flipV="1">
            <a:off x="9786598" y="5526968"/>
            <a:ext cx="341219" cy="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圓角 21">
            <a:extLst>
              <a:ext uri="{FF2B5EF4-FFF2-40B4-BE49-F238E27FC236}">
                <a16:creationId xmlns:a16="http://schemas.microsoft.com/office/drawing/2014/main" id="{9DD83883-147B-4C36-B514-2AA0EF84191D}"/>
              </a:ext>
            </a:extLst>
          </p:cNvPr>
          <p:cNvSpPr/>
          <p:nvPr/>
        </p:nvSpPr>
        <p:spPr>
          <a:xfrm>
            <a:off x="10145322" y="5244478"/>
            <a:ext cx="1258013" cy="529722"/>
          </a:xfrm>
          <a:prstGeom prst="roundRect">
            <a:avLst/>
          </a:prstGeom>
          <a:solidFill>
            <a:schemeClr val="accent1">
              <a:lumMod val="20000"/>
              <a:lumOff val="8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a:solidFill>
                  <a:srgbClr val="0070C0"/>
                </a:solidFill>
                <a:cs typeface="Arial"/>
              </a:rPr>
              <a:t>selection</a:t>
            </a:r>
            <a:endParaRPr lang="zh-TW"/>
          </a:p>
        </p:txBody>
      </p:sp>
      <p:cxnSp>
        <p:nvCxnSpPr>
          <p:cNvPr id="23" name="直線單箭頭接點 22">
            <a:extLst>
              <a:ext uri="{FF2B5EF4-FFF2-40B4-BE49-F238E27FC236}">
                <a16:creationId xmlns:a16="http://schemas.microsoft.com/office/drawing/2014/main" id="{28429471-E1F3-48DE-9373-F804DF8CEECE}"/>
              </a:ext>
            </a:extLst>
          </p:cNvPr>
          <p:cNvCxnSpPr>
            <a:cxnSpLocks/>
          </p:cNvCxnSpPr>
          <p:nvPr/>
        </p:nvCxnSpPr>
        <p:spPr>
          <a:xfrm flipH="1" flipV="1">
            <a:off x="2767326" y="6010119"/>
            <a:ext cx="9732" cy="48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菱形 28">
            <a:extLst>
              <a:ext uri="{FF2B5EF4-FFF2-40B4-BE49-F238E27FC236}">
                <a16:creationId xmlns:a16="http://schemas.microsoft.com/office/drawing/2014/main" id="{65710C1A-2A8E-4697-85C6-9CFCC283572A}"/>
              </a:ext>
            </a:extLst>
          </p:cNvPr>
          <p:cNvSpPr/>
          <p:nvPr/>
        </p:nvSpPr>
        <p:spPr>
          <a:xfrm>
            <a:off x="3784177" y="5081874"/>
            <a:ext cx="1152680" cy="914400"/>
          </a:xfrm>
          <a:prstGeom prst="diamond">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a:solidFill>
                  <a:srgbClr val="0070C0"/>
                </a:solidFill>
                <a:cs typeface="Arial"/>
              </a:rPr>
              <a:t>N</a:t>
            </a:r>
            <a:br>
              <a:rPr lang="zh-TW" altLang="en-US" sz="1200" dirty="0">
                <a:solidFill>
                  <a:srgbClr val="0070C0"/>
                </a:solidFill>
                <a:cs typeface="Arial"/>
              </a:rPr>
            </a:br>
            <a:r>
              <a:rPr lang="zh-TW" altLang="en-US" sz="1200">
                <a:solidFill>
                  <a:srgbClr val="0070C0"/>
                </a:solidFill>
                <a:cs typeface="Arial"/>
              </a:rPr>
              <a:t>times</a:t>
            </a:r>
          </a:p>
          <a:p>
            <a:pPr algn="ctr"/>
            <a:r>
              <a:rPr lang="zh-TW" altLang="en-US" sz="1200">
                <a:solidFill>
                  <a:srgbClr val="0070C0"/>
                </a:solidFill>
                <a:cs typeface="Arial"/>
              </a:rPr>
              <a:t>?</a:t>
            </a:r>
            <a:endParaRPr lang="zh-TW" altLang="en-US" sz="1200" dirty="0">
              <a:solidFill>
                <a:srgbClr val="0070C0"/>
              </a:solidFill>
              <a:cs typeface="Arial"/>
            </a:endParaRPr>
          </a:p>
        </p:txBody>
      </p:sp>
      <p:sp>
        <p:nvSpPr>
          <p:cNvPr id="28" name="矩形: 圓角 27">
            <a:extLst>
              <a:ext uri="{FF2B5EF4-FFF2-40B4-BE49-F238E27FC236}">
                <a16:creationId xmlns:a16="http://schemas.microsoft.com/office/drawing/2014/main" id="{8420D1BF-D6AD-402B-93F7-415F96C5AAE4}"/>
              </a:ext>
            </a:extLst>
          </p:cNvPr>
          <p:cNvSpPr/>
          <p:nvPr/>
        </p:nvSpPr>
        <p:spPr>
          <a:xfrm>
            <a:off x="2147241" y="5111903"/>
            <a:ext cx="1258013" cy="853870"/>
          </a:xfrm>
          <a:prstGeom prst="roundRect">
            <a:avLst/>
          </a:prstGeom>
          <a:solidFill>
            <a:schemeClr val="accent1">
              <a:lumMod val="20000"/>
              <a:lumOff val="8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a:solidFill>
                  <a:srgbClr val="0070C0"/>
                </a:solidFill>
                <a:cs typeface="Arial"/>
              </a:rPr>
              <a:t>Keep</a:t>
            </a:r>
            <a:endParaRPr lang="zh-TW">
              <a:solidFill>
                <a:srgbClr val="0070C0"/>
              </a:solidFill>
              <a:cs typeface="Arial"/>
            </a:endParaRPr>
          </a:p>
          <a:p>
            <a:pPr algn="ctr"/>
            <a:r>
              <a:rPr lang="zh-TW" altLang="en-US">
                <a:solidFill>
                  <a:srgbClr val="0070C0"/>
                </a:solidFill>
                <a:cs typeface="Arial"/>
              </a:rPr>
              <a:t>Best fitness</a:t>
            </a:r>
            <a:endParaRPr lang="zh-TW" altLang="en-US" dirty="0">
              <a:solidFill>
                <a:srgbClr val="0070C0"/>
              </a:solidFill>
              <a:cs typeface="Arial"/>
            </a:endParaRPr>
          </a:p>
        </p:txBody>
      </p:sp>
      <p:cxnSp>
        <p:nvCxnSpPr>
          <p:cNvPr id="33" name="直線單箭頭接點 32">
            <a:extLst>
              <a:ext uri="{FF2B5EF4-FFF2-40B4-BE49-F238E27FC236}">
                <a16:creationId xmlns:a16="http://schemas.microsoft.com/office/drawing/2014/main" id="{412FF00C-0AA2-41F5-BBCF-ABD02FC26E5D}"/>
              </a:ext>
            </a:extLst>
          </p:cNvPr>
          <p:cNvCxnSpPr>
            <a:cxnSpLocks/>
          </p:cNvCxnSpPr>
          <p:nvPr/>
        </p:nvCxnSpPr>
        <p:spPr>
          <a:xfrm flipV="1">
            <a:off x="3408291" y="5537112"/>
            <a:ext cx="341219" cy="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50E881F8-7520-4B59-8071-8CD332DF36CF}"/>
              </a:ext>
            </a:extLst>
          </p:cNvPr>
          <p:cNvCxnSpPr>
            <a:cxnSpLocks/>
          </p:cNvCxnSpPr>
          <p:nvPr/>
        </p:nvCxnSpPr>
        <p:spPr>
          <a:xfrm flipV="1">
            <a:off x="4948420" y="5526783"/>
            <a:ext cx="341219" cy="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A9B82754-8D83-4BB2-A728-1AFDFEC3EC28}"/>
              </a:ext>
            </a:extLst>
          </p:cNvPr>
          <p:cNvCxnSpPr/>
          <p:nvPr/>
        </p:nvCxnSpPr>
        <p:spPr>
          <a:xfrm flipV="1">
            <a:off x="2768459" y="6462767"/>
            <a:ext cx="8041474" cy="2065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7AD0A453-7E83-4176-B0A2-FC238D2BEFDC}"/>
              </a:ext>
            </a:extLst>
          </p:cNvPr>
          <p:cNvCxnSpPr/>
          <p:nvPr/>
        </p:nvCxnSpPr>
        <p:spPr>
          <a:xfrm>
            <a:off x="10775147" y="5777657"/>
            <a:ext cx="10874" cy="6919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DAA62077-E9CC-4A0A-B215-687B525541B5}"/>
              </a:ext>
            </a:extLst>
          </p:cNvPr>
          <p:cNvCxnSpPr/>
          <p:nvPr/>
        </p:nvCxnSpPr>
        <p:spPr>
          <a:xfrm flipH="1" flipV="1">
            <a:off x="4368005" y="4815339"/>
            <a:ext cx="240" cy="3059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742B7D89-016D-4275-9426-BF34D3D26D33}"/>
              </a:ext>
            </a:extLst>
          </p:cNvPr>
          <p:cNvCxnSpPr/>
          <p:nvPr/>
        </p:nvCxnSpPr>
        <p:spPr>
          <a:xfrm flipV="1">
            <a:off x="4356795" y="4801714"/>
            <a:ext cx="1706115" cy="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圓角 39">
            <a:extLst>
              <a:ext uri="{FF2B5EF4-FFF2-40B4-BE49-F238E27FC236}">
                <a16:creationId xmlns:a16="http://schemas.microsoft.com/office/drawing/2014/main" id="{22320E6C-A673-4B88-8134-5835D605C778}"/>
              </a:ext>
            </a:extLst>
          </p:cNvPr>
          <p:cNvSpPr/>
          <p:nvPr/>
        </p:nvSpPr>
        <p:spPr>
          <a:xfrm>
            <a:off x="6089496" y="4552053"/>
            <a:ext cx="1258013" cy="529722"/>
          </a:xfrm>
          <a:prstGeom prst="roundRect">
            <a:avLst/>
          </a:prstGeom>
          <a:solidFill>
            <a:schemeClr val="accent1">
              <a:lumMod val="20000"/>
              <a:lumOff val="8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sz="1400">
                <a:solidFill>
                  <a:srgbClr val="0070C0"/>
                </a:solidFill>
                <a:cs typeface="Arial"/>
              </a:rPr>
              <a:t>Near-optimal sequence</a:t>
            </a:r>
          </a:p>
        </p:txBody>
      </p:sp>
      <p:sp>
        <p:nvSpPr>
          <p:cNvPr id="41" name="文字方塊 40">
            <a:extLst>
              <a:ext uri="{FF2B5EF4-FFF2-40B4-BE49-F238E27FC236}">
                <a16:creationId xmlns:a16="http://schemas.microsoft.com/office/drawing/2014/main" id="{9CCAB381-214A-403B-9EF9-CC0530F6A771}"/>
              </a:ext>
            </a:extLst>
          </p:cNvPr>
          <p:cNvSpPr txBox="1"/>
          <p:nvPr/>
        </p:nvSpPr>
        <p:spPr>
          <a:xfrm>
            <a:off x="4939655" y="4534205"/>
            <a:ext cx="66233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zh-TW" sz="1200" dirty="0">
                <a:solidFill>
                  <a:srgbClr val="0070C0"/>
                </a:solidFill>
                <a:ea typeface="+mn-lt"/>
                <a:cs typeface="+mn-lt"/>
              </a:rPr>
              <a:t>Yes</a:t>
            </a:r>
            <a:endParaRPr lang="zh-TW" sz="1200" dirty="0"/>
          </a:p>
        </p:txBody>
      </p:sp>
      <p:sp>
        <p:nvSpPr>
          <p:cNvPr id="42" name="文字方塊 41">
            <a:extLst>
              <a:ext uri="{FF2B5EF4-FFF2-40B4-BE49-F238E27FC236}">
                <a16:creationId xmlns:a16="http://schemas.microsoft.com/office/drawing/2014/main" id="{6DB4555E-E17A-49C8-AF02-A8818A12E370}"/>
              </a:ext>
            </a:extLst>
          </p:cNvPr>
          <p:cNvSpPr txBox="1"/>
          <p:nvPr/>
        </p:nvSpPr>
        <p:spPr>
          <a:xfrm>
            <a:off x="4878946" y="5218797"/>
            <a:ext cx="66233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zh-TW" sz="1200" dirty="0">
                <a:solidFill>
                  <a:srgbClr val="0070C0"/>
                </a:solidFill>
                <a:ea typeface="+mn-lt"/>
                <a:cs typeface="+mn-lt"/>
              </a:rPr>
              <a:t>No</a:t>
            </a:r>
            <a:endParaRPr lang="zh-TW" dirty="0"/>
          </a:p>
        </p:txBody>
      </p:sp>
    </p:spTree>
    <p:extLst>
      <p:ext uri="{BB962C8B-B14F-4D97-AF65-F5344CB8AC3E}">
        <p14:creationId xmlns:p14="http://schemas.microsoft.com/office/powerpoint/2010/main" val="574966772"/>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3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1000" fill="hold"/>
                                        <p:tgtEl>
                                          <p:spTgt spid="11"/>
                                        </p:tgtEl>
                                        <p:attrNameLst>
                                          <p:attrName>ppt_w</p:attrName>
                                        </p:attrNameLst>
                                      </p:cBhvr>
                                      <p:tavLst>
                                        <p:tav tm="0">
                                          <p:val>
                                            <p:fltVal val="0"/>
                                          </p:val>
                                        </p:tav>
                                        <p:tav tm="100000">
                                          <p:val>
                                            <p:strVal val="#ppt_w"/>
                                          </p:val>
                                        </p:tav>
                                      </p:tavLst>
                                    </p:anim>
                                    <p:anim calcmode="lin" valueType="num">
                                      <p:cBhvr>
                                        <p:cTn id="18" dur="1000" fill="hold"/>
                                        <p:tgtEl>
                                          <p:spTgt spid="11"/>
                                        </p:tgtEl>
                                        <p:attrNameLst>
                                          <p:attrName>ppt_h</p:attrName>
                                        </p:attrNameLst>
                                      </p:cBhvr>
                                      <p:tavLst>
                                        <p:tav tm="0">
                                          <p:val>
                                            <p:fltVal val="0"/>
                                          </p:val>
                                        </p:tav>
                                        <p:tav tm="100000">
                                          <p:val>
                                            <p:strVal val="#ppt_h"/>
                                          </p:val>
                                        </p:tav>
                                      </p:tavLst>
                                    </p:anim>
                                    <p:anim calcmode="lin" valueType="num">
                                      <p:cBhvr>
                                        <p:cTn id="19" dur="1000" fill="hold"/>
                                        <p:tgtEl>
                                          <p:spTgt spid="11"/>
                                        </p:tgtEl>
                                        <p:attrNameLst>
                                          <p:attrName>style.rotation</p:attrName>
                                        </p:attrNameLst>
                                      </p:cBhvr>
                                      <p:tavLst>
                                        <p:tav tm="0">
                                          <p:val>
                                            <p:fltVal val="90"/>
                                          </p:val>
                                        </p:tav>
                                        <p:tav tm="100000">
                                          <p:val>
                                            <p:fltVal val="0"/>
                                          </p:val>
                                        </p:tav>
                                      </p:tavLst>
                                    </p:anim>
                                    <p:animEffect transition="in" filter="fade">
                                      <p:cBhvr>
                                        <p:cTn id="20" dur="1000"/>
                                        <p:tgtEl>
                                          <p:spTgt spid="11"/>
                                        </p:tgtEl>
                                      </p:cBhvr>
                                    </p:animEffect>
                                  </p:childTnLst>
                                </p:cTn>
                              </p:par>
                              <p:par>
                                <p:cTn id="21" presetID="3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Rectangle 80"/>
          <p:cNvSpPr/>
          <p:nvPr/>
        </p:nvSpPr>
        <p:spPr>
          <a:xfrm>
            <a:off x="830015" y="1366088"/>
            <a:ext cx="4072322" cy="775561"/>
          </a:xfrm>
          <a:prstGeom prst="rect">
            <a:avLst/>
          </a:prstGeom>
        </p:spPr>
        <p:txBody>
          <a:bodyPr wrap="none" lIns="219419" tIns="109710" rIns="219419" bIns="109710">
            <a:spAutoFit/>
          </a:bodyPr>
          <a:lstStyle/>
          <a:p>
            <a:r>
              <a:rPr lang="en-US" altLang="zh-CN" b="1" dirty="0">
                <a:ea typeface="+mn-lt"/>
                <a:cs typeface="+mn-lt"/>
              </a:rPr>
              <a:t>How to encode our jobs to genes</a:t>
            </a:r>
            <a:endParaRPr lang="zh-CN" altLang="en-US" b="1" dirty="0"/>
          </a:p>
          <a:p>
            <a:endParaRPr lang="en-US" b="1" dirty="0">
              <a:solidFill>
                <a:schemeClr val="tx1">
                  <a:lumMod val="85000"/>
                  <a:lumOff val="15000"/>
                </a:schemeClr>
              </a:solidFill>
              <a:latin typeface="+mn-ea"/>
              <a:cs typeface="Aparajita" panose="020B0604020202020204" pitchFamily="34" charset="0"/>
            </a:endParaRPr>
          </a:p>
        </p:txBody>
      </p:sp>
      <p:sp>
        <p:nvSpPr>
          <p:cNvPr id="8" name="TextBox 7"/>
          <p:cNvSpPr txBox="1"/>
          <p:nvPr/>
        </p:nvSpPr>
        <p:spPr>
          <a:xfrm>
            <a:off x="694606" y="5718035"/>
            <a:ext cx="5260491" cy="544728"/>
          </a:xfrm>
          <a:prstGeom prst="rect">
            <a:avLst/>
          </a:prstGeom>
          <a:noFill/>
        </p:spPr>
        <p:txBody>
          <a:bodyPr wrap="square" lIns="219419" tIns="109710" rIns="219419" bIns="109710" rtlCol="0">
            <a:spAutoFit/>
          </a:bodyPr>
          <a:lstStyle/>
          <a:p>
            <a:pPr>
              <a:lnSpc>
                <a:spcPct val="150000"/>
              </a:lnSpc>
            </a:pPr>
            <a:r>
              <a:rPr lang="en-US" altLang="zh-CN" sz="1400" dirty="0" err="1">
                <a:solidFill>
                  <a:schemeClr val="tx1">
                    <a:lumMod val="65000"/>
                    <a:lumOff val="35000"/>
                  </a:schemeClr>
                </a:solidFill>
                <a:latin typeface="Trebuchet MS"/>
                <a:cs typeface="+mn-lt"/>
              </a:rPr>
              <a:t>O</a:t>
            </a:r>
            <a:r>
              <a:rPr lang="en-US" altLang="zh-CN" sz="1400" dirty="0" err="1">
                <a:solidFill>
                  <a:srgbClr val="FF0000"/>
                </a:solidFill>
                <a:latin typeface="Trebuchet MS"/>
                <a:cs typeface="+mn-lt"/>
              </a:rPr>
              <a:t>i</a:t>
            </a:r>
            <a:r>
              <a:rPr lang="en-US" altLang="zh-CN" sz="1400" dirty="0" err="1">
                <a:solidFill>
                  <a:srgbClr val="92D050"/>
                </a:solidFill>
                <a:latin typeface="Trebuchet MS"/>
                <a:cs typeface="+mn-lt"/>
              </a:rPr>
              <a:t>j</a:t>
            </a:r>
            <a:r>
              <a:rPr lang="en-US" altLang="zh-CN" sz="1400" dirty="0" err="1">
                <a:solidFill>
                  <a:srgbClr val="0070C0"/>
                </a:solidFill>
                <a:latin typeface="Trebuchet MS"/>
                <a:cs typeface="+mn-lt"/>
              </a:rPr>
              <a:t>k</a:t>
            </a:r>
            <a:r>
              <a:rPr lang="en-US" altLang="zh-CN" sz="1400" dirty="0">
                <a:solidFill>
                  <a:schemeClr val="tx1">
                    <a:lumMod val="65000"/>
                    <a:lumOff val="35000"/>
                  </a:schemeClr>
                </a:solidFill>
                <a:latin typeface="Trebuchet MS"/>
                <a:cs typeface="+mn-lt"/>
              </a:rPr>
              <a:t> represent the job </a:t>
            </a:r>
            <a:r>
              <a:rPr lang="en-US" altLang="zh-CN" sz="1400" dirty="0" err="1">
                <a:solidFill>
                  <a:srgbClr val="FF0000"/>
                </a:solidFill>
                <a:latin typeface="Trebuchet MS"/>
                <a:cs typeface="+mn-lt"/>
              </a:rPr>
              <a:t>i</a:t>
            </a:r>
            <a:r>
              <a:rPr lang="en-US" altLang="zh-CN" sz="1400" dirty="0">
                <a:solidFill>
                  <a:schemeClr val="tx1">
                    <a:lumMod val="65000"/>
                    <a:lumOff val="35000"/>
                  </a:schemeClr>
                </a:solidFill>
                <a:latin typeface="Trebuchet MS"/>
                <a:cs typeface="+mn-lt"/>
              </a:rPr>
              <a:t> is processing </a:t>
            </a:r>
            <a:r>
              <a:rPr lang="en-US" altLang="zh-CN" sz="1400" dirty="0">
                <a:solidFill>
                  <a:srgbClr val="92D050"/>
                </a:solidFill>
                <a:latin typeface="Trebuchet MS"/>
                <a:cs typeface="+mn-lt"/>
              </a:rPr>
              <a:t>j</a:t>
            </a:r>
            <a:r>
              <a:rPr lang="en-US" altLang="zh-CN" sz="1400" dirty="0">
                <a:solidFill>
                  <a:schemeClr val="tx1">
                    <a:lumMod val="65000"/>
                    <a:lumOff val="35000"/>
                  </a:schemeClr>
                </a:solidFill>
                <a:latin typeface="Trebuchet MS"/>
                <a:cs typeface="+mn-lt"/>
              </a:rPr>
              <a:t> on </a:t>
            </a:r>
            <a:r>
              <a:rPr lang="en-US" altLang="zh-CN" sz="1400" dirty="0">
                <a:solidFill>
                  <a:srgbClr val="0070C0"/>
                </a:solidFill>
                <a:latin typeface="Trebuchet MS"/>
                <a:cs typeface="+mn-lt"/>
              </a:rPr>
              <a:t>k</a:t>
            </a:r>
            <a:r>
              <a:rPr lang="en-US" altLang="zh-CN" sz="1400" dirty="0">
                <a:solidFill>
                  <a:schemeClr val="tx1">
                    <a:lumMod val="65000"/>
                    <a:lumOff val="35000"/>
                  </a:schemeClr>
                </a:solidFill>
                <a:latin typeface="Trebuchet MS"/>
                <a:cs typeface="+mn-lt"/>
              </a:rPr>
              <a:t>th machine</a:t>
            </a:r>
            <a:endParaRPr lang="en-US" altLang="zh-CN" sz="1400" dirty="0">
              <a:latin typeface="微软雅黑" panose="020B0503020204020204" pitchFamily="34" charset="-122"/>
              <a:cs typeface="Aparajita" panose="020B0604020202020204" pitchFamily="34" charset="0"/>
            </a:endParaRPr>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58" y="2003707"/>
            <a:ext cx="6143775" cy="3483495"/>
          </a:xfrm>
          <a:prstGeom prst="rect">
            <a:avLst/>
          </a:prstGeom>
        </p:spPr>
      </p:pic>
      <p:sp>
        <p:nvSpPr>
          <p:cNvPr id="13" name="矩形 12"/>
          <p:cNvSpPr/>
          <p:nvPr/>
        </p:nvSpPr>
        <p:spPr>
          <a:xfrm>
            <a:off x="797873" y="611396"/>
            <a:ext cx="2403222" cy="369332"/>
          </a:xfrm>
          <a:prstGeom prst="rect">
            <a:avLst/>
          </a:prstGeom>
        </p:spPr>
        <p:txBody>
          <a:bodyPr wrap="none" lIns="91440" tIns="45720" rIns="91440" bIns="45720" anchor="t">
            <a:spAutoFit/>
          </a:bodyPr>
          <a:lstStyle/>
          <a:p>
            <a:r>
              <a:rPr lang="en-US" altLang="zh-CN" b="1" dirty="0">
                <a:solidFill>
                  <a:srgbClr val="C00000"/>
                </a:solidFill>
              </a:rPr>
              <a:t>2</a:t>
            </a:r>
            <a:r>
              <a:rPr lang="en-US" altLang="zh-CN" b="1" dirty="0"/>
              <a:t>  </a:t>
            </a:r>
            <a:r>
              <a:rPr lang="en-US" b="1" dirty="0">
                <a:ea typeface="+mn-lt"/>
                <a:cs typeface="+mn-lt"/>
              </a:rPr>
              <a:t>Genetic algorithm</a:t>
            </a:r>
            <a:endParaRPr lang="zh-CN" altLang="en-US" b="1" dirty="0"/>
          </a:p>
        </p:txBody>
      </p:sp>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278" y="4221088"/>
            <a:ext cx="4782895" cy="2088232"/>
          </a:xfrm>
          <a:prstGeom prst="rect">
            <a:avLst/>
          </a:prstGeom>
        </p:spPr>
      </p:pic>
      <p:pic>
        <p:nvPicPr>
          <p:cNvPr id="15" name="圖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3278" y="2133114"/>
            <a:ext cx="5384766" cy="1633692"/>
          </a:xfrm>
          <a:prstGeom prst="rect">
            <a:avLst/>
          </a:prstGeom>
        </p:spPr>
      </p:pic>
      <p:cxnSp>
        <p:nvCxnSpPr>
          <p:cNvPr id="4" name="直接连接符 10">
            <a:extLst>
              <a:ext uri="{FF2B5EF4-FFF2-40B4-BE49-F238E27FC236}">
                <a16:creationId xmlns:a16="http://schemas.microsoft.com/office/drawing/2014/main" id="{94E2DD53-ABB7-4DE1-9B4A-FA4BD2490F4C}"/>
              </a:ext>
            </a:extLst>
          </p:cNvPr>
          <p:cNvCxnSpPr/>
          <p:nvPr/>
        </p:nvCxnSpPr>
        <p:spPr>
          <a:xfrm flipH="1">
            <a:off x="761557" y="135610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433109"/>
      </p:ext>
    </p:extLst>
  </p:cSld>
  <p:clrMapOvr>
    <a:masterClrMapping/>
  </p:clrMapOvr>
  <mc:AlternateContent xmlns:mc="http://schemas.openxmlformats.org/markup-compatibility/2006" xmlns:p14="http://schemas.microsoft.com/office/powerpoint/2010/main">
    <mc:Choice Requires="p14">
      <p:transition p14:dur="50">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3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12370</TotalTime>
  <Words>2530</Words>
  <Application>Microsoft Office PowerPoint</Application>
  <PresentationFormat>自訂</PresentationFormat>
  <Paragraphs>305</Paragraphs>
  <Slides>21</Slides>
  <Notes>21</Notes>
  <HiddenSlides>0</HiddenSlides>
  <MMClips>0</MMClips>
  <ScaleCrop>false</ScaleCrop>
  <HeadingPairs>
    <vt:vector size="4" baseType="variant">
      <vt:variant>
        <vt:lpstr>佈景主題</vt:lpstr>
      </vt:variant>
      <vt:variant>
        <vt:i4>2</vt:i4>
      </vt:variant>
      <vt:variant>
        <vt:lpstr>投影片標題</vt:lpstr>
      </vt:variant>
      <vt:variant>
        <vt:i4>21</vt:i4>
      </vt:variant>
    </vt:vector>
  </HeadingPairs>
  <TitlesOfParts>
    <vt:vector size="23" baseType="lpstr">
      <vt:lpstr>Office 主题</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王柏偉</cp:lastModifiedBy>
  <cp:revision>723</cp:revision>
  <dcterms:modified xsi:type="dcterms:W3CDTF">2022-01-02T16:33:12Z</dcterms:modified>
</cp:coreProperties>
</file>