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十大易用性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62187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106590015</a:t>
            </a:r>
            <a:r>
              <a:rPr lang="zh-TW" altLang="en-US" dirty="0" smtClean="0"/>
              <a:t> 張育瑞</a:t>
            </a:r>
            <a:endParaRPr lang="en-US" altLang="zh-TW" dirty="0" smtClean="0"/>
          </a:p>
          <a:p>
            <a:r>
              <a:rPr lang="en-US" altLang="zh-TW" dirty="0" smtClean="0"/>
              <a:t>106590021 </a:t>
            </a:r>
            <a:r>
              <a:rPr lang="zh-TW" altLang="en-US" dirty="0" smtClean="0"/>
              <a:t>王柏偉</a:t>
            </a:r>
            <a:endParaRPr lang="en-US" altLang="zh-TW" dirty="0" smtClean="0"/>
          </a:p>
          <a:p>
            <a:r>
              <a:rPr lang="en-US" altLang="zh-TW" dirty="0" smtClean="0"/>
              <a:t>106590039</a:t>
            </a:r>
            <a:r>
              <a:rPr lang="zh-TW" altLang="en-US" dirty="0" smtClean="0"/>
              <a:t> 劉政威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8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9847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Visibility of system status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9848" y="2004646"/>
            <a:ext cx="1107831" cy="152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2" y="1619191"/>
            <a:ext cx="2826064" cy="49807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24464" y="5993543"/>
            <a:ext cx="548640" cy="53238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87989" y="2350420"/>
            <a:ext cx="3822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對於手機版的網頁，我們設計了</a:t>
            </a:r>
            <a:r>
              <a:rPr lang="en-US" altLang="zh-TW" dirty="0" smtClean="0"/>
              <a:t>fab</a:t>
            </a:r>
            <a:r>
              <a:rPr lang="zh-TW" altLang="en-US" dirty="0" smtClean="0"/>
              <a:t>按鈕來取代</a:t>
            </a:r>
            <a:r>
              <a:rPr lang="en-US" altLang="zh-TW" dirty="0" err="1" smtClean="0"/>
              <a:t>nav</a:t>
            </a:r>
            <a:r>
              <a:rPr lang="zh-TW" altLang="en-US" dirty="0"/>
              <a:t> </a:t>
            </a:r>
            <a:r>
              <a:rPr lang="en-US" altLang="zh-TW" dirty="0" smtClean="0"/>
              <a:t>bar</a:t>
            </a:r>
            <a:r>
              <a:rPr lang="zh-TW" altLang="en-US" dirty="0" smtClean="0"/>
              <a:t>的按鈕。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然而在設計</a:t>
            </a:r>
            <a:r>
              <a:rPr lang="en-US" altLang="zh-TW" dirty="0" smtClean="0"/>
              <a:t>fab</a:t>
            </a:r>
            <a:r>
              <a:rPr lang="zh-TW" altLang="en-US" dirty="0" smtClean="0"/>
              <a:t>時我們忽略了一點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使用者不一定知道他是個按鈕，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en-US" altLang="zh-TW" dirty="0" smtClean="0"/>
              <a:t>fab</a:t>
            </a:r>
            <a:r>
              <a:rPr lang="zh-TW" altLang="en-US" dirty="0" smtClean="0"/>
              <a:t>會使用顏色對比較強烈的顏色及陰影，而我們只有單純做出</a:t>
            </a:r>
            <a:r>
              <a:rPr lang="en-US" altLang="zh-TW" dirty="0" smtClean="0"/>
              <a:t>fab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樣子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，反而可能會讓使用者更加不確定其功能意義。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/>
          <a:srcRect l="17873" t="29387" r="62609" b="31797"/>
          <a:stretch/>
        </p:blipFill>
        <p:spPr>
          <a:xfrm>
            <a:off x="8847666" y="2841166"/>
            <a:ext cx="1667933" cy="1658563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847666" y="4499729"/>
            <a:ext cx="382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改善後的</a:t>
            </a:r>
            <a:r>
              <a:rPr lang="en-US" altLang="zh-TW" dirty="0" smtClean="0">
                <a:solidFill>
                  <a:srgbClr val="FF0000"/>
                </a:solidFill>
              </a:rPr>
              <a:t>fab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9847"/>
            <a:ext cx="10058400" cy="1609344"/>
          </a:xfrm>
        </p:spPr>
        <p:txBody>
          <a:bodyPr/>
          <a:lstStyle/>
          <a:p>
            <a:r>
              <a:rPr lang="en-US" altLang="zh-TW" dirty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Consistency and standards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9848" y="2004646"/>
            <a:ext cx="1107831" cy="152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2" y="1619191"/>
            <a:ext cx="2826064" cy="49807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94988" y="5900287"/>
            <a:ext cx="2165382" cy="29838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187989" y="2350420"/>
            <a:ext cx="3822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在手機版的網頁，當螢幕寬度不夠時，對於表格的處理是出現</a:t>
            </a:r>
            <a:r>
              <a:rPr lang="en-US" altLang="zh-TW" dirty="0"/>
              <a:t>X</a:t>
            </a:r>
            <a:r>
              <a:rPr lang="zh-TW" altLang="en-US" dirty="0" smtClean="0"/>
              <a:t>軸的滾動條。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然而，手機的操作邏輯大部分都是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軸的上下滾動，若如此設計反而可能會讓使用者不知道可以左右滾動。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所以我們改良當螢幕寬度不夠時，表格會呈現不同的排列方式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如右圖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30319" y="2575418"/>
          <a:ext cx="3653134" cy="263732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6567">
                  <a:extLst>
                    <a:ext uri="{9D8B030D-6E8A-4147-A177-3AD203B41FA5}">
                      <a16:colId xmlns:a16="http://schemas.microsoft.com/office/drawing/2014/main" val="2344964299"/>
                    </a:ext>
                  </a:extLst>
                </a:gridCol>
                <a:gridCol w="1826567">
                  <a:extLst>
                    <a:ext uri="{9D8B030D-6E8A-4147-A177-3AD203B41FA5}">
                      <a16:colId xmlns:a16="http://schemas.microsoft.com/office/drawing/2014/main" val="4011705716"/>
                    </a:ext>
                  </a:extLst>
                </a:gridCol>
              </a:tblGrid>
              <a:tr h="65933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系科所組</a:t>
                      </a:r>
                      <a:endParaRPr lang="zh-TW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大學部</a:t>
                      </a:r>
                      <a:endParaRPr lang="zh-TW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369927"/>
                  </a:ext>
                </a:extLst>
              </a:tr>
              <a:tr h="65933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部訂共同</a:t>
                      </a:r>
                      <a:endParaRPr lang="en-US" altLang="zh-TW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必修學分</a:t>
                      </a:r>
                      <a:endParaRPr lang="zh-TW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15339"/>
                  </a:ext>
                </a:extLst>
              </a:tr>
              <a:tr h="65933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校訂共同</a:t>
                      </a:r>
                      <a:endParaRPr lang="en-US" altLang="zh-TW" sz="1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必修學分</a:t>
                      </a:r>
                      <a:endParaRPr lang="zh-TW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33</a:t>
                      </a:r>
                      <a:endParaRPr lang="zh-TW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813239"/>
                  </a:ext>
                </a:extLst>
              </a:tr>
              <a:tr h="65933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共同選修學分</a:t>
                      </a:r>
                      <a:endParaRPr lang="zh-TW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7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9847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- Recognition </a:t>
            </a:r>
            <a:r>
              <a:rPr lang="en-US" altLang="zh-TW" dirty="0"/>
              <a:t>rather than recall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9848" y="2004646"/>
            <a:ext cx="1107831" cy="152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7" y="2296982"/>
            <a:ext cx="3634389" cy="409984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61647" y="1277896"/>
            <a:ext cx="712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辨識而非記憶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目前期中做的網頁只有兩層的結構，如果製作結構很深的網頁，加上路徑條可以方便使用者辨別位置與點選任意路徑跳轉。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88" y="2201226"/>
            <a:ext cx="4153260" cy="43895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776047" y="2683201"/>
            <a:ext cx="10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改善前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974988" y="2513384"/>
            <a:ext cx="1027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改善後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11915" y="4113020"/>
            <a:ext cx="1318847" cy="46777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38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-7741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8 - Aesthetic </a:t>
            </a:r>
            <a:r>
              <a:rPr lang="en-US" altLang="zh-TW" dirty="0"/>
              <a:t>and minimalist design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24" y="2303585"/>
            <a:ext cx="3550720" cy="412094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1647" y="1277896"/>
            <a:ext cx="712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美觀與簡化設計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介紹頁面基本會是一堆文字敘述，往往使用者都會直接省略類似網頁，可以選擇使用條列式簡化文章帶出重點，方便閱讀。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09" y="1960684"/>
            <a:ext cx="3839089" cy="423348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00101" y="3117531"/>
            <a:ext cx="10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改善前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68443" y="3117531"/>
            <a:ext cx="1027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改善後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38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-7741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8 - Aesthetic </a:t>
            </a:r>
            <a:r>
              <a:rPr lang="en-US" altLang="zh-TW" dirty="0"/>
              <a:t>and minimalist design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1647" y="1277896"/>
            <a:ext cx="712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美觀與簡化設計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師資介紹可以改用其他的方式呈現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不一定要把各個教授所有的資訊都丟在師資介紹</a:t>
            </a:r>
            <a:r>
              <a:rPr lang="en-US" altLang="zh-TW" dirty="0" smtClean="0"/>
              <a:t>,</a:t>
            </a:r>
            <a:r>
              <a:rPr lang="zh-TW" altLang="en-US" dirty="0" smtClean="0"/>
              <a:t>對於整體的視覺效果比較不會這麼擁擠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0101" y="3117531"/>
            <a:ext cx="10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改善前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68443" y="3117531"/>
            <a:ext cx="1027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改善後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4" y="3628101"/>
            <a:ext cx="5727859" cy="24248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14" y="2409624"/>
            <a:ext cx="2757354" cy="38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-7741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1647" y="1277896"/>
            <a:ext cx="712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將上方</a:t>
            </a:r>
            <a:r>
              <a:rPr lang="zh-TW" altLang="en-US" dirty="0" smtClean="0"/>
              <a:t>操作的介面不會隨著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軸的拖拉而消失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而是一直訂在螢幕的上方</a:t>
            </a:r>
            <a:r>
              <a:rPr lang="en-US" altLang="zh-TW" dirty="0" smtClean="0"/>
              <a:t>,</a:t>
            </a:r>
            <a:r>
              <a:rPr lang="zh-TW" altLang="en-US" dirty="0" smtClean="0"/>
              <a:t>以便讓</a:t>
            </a:r>
            <a:r>
              <a:rPr lang="zh-TW" altLang="en-US" dirty="0" smtClean="0"/>
              <a:t>使用者在操作上更佳的便利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6289" y="2290046"/>
            <a:ext cx="10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改善前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97649" y="2290046"/>
            <a:ext cx="10271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改善後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7" y="3036868"/>
            <a:ext cx="5412073" cy="28582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08" y="2971799"/>
            <a:ext cx="5596002" cy="28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8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99</TotalTime>
  <Words>370</Words>
  <Application>Microsoft Office PowerPoint</Application>
  <PresentationFormat>寬螢幕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Rockwell</vt:lpstr>
      <vt:lpstr>Rockwell Condensed</vt:lpstr>
      <vt:lpstr>Wingdings</vt:lpstr>
      <vt:lpstr>木刻字型</vt:lpstr>
      <vt:lpstr>十大易用性</vt:lpstr>
      <vt:lpstr>1 - Visibility of system status</vt:lpstr>
      <vt:lpstr>4 - Consistency and standards</vt:lpstr>
      <vt:lpstr>6 - Recognition rather than recall</vt:lpstr>
      <vt:lpstr>8 - Aesthetic and minimalist design</vt:lpstr>
      <vt:lpstr>8 - Aesthetic and minimalist design</vt:lpstr>
      <vt:lpstr>其他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十大易用性</dc:title>
  <dc:creator>張 育瑞</dc:creator>
  <cp:lastModifiedBy>bowei</cp:lastModifiedBy>
  <cp:revision>9</cp:revision>
  <dcterms:created xsi:type="dcterms:W3CDTF">2019-05-03T14:14:14Z</dcterms:created>
  <dcterms:modified xsi:type="dcterms:W3CDTF">2019-05-04T06:03:23Z</dcterms:modified>
</cp:coreProperties>
</file>