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8" r:id="rId4"/>
    <p:sldId id="257" r:id="rId5"/>
    <p:sldId id="263" r:id="rId6"/>
    <p:sldId id="259" r:id="rId7"/>
    <p:sldId id="260" r:id="rId8"/>
    <p:sldId id="262" r:id="rId9"/>
    <p:sldId id="270" r:id="rId10"/>
    <p:sldId id="265" r:id="rId11"/>
    <p:sldId id="261" r:id="rId12"/>
    <p:sldId id="266" r:id="rId13"/>
    <p:sldId id="273" r:id="rId14"/>
    <p:sldId id="267" r:id="rId15"/>
    <p:sldId id="268" r:id="rId16"/>
    <p:sldId id="269" r:id="rId17"/>
    <p:sldId id="271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5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48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0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9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51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7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7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8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8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2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41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11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160F-1FC7-4511-B4E2-7910BE7C69D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1A2519-0652-46D2-B8E4-CC4CF4025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9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weii.github.io/web/mid_project/html/lab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83174" y="280851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 smtClean="0">
                <a:solidFill>
                  <a:srgbClr val="FF0000"/>
                </a:solidFill>
              </a:rPr>
              <a:t>資工系網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83274" y="4013684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資工二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106590021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王柏偉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資工二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106590015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張育瑞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資工二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106590039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劉政威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0446" y="3448502"/>
            <a:ext cx="767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https://boweii.github.io/web/mid_project/html/lab.html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4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1111" y="2394439"/>
            <a:ext cx="8596668" cy="13208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視覺</a:t>
            </a:r>
            <a:r>
              <a:rPr lang="zh-TW" altLang="en-US" sz="9600" dirty="0"/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408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93" y="1286596"/>
            <a:ext cx="7441507" cy="5523279"/>
          </a:xfrm>
        </p:spPr>
      </p:pic>
      <p:sp>
        <p:nvSpPr>
          <p:cNvPr id="8" name="文字方塊 7"/>
          <p:cNvSpPr txBox="1"/>
          <p:nvPr/>
        </p:nvSpPr>
        <p:spPr>
          <a:xfrm>
            <a:off x="3429001" y="0"/>
            <a:ext cx="635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rgbClr val="FF0000"/>
                </a:solidFill>
              </a:rPr>
              <a:t>CLEAR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95654" y="1213338"/>
            <a:ext cx="2048608" cy="15562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 err="1" smtClean="0">
                <a:solidFill>
                  <a:srgbClr val="FFFF00"/>
                </a:solidFill>
              </a:rPr>
              <a:t>Notosanstc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algn="ctr"/>
            <a:r>
              <a:rPr lang="zh-TW" altLang="en-US" dirty="0">
                <a:solidFill>
                  <a:srgbClr val="FFFF00"/>
                </a:solidFill>
              </a:rPr>
              <a:t>思源黑體</a:t>
            </a:r>
          </a:p>
          <a:p>
            <a:pPr algn="ctr"/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269517" y="3877408"/>
            <a:ext cx="1518138" cy="13364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FF00"/>
                </a:solidFill>
              </a:rPr>
              <a:t>有活力的青春藍</a:t>
            </a:r>
            <a:endParaRPr lang="zh-TW" altLang="en-US" dirty="0">
              <a:solidFill>
                <a:srgbClr val="FFFF00"/>
              </a:solidFill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8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16" y="448408"/>
            <a:ext cx="6799655" cy="5101248"/>
          </a:xfrm>
        </p:spPr>
      </p:pic>
      <p:sp>
        <p:nvSpPr>
          <p:cNvPr id="5" name="向右箭號 4"/>
          <p:cNvSpPr/>
          <p:nvPr/>
        </p:nvSpPr>
        <p:spPr>
          <a:xfrm>
            <a:off x="-168761" y="4589584"/>
            <a:ext cx="2048608" cy="15562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陷阱藍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1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1111" y="2394439"/>
            <a:ext cx="8596668" cy="13208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技術說</a:t>
            </a:r>
            <a:r>
              <a:rPr lang="zh-TW" altLang="en-US" sz="9600" dirty="0"/>
              <a:t>明</a:t>
            </a:r>
          </a:p>
        </p:txBody>
      </p:sp>
    </p:spTree>
    <p:extLst>
      <p:ext uri="{BB962C8B-B14F-4D97-AF65-F5344CB8AC3E}">
        <p14:creationId xmlns:p14="http://schemas.microsoft.com/office/powerpoint/2010/main" val="13746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223"/>
            <a:ext cx="8596668" cy="5839139"/>
          </a:xfrm>
        </p:spPr>
        <p:txBody>
          <a:bodyPr/>
          <a:lstStyle/>
          <a:p>
            <a:pPr marL="0" indent="0">
              <a:buNone/>
            </a:pPr>
            <a:r>
              <a:rPr lang="zh-TW" altLang="zh-TW" b="1" i="1" dirty="0">
                <a:solidFill>
                  <a:schemeClr val="accent4"/>
                </a:solidFill>
              </a:rPr>
              <a:t>框架</a:t>
            </a:r>
            <a:r>
              <a:rPr lang="zh-TW" altLang="zh-TW" dirty="0"/>
              <a:t>主要是</a:t>
            </a:r>
            <a:r>
              <a:rPr lang="en-US" altLang="zh-TW" sz="2800" b="1" i="1" dirty="0" err="1"/>
              <a:t>Bootsrap</a:t>
            </a:r>
            <a:r>
              <a:rPr lang="en-US" altLang="zh-TW" sz="2800" b="1" i="1" dirty="0"/>
              <a:t> 4</a:t>
            </a:r>
            <a:r>
              <a:rPr lang="zh-TW" altLang="zh-TW" dirty="0"/>
              <a:t>來實作</a:t>
            </a:r>
          </a:p>
          <a:p>
            <a:pPr marL="0" indent="0">
              <a:buNone/>
            </a:pPr>
            <a:r>
              <a:rPr lang="en-US" altLang="zh-TW" dirty="0" err="1"/>
              <a:t>Bootsrap</a:t>
            </a:r>
            <a:r>
              <a:rPr lang="zh-TW" altLang="zh-TW" dirty="0"/>
              <a:t>主要有用到的技術</a:t>
            </a:r>
            <a:r>
              <a:rPr lang="zh-TW" altLang="zh-TW" dirty="0" smtClean="0"/>
              <a:t>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en-US" altLang="zh-TW" dirty="0" smtClean="0">
                <a:solidFill>
                  <a:srgbClr val="FF0000"/>
                </a:solidFill>
              </a:rPr>
              <a:t>table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C000"/>
                </a:solidFill>
              </a:rPr>
              <a:t>responsive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table-hover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table-striped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table-bordered</a:t>
            </a:r>
            <a:r>
              <a:rPr lang="en-US" altLang="zh-TW" dirty="0"/>
              <a:t> </a:t>
            </a:r>
            <a:r>
              <a:rPr lang="zh-TW" altLang="zh-TW" dirty="0" smtClean="0">
                <a:solidFill>
                  <a:srgbClr val="0070C0"/>
                </a:solidFill>
              </a:rPr>
              <a:t>表格</a:t>
            </a:r>
            <a:r>
              <a:rPr lang="zh-TW" altLang="zh-TW" dirty="0">
                <a:solidFill>
                  <a:srgbClr val="0070C0"/>
                </a:solidFill>
              </a:rPr>
              <a:t>響應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zh-TW" dirty="0">
                <a:solidFill>
                  <a:srgbClr val="0070C0"/>
                </a:solidFill>
              </a:rPr>
              <a:t>網頁寬度不構出現滾動條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zh-TW" altLang="zh-TW" dirty="0"/>
              <a:t>、</a:t>
            </a:r>
            <a:r>
              <a:rPr lang="zh-TW" altLang="zh-TW" dirty="0">
                <a:solidFill>
                  <a:srgbClr val="002060"/>
                </a:solidFill>
              </a:rPr>
              <a:t>滑鼠懸停動畫</a:t>
            </a:r>
            <a:r>
              <a:rPr lang="zh-TW" altLang="zh-TW" dirty="0"/>
              <a:t>、</a:t>
            </a:r>
            <a:r>
              <a:rPr lang="zh-TW" altLang="zh-TW" dirty="0">
                <a:solidFill>
                  <a:srgbClr val="7030A0"/>
                </a:solidFill>
              </a:rPr>
              <a:t>條文表格</a:t>
            </a:r>
            <a:r>
              <a:rPr lang="zh-TW" altLang="zh-TW" dirty="0"/>
              <a:t>、</a:t>
            </a:r>
            <a:r>
              <a:rPr lang="zh-TW" altLang="zh-TW" dirty="0" smtClean="0"/>
              <a:t>邊框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i="1" dirty="0" smtClean="0">
                <a:solidFill>
                  <a:schemeClr val="tx1"/>
                </a:solidFill>
              </a:rPr>
              <a:t>2.selectpicker </a:t>
            </a:r>
            <a:r>
              <a:rPr lang="en-US" altLang="zh-TW" sz="2800" b="1" i="1" dirty="0">
                <a:solidFill>
                  <a:schemeClr val="tx1"/>
                </a:solidFill>
              </a:rPr>
              <a:t>(</a:t>
            </a:r>
            <a:r>
              <a:rPr lang="zh-TW" altLang="zh-TW" sz="2800" b="1" i="1" dirty="0">
                <a:solidFill>
                  <a:schemeClr val="tx1"/>
                </a:solidFill>
              </a:rPr>
              <a:t>選單</a:t>
            </a:r>
            <a:r>
              <a:rPr lang="en-US" altLang="zh-TW" sz="2800" b="1" i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zh-TW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lvl="0" indent="0">
              <a:buNone/>
            </a:pPr>
            <a:r>
              <a:rPr lang="en-US" altLang="zh-TW" sz="2800" b="1" i="1" dirty="0" smtClean="0"/>
              <a:t>3.card </a:t>
            </a:r>
            <a:r>
              <a:rPr lang="en-US" altLang="zh-TW" sz="2800" b="1" i="1" dirty="0"/>
              <a:t>(</a:t>
            </a:r>
            <a:r>
              <a:rPr lang="zh-TW" altLang="zh-TW" sz="2800" b="1" i="1" dirty="0"/>
              <a:t>系所介紹當作分區內容</a:t>
            </a:r>
            <a:r>
              <a:rPr lang="en-US" altLang="zh-TW" sz="2800" b="1" i="1" dirty="0"/>
              <a:t>)</a:t>
            </a:r>
            <a:endParaRPr lang="zh-TW" altLang="zh-TW" sz="2800" b="1" i="1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66309" y="1946763"/>
            <a:ext cx="4762500" cy="196215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1222" y="4098485"/>
            <a:ext cx="3812393" cy="27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22031"/>
            <a:ext cx="8596668" cy="561933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TW" sz="3000" b="1" i="1" dirty="0" smtClean="0"/>
              <a:t>4.Scrollpy</a:t>
            </a:r>
          </a:p>
          <a:p>
            <a:pPr marL="0" lvl="0" indent="0">
              <a:buNone/>
            </a:pPr>
            <a:r>
              <a:rPr lang="en-US" altLang="zh-TW" sz="3000" b="1" i="1" dirty="0" smtClean="0"/>
              <a:t>(</a:t>
            </a:r>
            <a:r>
              <a:rPr lang="zh-TW" altLang="zh-TW" sz="3000" b="1" i="1" dirty="0" smtClean="0"/>
              <a:t>系所介紹滾動條的監聽</a:t>
            </a:r>
            <a:r>
              <a:rPr lang="en-US" altLang="zh-TW" sz="3000" b="1" i="1" dirty="0" smtClean="0"/>
              <a:t>)</a:t>
            </a:r>
            <a:endParaRPr lang="en-US" altLang="zh-TW" dirty="0" smtClean="0"/>
          </a:p>
          <a:p>
            <a:pPr marL="0" lv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b="1" dirty="0" smtClean="0"/>
              <a:t>5</a:t>
            </a:r>
            <a:r>
              <a:rPr lang="en-US" altLang="zh-TW" sz="2400" b="1" i="1" dirty="0" smtClean="0"/>
              <a:t>.</a:t>
            </a:r>
            <a:r>
              <a:rPr lang="en-US" altLang="zh-TW" sz="2400" b="1" i="1" dirty="0"/>
              <a:t> collapse</a:t>
            </a:r>
            <a:r>
              <a:rPr lang="en-US" altLang="zh-TW" sz="2400" b="1" dirty="0"/>
              <a:t>(RWD </a:t>
            </a:r>
            <a:r>
              <a:rPr lang="zh-TW" altLang="zh-TW" dirty="0"/>
              <a:t>當</a:t>
            </a:r>
            <a:r>
              <a:rPr lang="en-US" altLang="zh-TW" dirty="0"/>
              <a:t>float button </a:t>
            </a:r>
            <a:r>
              <a:rPr lang="zh-TW" altLang="zh-TW" dirty="0"/>
              <a:t>使用。因為考慮到現今手機的尺寸偏向寬螢幕的設計，所以當使用者以直式持手機時，比較好選取到螢幕下方的區塊，所以我們將</a:t>
            </a:r>
            <a:r>
              <a:rPr lang="en-US" altLang="zh-TW" dirty="0" err="1"/>
              <a:t>nav</a:t>
            </a:r>
            <a:r>
              <a:rPr lang="en-US" altLang="zh-TW" dirty="0"/>
              <a:t> bar</a:t>
            </a:r>
            <a:r>
              <a:rPr lang="zh-TW" altLang="zh-TW" dirty="0"/>
              <a:t>在手機呈現時已</a:t>
            </a:r>
            <a:r>
              <a:rPr lang="en-US" altLang="zh-TW" dirty="0"/>
              <a:t>float button</a:t>
            </a:r>
            <a:r>
              <a:rPr lang="zh-TW" altLang="zh-TW" dirty="0"/>
              <a:t>呈現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 smtClean="0"/>
              <a:t>這個網站可以提供一些免費的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600" b="1" i="1" dirty="0" smtClean="0"/>
              <a:t>6</a:t>
            </a:r>
            <a:r>
              <a:rPr lang="en-US" altLang="zh-TW" sz="2600" b="1" i="1" dirty="0"/>
              <a:t>. Font Awesome</a:t>
            </a:r>
            <a:endParaRPr lang="zh-TW" altLang="zh-TW" sz="2600" b="1" i="1" dirty="0"/>
          </a:p>
          <a:p>
            <a:pPr marL="0" indent="0">
              <a:buNone/>
            </a:pPr>
            <a:r>
              <a:rPr lang="en-US" altLang="zh-TW" dirty="0" smtClean="0"/>
              <a:t>icon</a:t>
            </a:r>
            <a:r>
              <a:rPr lang="zh-TW" altLang="zh-TW" dirty="0" smtClean="0"/>
              <a:t>使用，而取不須下載，只要將</a:t>
            </a:r>
            <a:r>
              <a:rPr lang="en-US" altLang="zh-TW" dirty="0" smtClean="0"/>
              <a:t>icon</a:t>
            </a:r>
            <a:r>
              <a:rPr lang="zh-TW" altLang="zh-TW" dirty="0" smtClean="0"/>
              <a:t>當作</a:t>
            </a:r>
            <a:r>
              <a:rPr lang="en-US" altLang="zh-TW" dirty="0" smtClean="0"/>
              <a:t>html </a:t>
            </a:r>
            <a:r>
              <a:rPr lang="zh-TW" altLang="zh-TW" dirty="0" smtClean="0"/>
              <a:t>的</a:t>
            </a:r>
            <a:r>
              <a:rPr lang="en-US" altLang="zh-TW" dirty="0" smtClean="0"/>
              <a:t>tag</a:t>
            </a:r>
            <a:r>
              <a:rPr lang="zh-TW" altLang="zh-TW" dirty="0" smtClean="0"/>
              <a:t>語法來使用即可</a:t>
            </a:r>
          </a:p>
          <a:p>
            <a:pPr marL="0" indent="0">
              <a:buNone/>
            </a:pPr>
            <a:r>
              <a:rPr lang="en-US" altLang="zh-TW" sz="2600" b="1" dirty="0" smtClean="0">
                <a:solidFill>
                  <a:schemeClr val="accent4"/>
                </a:solidFill>
              </a:rPr>
              <a:t>JavaScript</a:t>
            </a:r>
            <a:endParaRPr lang="zh-TW" altLang="zh-TW" sz="2600" b="1" dirty="0">
              <a:solidFill>
                <a:schemeClr val="accent4"/>
              </a:solidFill>
            </a:endParaRPr>
          </a:p>
          <a:p>
            <a:pPr lvl="0"/>
            <a:r>
              <a:rPr lang="en-US" altLang="zh-TW" dirty="0" err="1"/>
              <a:t>selectpicker</a:t>
            </a:r>
            <a:r>
              <a:rPr lang="zh-TW" altLang="zh-TW" dirty="0"/>
              <a:t>的處理，先抓取使用者所選的項目，並逐一比對</a:t>
            </a:r>
            <a:r>
              <a:rPr lang="en-US" altLang="zh-TW" dirty="0"/>
              <a:t>table</a:t>
            </a:r>
            <a:r>
              <a:rPr lang="zh-TW" altLang="zh-TW" dirty="0"/>
              <a:t>內容的</a:t>
            </a:r>
            <a:r>
              <a:rPr lang="en-US" altLang="zh-TW" dirty="0"/>
              <a:t>id</a:t>
            </a:r>
            <a:r>
              <a:rPr lang="zh-TW" altLang="zh-TW" dirty="0"/>
              <a:t>是否一樣，一樣的話就設定</a:t>
            </a:r>
            <a:r>
              <a:rPr lang="en-US" altLang="zh-TW" dirty="0"/>
              <a:t>show</a:t>
            </a:r>
            <a:r>
              <a:rPr lang="zh-TW" altLang="zh-TW" dirty="0"/>
              <a:t>，否則</a:t>
            </a:r>
            <a:r>
              <a:rPr lang="en-US" altLang="zh-TW" dirty="0"/>
              <a:t>hide</a:t>
            </a:r>
            <a:r>
              <a:rPr lang="zh-TW" altLang="zh-TW" dirty="0"/>
              <a:t>，達到只顯示選取項目的目的。</a:t>
            </a:r>
          </a:p>
          <a:p>
            <a:r>
              <a:rPr lang="zh-TW" altLang="zh-TW" dirty="0"/>
              <a:t>且當使用者選取的是</a:t>
            </a:r>
            <a:r>
              <a:rPr lang="en-US" altLang="zh-TW" dirty="0"/>
              <a:t>”</a:t>
            </a:r>
            <a:r>
              <a:rPr lang="zh-TW" altLang="zh-TW" dirty="0"/>
              <a:t>學分規定</a:t>
            </a:r>
            <a:r>
              <a:rPr lang="en-US" altLang="zh-TW" dirty="0"/>
              <a:t>”</a:t>
            </a:r>
            <a:r>
              <a:rPr lang="zh-TW" altLang="zh-TW" dirty="0"/>
              <a:t>，因沒有學期的分別，必須將另個</a:t>
            </a:r>
            <a:r>
              <a:rPr lang="en-US" altLang="zh-TW" dirty="0" err="1"/>
              <a:t>selectpicker</a:t>
            </a:r>
            <a:r>
              <a:rPr lang="zh-TW" altLang="zh-TW" dirty="0"/>
              <a:t>禁用。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75668" y="422031"/>
            <a:ext cx="3596295" cy="111100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338690" y="1898039"/>
            <a:ext cx="733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123" y="641839"/>
            <a:ext cx="8728879" cy="53995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7200" b="1" dirty="0" smtClean="0">
                <a:solidFill>
                  <a:schemeClr val="accent4"/>
                </a:solidFill>
              </a:rPr>
              <a:t>程式分工</a:t>
            </a:r>
            <a:r>
              <a:rPr lang="en-US" altLang="zh-TW" sz="7200" b="1" dirty="0" smtClean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00B0F0"/>
                </a:solidFill>
              </a:rPr>
              <a:t>首頁、系所介紹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: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張育瑞</a:t>
            </a:r>
            <a:r>
              <a:rPr lang="en-US" altLang="zh-TW" sz="2000" b="1" dirty="0">
                <a:solidFill>
                  <a:srgbClr val="00B0F0"/>
                </a:solidFill>
              </a:rPr>
              <a:t> </a:t>
            </a:r>
            <a:endParaRPr lang="en-US" altLang="zh-TW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00B0F0"/>
                </a:solidFill>
              </a:rPr>
              <a:t>課程資訊、招生訊息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: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劉政威</a:t>
            </a:r>
            <a:endParaRPr lang="en-US" altLang="zh-TW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00B0F0"/>
                </a:solidFill>
              </a:rPr>
              <a:t>實驗室、系所成員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: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王柏偉</a:t>
            </a:r>
            <a:endParaRPr lang="en-US" altLang="zh-TW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2"/>
                </a:solidFill>
              </a:rPr>
              <a:t>JS:</a:t>
            </a:r>
            <a:r>
              <a:rPr lang="zh-TW" altLang="en-US" sz="2800" b="1" dirty="0" smtClean="0">
                <a:solidFill>
                  <a:schemeClr val="accent2"/>
                </a:solidFill>
              </a:rPr>
              <a:t>劉政威</a:t>
            </a:r>
            <a:endParaRPr lang="en-US" altLang="zh-TW" sz="28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2"/>
                </a:solidFill>
              </a:rPr>
              <a:t>HTML</a:t>
            </a:r>
            <a:r>
              <a:rPr lang="zh-TW" altLang="en-US" sz="2800" b="1" dirty="0" smtClean="0">
                <a:solidFill>
                  <a:schemeClr val="accent2"/>
                </a:solidFill>
              </a:rPr>
              <a:t>、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CSS :</a:t>
            </a:r>
            <a:r>
              <a:rPr lang="zh-TW" altLang="en-US" sz="2800" b="1" dirty="0" smtClean="0">
                <a:solidFill>
                  <a:schemeClr val="accent2"/>
                </a:solidFill>
              </a:rPr>
              <a:t>劉政威、王柏偉、張育瑞</a:t>
            </a:r>
            <a:endParaRPr lang="en-US" altLang="zh-TW" sz="2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13800" b="1" dirty="0" smtClean="0">
                <a:solidFill>
                  <a:srgbClr val="FF0000"/>
                </a:solidFill>
              </a:rPr>
              <a:t>PPT:</a:t>
            </a:r>
            <a:r>
              <a:rPr lang="zh-TW" altLang="en-US" sz="13800" b="1" dirty="0" smtClean="0">
                <a:solidFill>
                  <a:srgbClr val="FF0000"/>
                </a:solidFill>
              </a:rPr>
              <a:t>王柏偉</a:t>
            </a:r>
            <a:endParaRPr lang="en-US" altLang="zh-TW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73" y="1607588"/>
            <a:ext cx="5791200" cy="3686175"/>
          </a:xfrm>
        </p:spPr>
      </p:pic>
    </p:spTree>
    <p:extLst>
      <p:ext uri="{BB962C8B-B14F-4D97-AF65-F5344CB8AC3E}">
        <p14:creationId xmlns:p14="http://schemas.microsoft.com/office/powerpoint/2010/main" val="415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6226" y="217817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3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謝謝大家</a:t>
            </a:r>
            <a:endParaRPr lang="zh-TW" altLang="en-US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1111" y="2394439"/>
            <a:ext cx="8596668" cy="1320800"/>
          </a:xfrm>
        </p:spPr>
        <p:txBody>
          <a:bodyPr>
            <a:noAutofit/>
          </a:bodyPr>
          <a:lstStyle/>
          <a:p>
            <a:r>
              <a:rPr lang="zh-TW" altLang="en-US" sz="9600" dirty="0"/>
              <a:t>頁</a:t>
            </a:r>
            <a:r>
              <a:rPr lang="zh-TW" altLang="en-US" sz="9600" dirty="0" smtClean="0"/>
              <a:t>面</a:t>
            </a:r>
            <a:r>
              <a:rPr lang="zh-TW" altLang="en-US" sz="9600" dirty="0"/>
              <a:t>瀏覽</a:t>
            </a:r>
          </a:p>
        </p:txBody>
      </p:sp>
    </p:spTree>
    <p:extLst>
      <p:ext uri="{BB962C8B-B14F-4D97-AF65-F5344CB8AC3E}">
        <p14:creationId xmlns:p14="http://schemas.microsoft.com/office/powerpoint/2010/main" val="22305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19" y="553917"/>
            <a:ext cx="9417688" cy="51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88" y="430823"/>
            <a:ext cx="9471821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49" y="-1"/>
            <a:ext cx="10096273" cy="54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4" y="61546"/>
            <a:ext cx="10209896" cy="55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59" y="114301"/>
            <a:ext cx="9839718" cy="53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7" y="111024"/>
            <a:ext cx="10635084" cy="57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b="1" dirty="0">
              <a:solidFill>
                <a:srgbClr val="00B0F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8" y="211015"/>
            <a:ext cx="4604128" cy="6268915"/>
          </a:xfrm>
          <a:prstGeom prst="rect">
            <a:avLst/>
          </a:prstGeom>
        </p:spPr>
      </p:pic>
      <p:sp>
        <p:nvSpPr>
          <p:cNvPr id="7" name="向左箭號 6"/>
          <p:cNvSpPr/>
          <p:nvPr/>
        </p:nvSpPr>
        <p:spPr>
          <a:xfrm>
            <a:off x="5817250" y="3798277"/>
            <a:ext cx="3261946" cy="2322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浮動式</a:t>
            </a:r>
            <a:r>
              <a:rPr lang="en-US" altLang="zh-TW" dirty="0" smtClean="0"/>
              <a:t>BUTTON</a:t>
            </a:r>
            <a:br>
              <a:rPr lang="en-US" altLang="zh-TW" dirty="0" smtClean="0"/>
            </a:br>
            <a:r>
              <a:rPr lang="zh-TW" altLang="en-US" dirty="0" smtClean="0"/>
              <a:t>手機板取代</a:t>
            </a:r>
            <a:r>
              <a:rPr lang="en-US" altLang="zh-TW" dirty="0" smtClean="0"/>
              <a:t>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3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297</Words>
  <Application>Microsoft Office PowerPoint</Application>
  <PresentationFormat>寬螢幕</PresentationFormat>
  <Paragraphs>45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Arial Black</vt:lpstr>
      <vt:lpstr>Trebuchet MS</vt:lpstr>
      <vt:lpstr>Wingdings 3</vt:lpstr>
      <vt:lpstr>多面向</vt:lpstr>
      <vt:lpstr>資工系網</vt:lpstr>
      <vt:lpstr>頁面瀏覽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視覺介紹</vt:lpstr>
      <vt:lpstr>PowerPoint 簡報</vt:lpstr>
      <vt:lpstr>PowerPoint 簡報</vt:lpstr>
      <vt:lpstr>技術說明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bowei</dc:creator>
  <cp:lastModifiedBy>bowei</cp:lastModifiedBy>
  <cp:revision>8</cp:revision>
  <dcterms:created xsi:type="dcterms:W3CDTF">2019-04-17T14:59:52Z</dcterms:created>
  <dcterms:modified xsi:type="dcterms:W3CDTF">2019-04-17T18:31:14Z</dcterms:modified>
</cp:coreProperties>
</file>