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設計理念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106590021</a:t>
            </a:r>
          </a:p>
          <a:p>
            <a:r>
              <a:rPr lang="zh-TW" altLang="en-US" dirty="0" smtClean="0"/>
              <a:t>資</a:t>
            </a:r>
            <a:r>
              <a:rPr lang="zh-TW" altLang="en-US" dirty="0"/>
              <a:t>工</a:t>
            </a:r>
            <a:r>
              <a:rPr lang="zh-TW" altLang="en-US" dirty="0" smtClean="0"/>
              <a:t>二</a:t>
            </a:r>
            <a:endParaRPr lang="en-US" altLang="zh-TW" dirty="0" smtClean="0"/>
          </a:p>
          <a:p>
            <a:r>
              <a:rPr lang="zh-TW" altLang="en-US" dirty="0" smtClean="0"/>
              <a:t>王柏</a:t>
            </a:r>
            <a:r>
              <a:rPr lang="zh-TW" altLang="en-US" dirty="0"/>
              <a:t>偉</a:t>
            </a:r>
          </a:p>
        </p:txBody>
      </p:sp>
    </p:spTree>
    <p:extLst>
      <p:ext uri="{BB962C8B-B14F-4D97-AF65-F5344CB8AC3E}">
        <p14:creationId xmlns:p14="http://schemas.microsoft.com/office/powerpoint/2010/main" val="2171600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048" y="939337"/>
            <a:ext cx="3926544" cy="507076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10349" y="939337"/>
            <a:ext cx="4364182" cy="290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dirty="0"/>
              <a:t>L</a:t>
            </a:r>
            <a:endParaRPr lang="en-US" altLang="zh-TW" sz="8000" dirty="0" smtClean="0"/>
          </a:p>
          <a:p>
            <a:pPr algn="ctr"/>
            <a:r>
              <a:rPr lang="zh-TW" altLang="en-US" dirty="0" smtClean="0"/>
              <a:t>較寬的螢幕可以將整體的內容都顯示出來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比較方便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5471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89121" y="1005838"/>
            <a:ext cx="6849686" cy="290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dirty="0" smtClean="0"/>
              <a:t>M</a:t>
            </a:r>
          </a:p>
          <a:p>
            <a:pPr algn="ctr"/>
            <a:r>
              <a:rPr lang="zh-TW" altLang="en-US" dirty="0" smtClean="0"/>
              <a:t>當螢幕寬度</a:t>
            </a:r>
            <a:r>
              <a:rPr lang="zh-TW" altLang="en-US" dirty="0"/>
              <a:t>相</a:t>
            </a:r>
            <a:r>
              <a:rPr lang="zh-TW" altLang="en-US" dirty="0" smtClean="0"/>
              <a:t>較於窄的時候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1.</a:t>
            </a:r>
            <a:r>
              <a:rPr lang="zh-TW" altLang="en-US" dirty="0" smtClean="0"/>
              <a:t>把影片資料與相關影片做直排放置較舒適</a:t>
            </a:r>
            <a:endParaRPr lang="en-US" altLang="zh-TW" dirty="0"/>
          </a:p>
          <a:p>
            <a:pPr algn="ctr"/>
            <a:r>
              <a:rPr lang="en-US" altLang="zh-TW" dirty="0" smtClean="0"/>
              <a:t>2.</a:t>
            </a:r>
            <a:r>
              <a:rPr lang="zh-TW" altLang="en-US" dirty="0" smtClean="0"/>
              <a:t>並且將</a:t>
            </a:r>
            <a:r>
              <a:rPr lang="en-US" altLang="zh-TW" dirty="0" smtClean="0"/>
              <a:t>header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縮至左上角的目錄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不將全部的按鈕都顯示避免雜亂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3.</a:t>
            </a:r>
            <a:r>
              <a:rPr lang="zh-TW" altLang="en-US" dirty="0" smtClean="0"/>
              <a:t>增加一個可以讓使用者選擇回覆桌面排版的</a:t>
            </a:r>
            <a:r>
              <a:rPr lang="en-US" altLang="zh-TW" dirty="0" smtClean="0"/>
              <a:t>button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808" y="689954"/>
            <a:ext cx="2279847" cy="547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7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56611" y="1005838"/>
            <a:ext cx="7182195" cy="2909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dirty="0" smtClean="0"/>
              <a:t>S</a:t>
            </a:r>
          </a:p>
          <a:p>
            <a:pPr algn="ctr"/>
            <a:endParaRPr lang="en-US" altLang="zh-TW" dirty="0"/>
          </a:p>
          <a:p>
            <a:pPr algn="ctr"/>
            <a:endParaRPr lang="en-US" altLang="zh-TW" dirty="0" smtClean="0"/>
          </a:p>
          <a:p>
            <a:pPr algn="ctr"/>
            <a:r>
              <a:rPr lang="zh-TW" altLang="en-US" dirty="0" smtClean="0"/>
              <a:t>與</a:t>
            </a:r>
            <a:r>
              <a:rPr lang="en-US" altLang="zh-TW" dirty="0" smtClean="0"/>
              <a:t>M</a:t>
            </a:r>
            <a:r>
              <a:rPr lang="zh-TW" altLang="en-US" dirty="0" smtClean="0"/>
              <a:t>的排版相同 </a:t>
            </a:r>
            <a:r>
              <a:rPr lang="en-US" altLang="zh-TW" dirty="0" smtClean="0"/>
              <a:t>,</a:t>
            </a:r>
            <a:r>
              <a:rPr lang="zh-TW" altLang="en-US" dirty="0" smtClean="0"/>
              <a:t>差異在將整體寬度在拉低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160" y="773083"/>
            <a:ext cx="1308623" cy="53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38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</TotalTime>
  <Words>94</Words>
  <Application>Microsoft Office PowerPoint</Application>
  <PresentationFormat>寬螢幕</PresentationFormat>
  <Paragraphs>17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Garamond</vt:lpstr>
      <vt:lpstr>有機</vt:lpstr>
      <vt:lpstr>設計理念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設計理念</dc:title>
  <dc:creator>bowei</dc:creator>
  <cp:lastModifiedBy>bowei</cp:lastModifiedBy>
  <cp:revision>3</cp:revision>
  <dcterms:created xsi:type="dcterms:W3CDTF">2019-05-25T07:06:48Z</dcterms:created>
  <dcterms:modified xsi:type="dcterms:W3CDTF">2019-05-25T07:29:46Z</dcterms:modified>
</cp:coreProperties>
</file>