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9631-4FA5-4D83-81B0-FDA3D469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FA82B-950E-4EB8-B72B-14BA9C062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C0CDE-2255-4E4B-ADB6-20592180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3A2E0-A5E5-4086-921D-172C8876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AFB51-D086-4874-BE39-07BEC524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575B-D796-40D4-BF62-A97C8A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9EBD33-AF4B-4436-A033-A5826241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5B209-F231-4E2E-82A4-62559969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FBEF7-1A19-43AB-A350-A471878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CA521-F1BA-4934-A434-82310635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CBA63-1930-4A01-983D-6908CCD53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A55AD-8527-4AAD-A96D-F6AF326A9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D7CB9-DD09-4DC5-B97A-6BABD1B3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CAF68-D6F7-488D-A555-2EEFA1B2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05A84-0D10-45C2-A618-BA68EC5C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3163D-1909-410E-A604-CFFFF979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2331-AECC-4B33-82BE-FE80CE7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BB95C-00B4-4093-B8EC-F765E68F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32999-E9E4-46EE-8B0D-6B276A6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6536C-236C-46AB-A607-E8899447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0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8ADE1-B723-44D6-9A50-3625B28C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9046B-2079-474B-8A57-37FCC9D0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34025-A50D-473D-B675-A94C8557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3BB7D-9584-4738-881D-158DEF9E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58DC-E3D2-42AB-BD3E-1DAF37F2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C07D1-D3AB-4911-A5A9-221375FF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8B85B-3C26-407F-9087-0EF9F39E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AD162-D292-482A-B3A4-9838C5B2D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B2D5F-E459-48BE-8FC1-1353DCF9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A29D2-BEFA-49FC-8B17-AD0FF365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F24E1-176A-4C1C-94DD-9FAF924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1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B3EE-7738-4F96-B36A-86211425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9852D-FE00-4A15-A791-79CF4E8B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0BD3D-5364-4A02-8966-8F8C3256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7F471-5A7B-42C7-B0DC-298C14466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373CAA-3FED-411C-BF43-F078B12D7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08077-E5E5-4A4E-8A29-74BE742E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D7E73-929A-4A5F-BB17-564F228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7A6B8-53A0-4235-8CF9-1ACF72F4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FCED6-11F1-4FAA-84FF-D31A80DB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FA04B-15A3-4B2B-BEAA-3B438F4C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21AD8-4811-4170-89C0-B5CE385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8A712-2DD3-44D0-8D97-2485371C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713CB-E444-4793-BBBA-F689813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2FC8C-4B26-49E1-B1A8-FD87FB4C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2AF92-42D4-4DF5-9D5F-44B4045A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BF66-86AE-467C-8FCB-C3D294EB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4086-DB85-48BA-BDE3-A7C120A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BC76A6-DE22-456C-8458-23834ED23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01047-4B5E-451C-9FF3-E175035D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21B08-72D1-4351-8017-9CAFB905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92998-A20F-4180-B6D0-DE9ECB53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ED6F-1E9A-4A08-AF16-55C4C896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F2B7D-8E6C-45EC-ADEA-FA8CAB6D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88A3B-5D98-437A-A697-095519F0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747E-DD38-4BA4-9DBD-9E1236F2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661B-E472-42E7-BDBC-FFB494F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6E68-95DC-49DA-8E84-1CD2F5C7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61C7E-7A0F-4DB9-89E4-1D9C672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301AE-8ED1-48D7-A09F-E02BA056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DCDA-8FC0-443C-A904-1067745A6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E303-F765-4CDC-BEAF-20D12825DC86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E4CD2-F86B-48CA-9D8F-884E439AF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FEB35-EE24-4B5A-B028-29ED140A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A3C2-36AD-4C8E-B83D-0DD0028B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535EDC-4756-4B9C-B27C-6DA958244778}"/>
              </a:ext>
            </a:extLst>
          </p:cNvPr>
          <p:cNvSpPr/>
          <p:nvPr/>
        </p:nvSpPr>
        <p:spPr>
          <a:xfrm>
            <a:off x="4346894" y="3514979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3F3FA1-9CDB-43EF-A4B3-F2AB87B59763}"/>
              </a:ext>
            </a:extLst>
          </p:cNvPr>
          <p:cNvSpPr/>
          <p:nvPr/>
        </p:nvSpPr>
        <p:spPr>
          <a:xfrm>
            <a:off x="4346894" y="2296478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2005FCD-F8C7-41E2-9F3C-6BB8A399525A}"/>
              </a:ext>
            </a:extLst>
          </p:cNvPr>
          <p:cNvSpPr/>
          <p:nvPr/>
        </p:nvSpPr>
        <p:spPr>
          <a:xfrm>
            <a:off x="4346893" y="4733480"/>
            <a:ext cx="1675002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EFD880-31ED-4A58-8511-ED07BEC129EA}"/>
              </a:ext>
            </a:extLst>
          </p:cNvPr>
          <p:cNvSpPr/>
          <p:nvPr/>
        </p:nvSpPr>
        <p:spPr>
          <a:xfrm>
            <a:off x="6170106" y="4741873"/>
            <a:ext cx="1675002" cy="587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585841-F09C-4900-A056-96CCFE794C32}"/>
              </a:ext>
            </a:extLst>
          </p:cNvPr>
          <p:cNvSpPr/>
          <p:nvPr/>
        </p:nvSpPr>
        <p:spPr>
          <a:xfrm>
            <a:off x="5446550" y="5735964"/>
            <a:ext cx="1298896" cy="4320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2A83F0-7D0A-4FAF-9153-9A40AC06707C}"/>
              </a:ext>
            </a:extLst>
          </p:cNvPr>
          <p:cNvSpPr/>
          <p:nvPr/>
        </p:nvSpPr>
        <p:spPr>
          <a:xfrm>
            <a:off x="3238150" y="310393"/>
            <a:ext cx="5763237" cy="6308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891B0-6D48-40C1-B3FE-A11CE4724BAC}"/>
              </a:ext>
            </a:extLst>
          </p:cNvPr>
          <p:cNvSpPr txBox="1"/>
          <p:nvPr/>
        </p:nvSpPr>
        <p:spPr>
          <a:xfrm>
            <a:off x="5234223" y="91635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75EDF-3D65-46AB-ABEB-E7FA4DE28C09}"/>
              </a:ext>
            </a:extLst>
          </p:cNvPr>
          <p:cNvSpPr txBox="1"/>
          <p:nvPr/>
        </p:nvSpPr>
        <p:spPr>
          <a:xfrm>
            <a:off x="4532150" y="24096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6D2E6-E7EB-4F72-9725-582EEC8352DE}"/>
              </a:ext>
            </a:extLst>
          </p:cNvPr>
          <p:cNvSpPr txBox="1"/>
          <p:nvPr/>
        </p:nvSpPr>
        <p:spPr>
          <a:xfrm>
            <a:off x="4532150" y="3632308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FFACE-86B0-400D-8521-012FF074D2EA}"/>
              </a:ext>
            </a:extLst>
          </p:cNvPr>
          <p:cNvSpPr txBox="1"/>
          <p:nvPr/>
        </p:nvSpPr>
        <p:spPr>
          <a:xfrm>
            <a:off x="4739744" y="4846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CEDDF-FC91-4744-9221-4957D36FBA57}"/>
              </a:ext>
            </a:extLst>
          </p:cNvPr>
          <p:cNvSpPr txBox="1"/>
          <p:nvPr/>
        </p:nvSpPr>
        <p:spPr>
          <a:xfrm>
            <a:off x="6470643" y="4846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8C8D9-2CC6-4E98-BE15-51F510F95D75}"/>
              </a:ext>
            </a:extLst>
          </p:cNvPr>
          <p:cNvSpPr txBox="1"/>
          <p:nvPr/>
        </p:nvSpPr>
        <p:spPr>
          <a:xfrm>
            <a:off x="5416236" y="57757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Id/</a:t>
            </a:r>
            <a:r>
              <a:rPr lang="en-US" altLang="ko-KR"/>
              <a:t>pw </a:t>
            </a:r>
            <a:r>
              <a:rPr lang="ko-KR" altLang="en-US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62235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535EDC-4756-4B9C-B27C-6DA958244778}"/>
              </a:ext>
            </a:extLst>
          </p:cNvPr>
          <p:cNvSpPr/>
          <p:nvPr/>
        </p:nvSpPr>
        <p:spPr>
          <a:xfrm>
            <a:off x="4356255" y="2124520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3F3FA1-9CDB-43EF-A4B3-F2AB87B59763}"/>
              </a:ext>
            </a:extLst>
          </p:cNvPr>
          <p:cNvSpPr/>
          <p:nvPr/>
        </p:nvSpPr>
        <p:spPr>
          <a:xfrm>
            <a:off x="4331736" y="1375786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2A83F0-7D0A-4FAF-9153-9A40AC06707C}"/>
              </a:ext>
            </a:extLst>
          </p:cNvPr>
          <p:cNvSpPr/>
          <p:nvPr/>
        </p:nvSpPr>
        <p:spPr>
          <a:xfrm>
            <a:off x="3238150" y="310393"/>
            <a:ext cx="5763237" cy="6308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891B0-6D48-40C1-B3FE-A11CE4724BAC}"/>
              </a:ext>
            </a:extLst>
          </p:cNvPr>
          <p:cNvSpPr txBox="1"/>
          <p:nvPr/>
        </p:nvSpPr>
        <p:spPr>
          <a:xfrm>
            <a:off x="5064802" y="495151"/>
            <a:ext cx="203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n-ea"/>
              </a:rPr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75EDF-3D65-46AB-ABEB-E7FA4DE28C09}"/>
              </a:ext>
            </a:extLst>
          </p:cNvPr>
          <p:cNvSpPr txBox="1"/>
          <p:nvPr/>
        </p:nvSpPr>
        <p:spPr>
          <a:xfrm>
            <a:off x="4468035" y="2226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6D2E6-E7EB-4F72-9725-582EEC8352DE}"/>
              </a:ext>
            </a:extLst>
          </p:cNvPr>
          <p:cNvSpPr txBox="1"/>
          <p:nvPr/>
        </p:nvSpPr>
        <p:spPr>
          <a:xfrm>
            <a:off x="4469509" y="3000101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23334E-9B00-4766-982C-9B3A3AAB7BE3}"/>
              </a:ext>
            </a:extLst>
          </p:cNvPr>
          <p:cNvSpPr/>
          <p:nvPr/>
        </p:nvSpPr>
        <p:spPr>
          <a:xfrm>
            <a:off x="4360446" y="2903678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ACF3659-4B90-498F-9680-E8A00241E1F7}"/>
              </a:ext>
            </a:extLst>
          </p:cNvPr>
          <p:cNvSpPr/>
          <p:nvPr/>
        </p:nvSpPr>
        <p:spPr>
          <a:xfrm>
            <a:off x="4356254" y="3703176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653E1-B6B9-40FC-BA28-F60C0A8AB05D}"/>
              </a:ext>
            </a:extLst>
          </p:cNvPr>
          <p:cNvSpPr txBox="1"/>
          <p:nvPr/>
        </p:nvSpPr>
        <p:spPr>
          <a:xfrm>
            <a:off x="4468035" y="3824772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확인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7D0DB8-C5B8-415B-8400-7CFDD8E30F03}"/>
              </a:ext>
            </a:extLst>
          </p:cNvPr>
          <p:cNvSpPr/>
          <p:nvPr/>
        </p:nvSpPr>
        <p:spPr>
          <a:xfrm>
            <a:off x="4370663" y="4512733"/>
            <a:ext cx="3498209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F427A-3616-4E4F-B354-D189DC4915F5}"/>
              </a:ext>
            </a:extLst>
          </p:cNvPr>
          <p:cNvSpPr txBox="1"/>
          <p:nvPr/>
        </p:nvSpPr>
        <p:spPr>
          <a:xfrm>
            <a:off x="4468035" y="15067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87A4-83F7-479A-9A18-B763D5C6762E}"/>
              </a:ext>
            </a:extLst>
          </p:cNvPr>
          <p:cNvSpPr txBox="1"/>
          <p:nvPr/>
        </p:nvSpPr>
        <p:spPr>
          <a:xfrm>
            <a:off x="4468035" y="4625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이메일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79C240-FD3E-4680-B553-46F7B97F7D0E}"/>
              </a:ext>
            </a:extLst>
          </p:cNvPr>
          <p:cNvSpPr/>
          <p:nvPr/>
        </p:nvSpPr>
        <p:spPr>
          <a:xfrm>
            <a:off x="5110426" y="5578126"/>
            <a:ext cx="1675002" cy="595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103C5-27F3-482E-8113-63854604FF93}"/>
              </a:ext>
            </a:extLst>
          </p:cNvPr>
          <p:cNvSpPr txBox="1"/>
          <p:nvPr/>
        </p:nvSpPr>
        <p:spPr>
          <a:xfrm>
            <a:off x="5624761" y="5709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0576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0B70C7-EA69-4436-8812-A5309237DC6A}"/>
              </a:ext>
            </a:extLst>
          </p:cNvPr>
          <p:cNvSpPr/>
          <p:nvPr/>
        </p:nvSpPr>
        <p:spPr>
          <a:xfrm>
            <a:off x="3056389" y="1241571"/>
            <a:ext cx="8598716" cy="5352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9B8F40-D754-4CEF-89F5-310526A3FFC2}"/>
              </a:ext>
            </a:extLst>
          </p:cNvPr>
          <p:cNvSpPr/>
          <p:nvPr/>
        </p:nvSpPr>
        <p:spPr>
          <a:xfrm>
            <a:off x="536895" y="1241571"/>
            <a:ext cx="2086062" cy="352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1E26F5-63BD-4135-B4F3-3569E50769C8}"/>
              </a:ext>
            </a:extLst>
          </p:cNvPr>
          <p:cNvSpPr/>
          <p:nvPr/>
        </p:nvSpPr>
        <p:spPr>
          <a:xfrm>
            <a:off x="728443" y="1384182"/>
            <a:ext cx="1702966" cy="15855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A05E17-6B0E-4B5D-AE45-DF728A518679}"/>
              </a:ext>
            </a:extLst>
          </p:cNvPr>
          <p:cNvSpPr/>
          <p:nvPr/>
        </p:nvSpPr>
        <p:spPr>
          <a:xfrm>
            <a:off x="9429226" y="486562"/>
            <a:ext cx="931178" cy="3942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37DC2E-4D03-422C-AB8D-252D7E388F1C}"/>
              </a:ext>
            </a:extLst>
          </p:cNvPr>
          <p:cNvSpPr/>
          <p:nvPr/>
        </p:nvSpPr>
        <p:spPr>
          <a:xfrm>
            <a:off x="10723927" y="473871"/>
            <a:ext cx="931178" cy="3942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9B815-E5AA-40A5-8176-5D6AF73ADD2E}"/>
              </a:ext>
            </a:extLst>
          </p:cNvPr>
          <p:cNvSpPr txBox="1"/>
          <p:nvPr/>
        </p:nvSpPr>
        <p:spPr>
          <a:xfrm>
            <a:off x="9456233" y="4863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0BF0D-5FE5-4244-B36D-726314083918}"/>
              </a:ext>
            </a:extLst>
          </p:cNvPr>
          <p:cNvSpPr txBox="1"/>
          <p:nvPr/>
        </p:nvSpPr>
        <p:spPr>
          <a:xfrm>
            <a:off x="10635518" y="486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B75647-5697-46C7-8907-891FB32E2BD4}"/>
              </a:ext>
            </a:extLst>
          </p:cNvPr>
          <p:cNvCxnSpPr>
            <a:cxnSpLocks/>
          </p:cNvCxnSpPr>
          <p:nvPr/>
        </p:nvCxnSpPr>
        <p:spPr>
          <a:xfrm>
            <a:off x="3056389" y="1115736"/>
            <a:ext cx="8598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3A2FD2-6ACB-4238-A9B8-42BE0B036F9A}"/>
              </a:ext>
            </a:extLst>
          </p:cNvPr>
          <p:cNvSpPr txBox="1"/>
          <p:nvPr/>
        </p:nvSpPr>
        <p:spPr>
          <a:xfrm>
            <a:off x="3056389" y="74640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33488-C8FD-4FE0-85E9-6635C1CFA7AC}"/>
              </a:ext>
            </a:extLst>
          </p:cNvPr>
          <p:cNvSpPr/>
          <p:nvPr/>
        </p:nvSpPr>
        <p:spPr>
          <a:xfrm>
            <a:off x="536895" y="5092117"/>
            <a:ext cx="2086062" cy="150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11D83-85EA-43CD-86C9-03003A7FF0D8}"/>
              </a:ext>
            </a:extLst>
          </p:cNvPr>
          <p:cNvSpPr txBox="1"/>
          <p:nvPr/>
        </p:nvSpPr>
        <p:spPr>
          <a:xfrm>
            <a:off x="869635" y="19922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프로필 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523F3-FFAC-47CF-A206-5B209442B671}"/>
              </a:ext>
            </a:extLst>
          </p:cNvPr>
          <p:cNvSpPr txBox="1"/>
          <p:nvPr/>
        </p:nvSpPr>
        <p:spPr>
          <a:xfrm>
            <a:off x="728443" y="3135518"/>
            <a:ext cx="1566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  <a:endParaRPr lang="en-US" altLang="ko-KR" sz="1400" dirty="0"/>
          </a:p>
          <a:p>
            <a:r>
              <a:rPr lang="ko-KR" altLang="en-US" sz="1400" dirty="0"/>
              <a:t>아이디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프로필 사진 수정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3A684-189F-483F-9E0F-AA97541ED25F}"/>
              </a:ext>
            </a:extLst>
          </p:cNvPr>
          <p:cNvSpPr txBox="1"/>
          <p:nvPr/>
        </p:nvSpPr>
        <p:spPr>
          <a:xfrm>
            <a:off x="536895" y="476494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카테고리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6FA2D-681D-472A-A89E-9CC06C637CF4}"/>
              </a:ext>
            </a:extLst>
          </p:cNvPr>
          <p:cNvSpPr txBox="1"/>
          <p:nvPr/>
        </p:nvSpPr>
        <p:spPr>
          <a:xfrm>
            <a:off x="728443" y="5293263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~</a:t>
            </a:r>
          </a:p>
          <a:p>
            <a:pPr marL="342900" indent="-342900">
              <a:buAutoNum type="arabicPeriod"/>
            </a:pPr>
            <a:r>
              <a:rPr lang="en-US" altLang="ko-KR" dirty="0"/>
              <a:t>~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5E86E8-FB02-4F23-B7DA-921EDE7D3085}"/>
              </a:ext>
            </a:extLst>
          </p:cNvPr>
          <p:cNvCxnSpPr>
            <a:cxnSpLocks/>
          </p:cNvCxnSpPr>
          <p:nvPr/>
        </p:nvCxnSpPr>
        <p:spPr>
          <a:xfrm flipV="1">
            <a:off x="3212983" y="2206306"/>
            <a:ext cx="46726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6B8B7E-31FE-42DF-9CD8-019440D33DE7}"/>
              </a:ext>
            </a:extLst>
          </p:cNvPr>
          <p:cNvSpPr txBox="1"/>
          <p:nvPr/>
        </p:nvSpPr>
        <p:spPr>
          <a:xfrm>
            <a:off x="3368975" y="1807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DAE9B-A86C-430D-8AF1-4865F8F0F467}"/>
              </a:ext>
            </a:extLst>
          </p:cNvPr>
          <p:cNvSpPr txBox="1"/>
          <p:nvPr/>
        </p:nvSpPr>
        <p:spPr>
          <a:xfrm>
            <a:off x="7338706" y="189580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 날짜</a:t>
            </a:r>
          </a:p>
        </p:txBody>
      </p:sp>
    </p:spTree>
    <p:extLst>
      <p:ext uri="{BB962C8B-B14F-4D97-AF65-F5344CB8AC3E}">
        <p14:creationId xmlns:p14="http://schemas.microsoft.com/office/powerpoint/2010/main" val="351726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2022-09-13T01:06:52Z</dcterms:created>
  <dcterms:modified xsi:type="dcterms:W3CDTF">2022-09-13T04:40:27Z</dcterms:modified>
</cp:coreProperties>
</file>