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" y="-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32315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651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38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1834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79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672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03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42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484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130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650B2C-4020-4BB4-9A49-3D085DD79D5D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809916A-7A43-4DE7-94DC-71739C53E35D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87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Project </a:t>
            </a:r>
            <a:r>
              <a:rPr lang="fr-FR" dirty="0" err="1" smtClean="0"/>
              <a:t>Joola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Borui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954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FIN </a:t>
            </a:r>
            <a:r>
              <a:rPr lang="fr-FR" smtClean="0"/>
              <a:t>- Temporaire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41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Différents Diagrammes </a:t>
            </a:r>
            <a:r>
              <a:rPr lang="fr-FR" dirty="0"/>
              <a:t>et </a:t>
            </a:r>
            <a:r>
              <a:rPr lang="fr-FR" dirty="0" smtClean="0"/>
              <a:t>Triptyque </a:t>
            </a:r>
            <a:r>
              <a:rPr lang="fr-FR" dirty="0"/>
              <a:t>du </a:t>
            </a:r>
            <a:r>
              <a:rPr lang="fr-FR" dirty="0" err="1" smtClean="0"/>
              <a:t>Dév</a:t>
            </a:r>
            <a:r>
              <a:rPr lang="fr-FR" dirty="0" smtClean="0"/>
              <a:t>-durable</a:t>
            </a:r>
            <a:endParaRPr lang="fr-FR" dirty="0"/>
          </a:p>
          <a:p>
            <a:r>
              <a:rPr lang="fr-FR" dirty="0"/>
              <a:t>Chaine </a:t>
            </a:r>
            <a:r>
              <a:rPr lang="fr-FR" dirty="0" smtClean="0"/>
              <a:t>d’Energie </a:t>
            </a:r>
            <a:r>
              <a:rPr lang="fr-FR" dirty="0"/>
              <a:t>et </a:t>
            </a:r>
            <a:r>
              <a:rPr lang="fr-FR" dirty="0" smtClean="0"/>
              <a:t>d’Information</a:t>
            </a:r>
          </a:p>
          <a:p>
            <a:r>
              <a:rPr lang="fr-FR" dirty="0" smtClean="0"/>
              <a:t>Cahier des </a:t>
            </a:r>
            <a:r>
              <a:rPr lang="fr-FR" dirty="0" smtClean="0"/>
              <a:t>Charges</a:t>
            </a:r>
          </a:p>
          <a:p>
            <a:r>
              <a:rPr lang="fr-FR" dirty="0"/>
              <a:t>Choix, Solution, logicielle et </a:t>
            </a:r>
            <a:r>
              <a:rPr lang="fr-FR" dirty="0" smtClean="0"/>
              <a:t>matérielle</a:t>
            </a:r>
            <a:endParaRPr lang="fr-FR" dirty="0"/>
          </a:p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</a:t>
            </a:r>
            <a:r>
              <a:rPr lang="fr-FR" i="1" dirty="0" smtClean="0"/>
              <a:t>Systèmes</a:t>
            </a:r>
          </a:p>
          <a:p>
            <a:r>
              <a:rPr lang="fr-FR" i="1" dirty="0" smtClean="0"/>
              <a:t>Fin Temporaire</a:t>
            </a:r>
            <a:endParaRPr lang="fr-FR" i="1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8144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490"/>
          <a:stretch/>
        </p:blipFill>
        <p:spPr>
          <a:xfrm>
            <a:off x="5018699" y="1428750"/>
            <a:ext cx="5988936" cy="567759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81"/>
          <a:stretch/>
        </p:blipFill>
        <p:spPr>
          <a:xfrm>
            <a:off x="449772" y="1428750"/>
            <a:ext cx="5863942" cy="5022472"/>
          </a:xfrm>
        </p:spPr>
      </p:pic>
      <p:sp>
        <p:nvSpPr>
          <p:cNvPr id="6" name="ZoneTexte 5"/>
          <p:cNvSpPr txBox="1"/>
          <p:nvPr/>
        </p:nvSpPr>
        <p:spPr>
          <a:xfrm>
            <a:off x="1767840" y="1532709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Cas d’Utilisation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7950926" y="1532709"/>
            <a:ext cx="310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</a:t>
            </a:r>
            <a:r>
              <a:rPr lang="fr-FR" dirty="0" smtClean="0"/>
              <a:t>bloc</a:t>
            </a:r>
            <a:endParaRPr lang="fr-FR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7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</a:t>
            </a:r>
            <a:r>
              <a:rPr lang="fr-FR" dirty="0" smtClean="0"/>
              <a:t>ifférentes Diagrammes du </a:t>
            </a:r>
            <a:r>
              <a:rPr lang="fr-FR" dirty="0" err="1" smtClean="0"/>
              <a:t>SysML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1767840" y="1591936"/>
            <a:ext cx="299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Diagramme de séquence &gt;&gt;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6" y="3124157"/>
            <a:ext cx="1486107" cy="60968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45" y="1428750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5893" y="1471760"/>
            <a:ext cx="1486107" cy="609685"/>
          </a:xfrm>
          <a:prstGeom prst="rect">
            <a:avLst/>
          </a:prstGeom>
        </p:spPr>
      </p:pic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21" b="20334"/>
          <a:stretch/>
        </p:blipFill>
        <p:spPr>
          <a:xfrm>
            <a:off x="4763589" y="1271995"/>
            <a:ext cx="5038785" cy="5340731"/>
          </a:xfr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4194" y="5561065"/>
            <a:ext cx="8716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2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Triptyque du </a:t>
            </a:r>
            <a:r>
              <a:rPr lang="fr-FR" dirty="0" err="1"/>
              <a:t>Dév</a:t>
            </a:r>
            <a:r>
              <a:rPr lang="fr-FR" dirty="0"/>
              <a:t>-durable</a:t>
            </a:r>
            <a:br>
              <a:rPr lang="fr-FR" dirty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033" y="2603093"/>
            <a:ext cx="2558673" cy="2438736"/>
          </a:xfr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845" y="986565"/>
            <a:ext cx="7784280" cy="6015126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0420" y="986565"/>
            <a:ext cx="1486107" cy="6096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315" y="986565"/>
            <a:ext cx="1486107" cy="6096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219" y="1274290"/>
            <a:ext cx="148610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2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d’Energie et d’Information</a:t>
            </a:r>
            <a:br>
              <a:rPr lang="fr-FR" dirty="0"/>
            </a:b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" t="14127" r="-196" b="32381"/>
          <a:stretch/>
        </p:blipFill>
        <p:spPr>
          <a:xfrm>
            <a:off x="0" y="1428750"/>
            <a:ext cx="11434862" cy="47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57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1485900"/>
          </a:xfrm>
        </p:spPr>
        <p:txBody>
          <a:bodyPr/>
          <a:lstStyle/>
          <a:p>
            <a:r>
              <a:rPr lang="fr-FR" dirty="0"/>
              <a:t>Cahier des Charges</a:t>
            </a:r>
            <a:br>
              <a:rPr lang="fr-FR" dirty="0"/>
            </a:b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115241"/>
            <a:ext cx="8045235" cy="5430533"/>
          </a:xfrm>
          <a:prstGeom prst="rect">
            <a:avLst/>
          </a:prstGeom>
          <a:effectLst>
            <a:glow rad="12700">
              <a:srgbClr val="FFFF00">
                <a:alpha val="20000"/>
              </a:srgbClr>
            </a:glo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9933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Choix, Solution, logicielle et matérielle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01931" y="1798320"/>
            <a:ext cx="9601200" cy="3581400"/>
          </a:xfrm>
        </p:spPr>
        <p:txBody>
          <a:bodyPr/>
          <a:lstStyle/>
          <a:p>
            <a:r>
              <a:rPr lang="fr-FR" dirty="0" smtClean="0"/>
              <a:t>Logicielle : application </a:t>
            </a:r>
            <a:r>
              <a:rPr lang="fr-FR" dirty="0" err="1" smtClean="0"/>
              <a:t>Arduino</a:t>
            </a:r>
            <a:r>
              <a:rPr lang="fr-FR" dirty="0" smtClean="0"/>
              <a:t> (code)</a:t>
            </a:r>
          </a:p>
          <a:p>
            <a:r>
              <a:rPr lang="fr-FR" dirty="0" smtClean="0"/>
              <a:t>Matérielles : </a:t>
            </a:r>
          </a:p>
          <a:p>
            <a:pPr marL="530352" lvl="1" indent="0">
              <a:buNone/>
            </a:pPr>
            <a:r>
              <a:rPr lang="fr-FR" dirty="0"/>
              <a:t>	</a:t>
            </a:r>
            <a:r>
              <a:rPr lang="fr-FR" sz="1400" dirty="0" smtClean="0"/>
              <a:t>-Carte </a:t>
            </a:r>
            <a:r>
              <a:rPr lang="fr-FR" sz="1400" dirty="0" err="1" smtClean="0"/>
              <a:t>Arduino</a:t>
            </a:r>
            <a:r>
              <a:rPr lang="fr-FR" sz="1400" dirty="0" smtClean="0"/>
              <a:t> </a:t>
            </a:r>
            <a:r>
              <a:rPr lang="fr-FR" sz="1400" dirty="0" err="1" smtClean="0"/>
              <a:t>Uno</a:t>
            </a:r>
            <a:endParaRPr lang="fr-FR" sz="1400" dirty="0" smtClean="0"/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-écran LCD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-Pavé tactile 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-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956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599" y="372291"/>
            <a:ext cx="9601200" cy="672738"/>
          </a:xfrm>
        </p:spPr>
        <p:txBody>
          <a:bodyPr>
            <a:normAutofit fontScale="90000"/>
          </a:bodyPr>
          <a:lstStyle/>
          <a:p>
            <a:r>
              <a:rPr lang="fr-FR" i="1" dirty="0"/>
              <a:t>L’</a:t>
            </a:r>
            <a:r>
              <a:rPr lang="fr-FR" i="1" dirty="0" err="1"/>
              <a:t>Algorigramme</a:t>
            </a:r>
            <a:r>
              <a:rPr lang="fr-FR" i="1" dirty="0"/>
              <a:t> des Systèmes</a:t>
            </a:r>
            <a:br>
              <a:rPr lang="fr-FR" i="1" dirty="0"/>
            </a:b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3" r="24061"/>
          <a:stretch/>
        </p:blipFill>
        <p:spPr>
          <a:xfrm>
            <a:off x="1562099" y="708660"/>
            <a:ext cx="4492272" cy="617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98677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332</TotalTime>
  <Words>81</Words>
  <Application>Microsoft Office PowerPoint</Application>
  <PresentationFormat>Grand écran</PresentationFormat>
  <Paragraphs>26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Project Joola</vt:lpstr>
      <vt:lpstr>Sommaire</vt:lpstr>
      <vt:lpstr>Les Différentes Diagrammes du SysML</vt:lpstr>
      <vt:lpstr>Les Différentes Diagrammes du SysML</vt:lpstr>
      <vt:lpstr>Triptyque du Dév-durable </vt:lpstr>
      <vt:lpstr>Chaine d’Energie et d’Information </vt:lpstr>
      <vt:lpstr>Cahier des Charges </vt:lpstr>
      <vt:lpstr>Choix, Solution, logicielle et matérielle</vt:lpstr>
      <vt:lpstr>L’Algorigramme des Systèmes  </vt:lpstr>
      <vt:lpstr>FIN - Temporaire</vt:lpstr>
    </vt:vector>
  </TitlesOfParts>
  <Company>RÃƒÂ©gion Ile de France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Joola</dc:title>
  <dc:creator>Borui ZHANG</dc:creator>
  <cp:lastModifiedBy>Borui ZHANG</cp:lastModifiedBy>
  <cp:revision>20</cp:revision>
  <dcterms:created xsi:type="dcterms:W3CDTF">2025-02-11T15:36:54Z</dcterms:created>
  <dcterms:modified xsi:type="dcterms:W3CDTF">2025-03-28T14:41:12Z</dcterms:modified>
</cp:coreProperties>
</file>