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r>
              <a:rPr lang="fr-FR" smtClean="0"/>
              <a:t>- Temporaire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</a:p>
          <a:p>
            <a:r>
              <a:rPr lang="fr-FR" dirty="0"/>
              <a:t>Choix, Solution, logicielle et </a:t>
            </a:r>
            <a:r>
              <a:rPr lang="fr-FR" dirty="0" smtClean="0"/>
              <a:t>matérielle</a:t>
            </a:r>
            <a:endParaRPr lang="fr-FR" dirty="0"/>
          </a:p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</a:t>
            </a:r>
            <a:r>
              <a:rPr lang="fr-FR" i="1" dirty="0" smtClean="0"/>
              <a:t>Systèmes</a:t>
            </a:r>
          </a:p>
          <a:p>
            <a:r>
              <a:rPr lang="fr-FR" i="1" dirty="0" smtClean="0"/>
              <a:t>Fin Temporaire</a:t>
            </a:r>
            <a:endParaRPr lang="fr-FR" i="1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0"/>
          <a:stretch/>
        </p:blipFill>
        <p:spPr>
          <a:xfrm>
            <a:off x="5018699" y="1428750"/>
            <a:ext cx="5988936" cy="567759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1"/>
          <a:stretch/>
        </p:blipFill>
        <p:spPr>
          <a:xfrm>
            <a:off x="449772" y="1428750"/>
            <a:ext cx="5863942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67840" y="1591936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séquence &gt;&gt;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21" b="20334"/>
          <a:stretch/>
        </p:blipFill>
        <p:spPr>
          <a:xfrm>
            <a:off x="4763589" y="1271995"/>
            <a:ext cx="5038785" cy="5340731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194" y="5561065"/>
            <a:ext cx="87166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err="1"/>
              <a:t>Dév</a:t>
            </a:r>
            <a:r>
              <a:rPr lang="fr-FR" dirty="0"/>
              <a:t>-durable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33" y="2603093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45" y="986565"/>
            <a:ext cx="7784280" cy="601512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420" y="986565"/>
            <a:ext cx="1486107" cy="6096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315" y="986565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219" y="127429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4127" r="-196" b="32381"/>
          <a:stretch/>
        </p:blipFill>
        <p:spPr>
          <a:xfrm>
            <a:off x="0" y="1428750"/>
            <a:ext cx="11434862" cy="4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15241"/>
            <a:ext cx="8045235" cy="5430533"/>
          </a:xfrm>
          <a:prstGeom prst="rect">
            <a:avLst/>
          </a:prstGeom>
          <a:effectLst>
            <a:glow rad="12700">
              <a:srgbClr val="FFFF00">
                <a:alpha val="20000"/>
              </a:srgb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Choix, Solution, logicielle et matérielle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1" y="1798320"/>
            <a:ext cx="9601200" cy="3581400"/>
          </a:xfrm>
        </p:spPr>
        <p:txBody>
          <a:bodyPr/>
          <a:lstStyle/>
          <a:p>
            <a:r>
              <a:rPr lang="fr-FR" dirty="0" smtClean="0"/>
              <a:t>Logicielle : application </a:t>
            </a:r>
            <a:r>
              <a:rPr lang="fr-FR" dirty="0" err="1" smtClean="0"/>
              <a:t>Arduino</a:t>
            </a:r>
            <a:r>
              <a:rPr lang="fr-FR" dirty="0" smtClean="0"/>
              <a:t> (code)</a:t>
            </a:r>
          </a:p>
          <a:p>
            <a:r>
              <a:rPr lang="fr-FR" dirty="0" smtClean="0"/>
              <a:t>Matérielles : </a:t>
            </a:r>
          </a:p>
          <a:p>
            <a:pPr marL="530352" lvl="1" indent="0">
              <a:buNone/>
            </a:pPr>
            <a:r>
              <a:rPr lang="fr-FR" dirty="0"/>
              <a:t>	</a:t>
            </a:r>
            <a:r>
              <a:rPr lang="fr-FR" sz="1400" dirty="0" smtClean="0"/>
              <a:t>-Carte </a:t>
            </a:r>
            <a:r>
              <a:rPr lang="fr-FR" sz="1400" dirty="0" smtClean="0"/>
              <a:t>Micro-bits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</a:t>
            </a:r>
            <a:r>
              <a:rPr lang="fr-FR" sz="1400" dirty="0" smtClean="0"/>
              <a:t>écran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/>
              <a:t>-Capteur de force Grove FSR402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95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672738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Systèmes</a:t>
            </a:r>
            <a:br>
              <a:rPr lang="fr-FR" i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r="24061"/>
          <a:stretch/>
        </p:blipFill>
        <p:spPr>
          <a:xfrm>
            <a:off x="1562099" y="708660"/>
            <a:ext cx="4492272" cy="617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67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345</TotalTime>
  <Words>81</Words>
  <Application>Microsoft Office PowerPoint</Application>
  <PresentationFormat>Grand écran</PresentationFormat>
  <Paragraphs>26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Project Joola</vt:lpstr>
      <vt:lpstr>Sommaire</vt:lpstr>
      <vt:lpstr>Les Différentes Diagrammes du SysML</vt:lpstr>
      <vt:lpstr>Les Différentes Diagrammes du SysML</vt:lpstr>
      <vt:lpstr>Triptyque du Dév-durable </vt:lpstr>
      <vt:lpstr>Chaine d’Energie et d’Information </vt:lpstr>
      <vt:lpstr>Cahier des Charges </vt:lpstr>
      <vt:lpstr>Choix, Solution, logicielle et matérielle</vt:lpstr>
      <vt:lpstr>L’Algorigramme des Systèmes  </vt:lpstr>
      <vt:lpstr>FIN - Temporaire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22</cp:revision>
  <dcterms:created xsi:type="dcterms:W3CDTF">2025-02-11T15:36:54Z</dcterms:created>
  <dcterms:modified xsi:type="dcterms:W3CDTF">2025-04-04T13:55:38Z</dcterms:modified>
</cp:coreProperties>
</file>