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  <a:endParaRPr lang="fr-FR" dirty="0"/>
          </a:p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</a:p>
          <a:p>
            <a:endParaRPr lang="fr-FR" dirty="0"/>
          </a:p>
          <a:p>
            <a:r>
              <a:rPr lang="fr-FR" i="1" dirty="0"/>
              <a:t>Future</a:t>
            </a:r>
          </a:p>
          <a:p>
            <a:r>
              <a:rPr lang="fr-FR" i="1" dirty="0"/>
              <a:t>Solution </a:t>
            </a:r>
            <a:r>
              <a:rPr lang="fr-FR" i="1" dirty="0" smtClean="0"/>
              <a:t>Logicielle </a:t>
            </a:r>
            <a:r>
              <a:rPr lang="fr-FR" i="1" dirty="0"/>
              <a:t>ou </a:t>
            </a:r>
            <a:r>
              <a:rPr lang="fr-FR" i="1" dirty="0" smtClean="0"/>
              <a:t>Matérielle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67840" y="1591936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</a:t>
            </a:r>
            <a:r>
              <a:rPr lang="fr-FR" dirty="0" smtClean="0"/>
              <a:t>séquence &gt;&gt;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21" b="20334"/>
          <a:stretch/>
        </p:blipFill>
        <p:spPr>
          <a:xfrm>
            <a:off x="4763589" y="1271995"/>
            <a:ext cx="5038785" cy="5340731"/>
          </a:xfrm>
        </p:spPr>
      </p:pic>
    </p:spTree>
    <p:extLst>
      <p:ext uri="{BB962C8B-B14F-4D97-AF65-F5344CB8AC3E}">
        <p14:creationId xmlns:p14="http://schemas.microsoft.com/office/powerpoint/2010/main" val="30720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err="1"/>
              <a:t>Dév</a:t>
            </a:r>
            <a:r>
              <a:rPr lang="fr-FR" dirty="0"/>
              <a:t>-durable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33" y="2603093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45" y="986565"/>
            <a:ext cx="7784280" cy="601512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20" y="986565"/>
            <a:ext cx="1486107" cy="6096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315" y="986565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219" y="127429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4127" r="-196" b="32381"/>
          <a:stretch/>
        </p:blipFill>
        <p:spPr>
          <a:xfrm>
            <a:off x="0" y="1428750"/>
            <a:ext cx="11434862" cy="4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045235" cy="5430533"/>
          </a:xfrm>
          <a:prstGeom prst="rect">
            <a:avLst/>
          </a:prstGeom>
          <a:effectLst>
            <a:glow rad="12700">
              <a:srgbClr val="FFFF00">
                <a:alpha val="20000"/>
              </a:srgb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672738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  <a:br>
              <a:rPr lang="fr-FR" i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r="24061"/>
          <a:stretch/>
        </p:blipFill>
        <p:spPr>
          <a:xfrm>
            <a:off x="1562099" y="708660"/>
            <a:ext cx="4492272" cy="61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259</TotalTime>
  <Words>61</Words>
  <Application>Microsoft Office PowerPoint</Application>
  <PresentationFormat>Grand écran</PresentationFormat>
  <Paragraphs>20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Project Joola</vt:lpstr>
      <vt:lpstr>Sommaire</vt:lpstr>
      <vt:lpstr>Les Différentes Diagrammes du SysML</vt:lpstr>
      <vt:lpstr>Les Différentes Diagrammes du SysML</vt:lpstr>
      <vt:lpstr>Triptyque du Dév-durable </vt:lpstr>
      <vt:lpstr>Chaine d’Energie et d’Information </vt:lpstr>
      <vt:lpstr>Cahier des Charges </vt:lpstr>
      <vt:lpstr>L’Algorigramme des Systèmes 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16</cp:revision>
  <dcterms:created xsi:type="dcterms:W3CDTF">2025-02-11T15:36:54Z</dcterms:created>
  <dcterms:modified xsi:type="dcterms:W3CDTF">2025-03-28T13:25:09Z</dcterms:modified>
</cp:coreProperties>
</file>