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  <a:endParaRPr lang="fr-FR" dirty="0"/>
          </a:p>
          <a:p>
            <a:endParaRPr lang="fr-FR" dirty="0"/>
          </a:p>
          <a:p>
            <a:r>
              <a:rPr lang="fr-FR" i="1" dirty="0"/>
              <a:t>Future</a:t>
            </a:r>
          </a:p>
          <a:p>
            <a:r>
              <a:rPr lang="fr-FR" i="1" dirty="0"/>
              <a:t>Solution </a:t>
            </a:r>
            <a:r>
              <a:rPr lang="fr-FR" i="1" dirty="0" smtClean="0"/>
              <a:t>Logicielle </a:t>
            </a:r>
            <a:r>
              <a:rPr lang="fr-FR" i="1" dirty="0"/>
              <a:t>ou </a:t>
            </a:r>
            <a:r>
              <a:rPr lang="fr-FR" i="1" dirty="0" smtClean="0"/>
              <a:t>Matérielle</a:t>
            </a:r>
            <a:endParaRPr lang="fr-FR" i="1" dirty="0"/>
          </a:p>
          <a:p>
            <a:r>
              <a:rPr lang="fr-FR" i="1" dirty="0" smtClean="0"/>
              <a:t>L’</a:t>
            </a:r>
            <a:r>
              <a:rPr lang="fr-FR" i="1" dirty="0" err="1" smtClean="0"/>
              <a:t>Algorigramme</a:t>
            </a:r>
            <a:r>
              <a:rPr lang="fr-FR" i="1" dirty="0" smtClean="0"/>
              <a:t> </a:t>
            </a:r>
            <a:r>
              <a:rPr lang="fr-FR" i="1" dirty="0"/>
              <a:t>des </a:t>
            </a:r>
            <a:r>
              <a:rPr lang="fr-FR" i="1" dirty="0" smtClean="0"/>
              <a:t>Systèmes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err="1"/>
              <a:t>Dév</a:t>
            </a:r>
            <a:r>
              <a:rPr lang="fr-FR" dirty="0"/>
              <a:t>-durable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33" y="2603093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5" y="986565"/>
            <a:ext cx="7784280" cy="60151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20" y="986565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15" y="98656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219" y="127429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045235" cy="5430533"/>
          </a:xfrm>
          <a:prstGeom prst="rect">
            <a:avLst/>
          </a:prstGeom>
          <a:effectLst>
            <a:glow rad="12700">
              <a:srgbClr val="FFFF00">
                <a:alpha val="20000"/>
              </a:srgb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156</TotalTime>
  <Words>49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Project Joola</vt:lpstr>
      <vt:lpstr>Sommaire</vt:lpstr>
      <vt:lpstr>Les Différentes Diagrammes du SysML</vt:lpstr>
      <vt:lpstr>Triptyque du Dév-durable </vt:lpstr>
      <vt:lpstr>Chaine d’Energie et d’Information </vt:lpstr>
      <vt:lpstr>Cahier des Charges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10</cp:revision>
  <dcterms:created xsi:type="dcterms:W3CDTF">2025-02-11T15:36:54Z</dcterms:created>
  <dcterms:modified xsi:type="dcterms:W3CDTF">2025-02-14T14:20:59Z</dcterms:modified>
</cp:coreProperties>
</file>