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r>
              <a:rPr lang="fr-FR" i="1" dirty="0" smtClean="0"/>
              <a:t>L’</a:t>
            </a:r>
            <a:r>
              <a:rPr lang="fr-FR" i="1" dirty="0" err="1" smtClean="0"/>
              <a:t>Algorigramme</a:t>
            </a:r>
            <a:r>
              <a:rPr lang="fr-FR" i="1" dirty="0" smtClean="0"/>
              <a:t> </a:t>
            </a:r>
            <a:r>
              <a:rPr lang="fr-FR" i="1" dirty="0"/>
              <a:t>des </a:t>
            </a:r>
            <a:r>
              <a:rPr lang="fr-FR" i="1" dirty="0" smtClean="0"/>
              <a:t>Systèmes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2" y="1428750"/>
            <a:ext cx="6499668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98" y="1428750"/>
            <a:ext cx="7347473" cy="56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ATTENTE D’AMELIORATION DU 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</a:t>
            </a:r>
            <a:r>
              <a:rPr lang="fr-FR" smtClean="0"/>
              <a:t>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34</TotalTime>
  <Words>54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  <vt:lpstr>Chaine d’Energie et d’Information </vt:lpstr>
      <vt:lpstr>Cahier des Charges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7</cp:revision>
  <dcterms:created xsi:type="dcterms:W3CDTF">2025-02-11T15:36:54Z</dcterms:created>
  <dcterms:modified xsi:type="dcterms:W3CDTF">2025-02-14T12:15:54Z</dcterms:modified>
</cp:coreProperties>
</file>