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797F434-4AB4-4EC1-B58A-163341A3AFA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7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27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96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2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942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772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1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5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833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8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AAF9114-46CF-426A-8A8B-A9AE0B07B14A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65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Project-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Borui, Arthur, </a:t>
            </a:r>
            <a:r>
              <a:rPr lang="fr-F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Selmen</a:t>
            </a:r>
            <a:endParaRPr lang="fr-F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7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8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sz="8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2722300"/>
            <a:ext cx="10058400" cy="4050792"/>
          </a:xfrm>
        </p:spPr>
        <p:txBody>
          <a:bodyPr/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différents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diagrammes et triptyque du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-dur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Chaine d’énergie et d’information</a:t>
            </a:r>
          </a:p>
          <a:p>
            <a:endParaRPr 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logicielle ou matérielle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</a:t>
            </a:r>
            <a:r>
              <a:rPr 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algorigramme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systèmes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73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658804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différents diagrammes et triptyque du </a:t>
            </a:r>
            <a:r>
              <a:rPr lang="fr-FR" sz="4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Dév</a:t>
            </a:r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-dur</a:t>
            </a:r>
            <a:b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45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772015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fr-FR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Cahier des charges</a:t>
            </a:r>
            <a:br>
              <a:rPr lang="fr-FR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5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2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632678"/>
            <a:ext cx="10058400" cy="1609344"/>
          </a:xfrm>
        </p:spPr>
        <p:txBody>
          <a:bodyPr>
            <a:noAutofit/>
          </a:bodyPr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Chaine d’énergie et d’information</a:t>
            </a:r>
            <a:b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13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logicielle ou matérielle</a:t>
            </a:r>
            <a:b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2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</a:t>
            </a:r>
            <a:r>
              <a:rPr lang="fr-FR" sz="4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algorigramme</a:t>
            </a:r>
            <a: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systèmes</a:t>
            </a:r>
            <a:br>
              <a:rPr lang="fr-FR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257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Type de bois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224</TotalTime>
  <Words>50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Type de bois</vt:lpstr>
      <vt:lpstr>Project-Joola</vt:lpstr>
      <vt:lpstr>Sommaire</vt:lpstr>
      <vt:lpstr>Les différents diagrammes et triptyque du Dév-dur </vt:lpstr>
      <vt:lpstr>Cahier des charges </vt:lpstr>
      <vt:lpstr>Chaine d’énergie et d’information </vt:lpstr>
      <vt:lpstr>Solution logicielle ou matérielle </vt:lpstr>
      <vt:lpstr>L’algorigramme des systèmes 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Project-Joola</dc:title>
  <dc:creator>Borui ZHANG</dc:creator>
  <cp:lastModifiedBy>Selmen ZIGH</cp:lastModifiedBy>
  <cp:revision>12</cp:revision>
  <dcterms:created xsi:type="dcterms:W3CDTF">2025-02-04T13:22:43Z</dcterms:created>
  <dcterms:modified xsi:type="dcterms:W3CDTF">2025-02-11T15:09:30Z</dcterms:modified>
</cp:coreProperties>
</file>