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microbit.org/v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73692"/>
            <a:ext cx="9601200" cy="733425"/>
          </a:xfrm>
        </p:spPr>
        <p:txBody>
          <a:bodyPr>
            <a:normAutofit fontScale="90000"/>
          </a:bodyPr>
          <a:lstStyle/>
          <a:p>
            <a:r>
              <a:rPr lang="fr-FR" dirty="0"/>
              <a:t>Validation des Choix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547" y="1133146"/>
            <a:ext cx="11553826" cy="923925"/>
          </a:xfrm>
        </p:spPr>
        <p:txBody>
          <a:bodyPr>
            <a:normAutofit/>
          </a:bodyPr>
          <a:lstStyle/>
          <a:p>
            <a:r>
              <a:rPr lang="fr-FR" dirty="0" smtClean="0"/>
              <a:t>Compactibilité (donnés fiable de wiki.seeedstudio.com)</a:t>
            </a:r>
          </a:p>
          <a:p>
            <a:pPr marL="0" indent="0">
              <a:buNone/>
            </a:pPr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			Grove Base </a:t>
            </a:r>
            <a:r>
              <a:rPr lang="fr-FR" dirty="0" err="1" smtClean="0"/>
              <a:t>Shield</a:t>
            </a:r>
            <a:r>
              <a:rPr lang="fr-FR" dirty="0" smtClean="0"/>
              <a:t>	Ecran LCD RGB	         Round Force </a:t>
            </a:r>
            <a:r>
              <a:rPr lang="fr-FR" dirty="0" err="1" smtClean="0"/>
              <a:t>Sensor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1" y="2781341"/>
            <a:ext cx="1952869" cy="300400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ZoneTexte 4"/>
          <p:cNvSpPr txBox="1"/>
          <p:nvPr/>
        </p:nvSpPr>
        <p:spPr>
          <a:xfrm>
            <a:off x="4304775" y="204360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Tester et est compatibles avec tout les 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</a:t>
            </a:r>
            <a:r>
              <a:rPr lang="fr-FR" sz="1400" dirty="0" err="1" smtClean="0"/>
              <a:t>Uno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0" y="2206925"/>
            <a:ext cx="3409777" cy="393306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56" y="2206925"/>
            <a:ext cx="1940305" cy="32237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401" y="2206925"/>
            <a:ext cx="2781774" cy="42159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1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b="9583"/>
          <a:stretch/>
        </p:blipFill>
        <p:spPr>
          <a:xfrm>
            <a:off x="753661" y="1045029"/>
            <a:ext cx="9694077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</a:t>
            </a:r>
            <a:r>
              <a:rPr lang="fr-FR" dirty="0" smtClean="0"/>
              <a:t>Logicielle </a:t>
            </a:r>
            <a:r>
              <a:rPr lang="fr-FR" dirty="0"/>
              <a:t>et M</a:t>
            </a:r>
            <a:r>
              <a:rPr lang="fr-FR" dirty="0" smtClean="0"/>
              <a:t>atérielle</a:t>
            </a:r>
          </a:p>
          <a:p>
            <a:r>
              <a:rPr lang="fr-FR" dirty="0" smtClean="0"/>
              <a:t>Validation des Choix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smtClean="0"/>
              <a:t>Développement-durable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1" y="2809875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/>
          <a:stretch/>
        </p:blipFill>
        <p:spPr>
          <a:xfrm>
            <a:off x="1481845" y="1323975"/>
            <a:ext cx="7784280" cy="56777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31" y="1273196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65" y="127319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58" y="1558902"/>
            <a:ext cx="1486107" cy="60968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66125" y="2409884"/>
            <a:ext cx="2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353426" cy="53733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051" y="381000"/>
            <a:ext cx="10959738" cy="6466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Choix, Solution, logicielle et </a:t>
            </a:r>
            <a:r>
              <a:rPr lang="fr-FR" dirty="0" smtClean="0"/>
              <a:t>matérielle 1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Rejeter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805" y="1449977"/>
            <a:ext cx="9601200" cy="3581400"/>
          </a:xfrm>
        </p:spPr>
        <p:txBody>
          <a:bodyPr/>
          <a:lstStyle/>
          <a:p>
            <a:r>
              <a:rPr lang="fr-FR" dirty="0" smtClean="0"/>
              <a:t>Logicielle prévu </a:t>
            </a:r>
            <a:r>
              <a:rPr lang="fr-FR" dirty="0" smtClean="0"/>
              <a:t>: </a:t>
            </a:r>
            <a:r>
              <a:rPr lang="fr-FR" dirty="0" err="1" smtClean="0">
                <a:hlinkClick r:id="rId2"/>
              </a:rPr>
              <a:t>Microbit</a:t>
            </a:r>
            <a:r>
              <a:rPr lang="fr-FR" dirty="0" smtClean="0">
                <a:hlinkClick r:id="rId2"/>
              </a:rPr>
              <a:t> Python Editor</a:t>
            </a:r>
            <a:endParaRPr lang="fr-FR" dirty="0" smtClean="0"/>
          </a:p>
          <a:p>
            <a:r>
              <a:rPr lang="fr-FR" dirty="0" smtClean="0"/>
              <a:t>Matériel prévu : Carte </a:t>
            </a:r>
            <a:r>
              <a:rPr lang="fr-FR" smtClean="0"/>
              <a:t>Microbit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 rencontrer :</a:t>
            </a:r>
          </a:p>
          <a:p>
            <a:pPr lvl="1"/>
            <a:r>
              <a:rPr lang="fr-FR" dirty="0" smtClean="0"/>
              <a:t>Incompatibilités des matériaux (capteur)</a:t>
            </a:r>
          </a:p>
          <a:p>
            <a:pPr lvl="1"/>
            <a:r>
              <a:rPr lang="fr-FR" dirty="0" smtClean="0"/>
              <a:t>Cahier des charges non respecter (écran)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/>
              <a:t>	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Choix, Solution, logicielle et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-Grove Base </a:t>
            </a:r>
            <a:r>
              <a:rPr lang="fr-FR" sz="1400" dirty="0" err="1" smtClean="0"/>
              <a:t>Shield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-Câble Grove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-Ecran</a:t>
            </a:r>
          </a:p>
          <a:p>
            <a:pPr marL="0" indent="0">
              <a:buNone/>
            </a:pPr>
            <a:r>
              <a:rPr lang="fr-FR" sz="1400" dirty="0"/>
              <a:t>	-Capteur de force Grove </a:t>
            </a:r>
            <a:r>
              <a:rPr lang="fr-FR" sz="1400" dirty="0" smtClean="0"/>
              <a:t>FSR402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59" y="1798320"/>
            <a:ext cx="406581" cy="406581"/>
          </a:xfrm>
          <a:prstGeom prst="rect">
            <a:avLst/>
          </a:prstGeom>
        </p:spPr>
      </p:pic>
      <p:pic>
        <p:nvPicPr>
          <p:cNvPr id="1026" name="Picture 2" descr="https://media-cdn.seeedstudio.com/media/catalog/product/cache/bb49d3ec4ee05b6f018e93f896b8a25d/h/t/httpsstatics3.seeedstudio.comseeedfile2017-11bazaar622825_img_4759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4446" r="4446" b="4446"/>
          <a:stretch/>
        </p:blipFill>
        <p:spPr bwMode="auto">
          <a:xfrm>
            <a:off x="6537373" y="174239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seeedstudio.com/media/catalog/product/cache/bb49d3ec4ee05b6f018e93f896b8a25d/h/t/httpsstatics3.seeedstudio.comseeedimg2016-09ojyc6a5jtrgslqwc5j7gw9ti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6571" r="10283" b="6571"/>
          <a:stretch/>
        </p:blipFill>
        <p:spPr bwMode="auto">
          <a:xfrm>
            <a:off x="8999038" y="1628503"/>
            <a:ext cx="2287270" cy="187577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74" y="363675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cdn.seeedstudio.com/media/catalog/product/cache/bb49d3ec4ee05b6f018e93f896b8a25d/h/t/httpsstatics3.seeedstudio.comseeedfile2018-08bazaar89664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8" y="3674098"/>
            <a:ext cx="2287270" cy="171545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8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514</TotalTime>
  <Words>145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Développement-durable </vt:lpstr>
      <vt:lpstr>Chaine d’Energie et d’Information </vt:lpstr>
      <vt:lpstr>Cahier des Charges </vt:lpstr>
      <vt:lpstr>Choix, Solution, logicielle et matérielle 1 : Rejeter</vt:lpstr>
      <vt:lpstr>Choix, Solution, logicielle et matérielle</vt:lpstr>
      <vt:lpstr>Validation des Choix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35</cp:revision>
  <dcterms:created xsi:type="dcterms:W3CDTF">2025-02-11T15:36:54Z</dcterms:created>
  <dcterms:modified xsi:type="dcterms:W3CDTF">2025-04-08T14:19:16Z</dcterms:modified>
</cp:coreProperties>
</file>