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r>
              <a:rPr lang="fr-FR" i="1" dirty="0" smtClean="0"/>
              <a:t>L’</a:t>
            </a:r>
            <a:r>
              <a:rPr lang="fr-FR" i="1" dirty="0" err="1" smtClean="0"/>
              <a:t>Algorigramme</a:t>
            </a:r>
            <a:r>
              <a:rPr lang="fr-FR" i="1" dirty="0" smtClean="0"/>
              <a:t> </a:t>
            </a:r>
            <a:r>
              <a:rPr lang="fr-FR" i="1" dirty="0"/>
              <a:t>des </a:t>
            </a:r>
            <a:r>
              <a:rPr lang="fr-FR" i="1" dirty="0" smtClean="0"/>
              <a:t>Systèmes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2" y="1428750"/>
            <a:ext cx="6499668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98" y="1428750"/>
            <a:ext cx="7347473" cy="56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9"/>
          <a:stretch/>
        </p:blipFill>
        <p:spPr>
          <a:xfrm>
            <a:off x="1084217" y="1628502"/>
            <a:ext cx="10175966" cy="6920545"/>
          </a:xfr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115240"/>
            <a:ext cx="8294915" cy="5579645"/>
          </a:xfrm>
          <a:prstGeom prst="rect">
            <a:avLst/>
          </a:prstGeom>
          <a:ln w="28575">
            <a:solidFill>
              <a:srgbClr val="FFFF99"/>
            </a:solidFill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- </a:t>
            </a:r>
            <a:r>
              <a:rPr lang="fr-FR" dirty="0" err="1" smtClean="0"/>
              <a:t>Temp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24</TotalTime>
  <Words>49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Project Joola</vt:lpstr>
      <vt:lpstr>Sommaire</vt:lpstr>
      <vt:lpstr>Les Différentes Diagrammes du SysML</vt:lpstr>
      <vt:lpstr>Triptyque du Dév-durable </vt:lpstr>
      <vt:lpstr>Chaine d’Energie et d’Information </vt:lpstr>
      <vt:lpstr>Cahier des Charges </vt:lpstr>
      <vt:lpstr>FIN - Temp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5</cp:revision>
  <dcterms:created xsi:type="dcterms:W3CDTF">2025-02-11T15:36:54Z</dcterms:created>
  <dcterms:modified xsi:type="dcterms:W3CDTF">2025-02-11T16:03:45Z</dcterms:modified>
</cp:coreProperties>
</file>