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32315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51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03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183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79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67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03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42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484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130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875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Joola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Borui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795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Différents Diagrammes </a:t>
            </a:r>
            <a:r>
              <a:rPr lang="fr-FR" dirty="0"/>
              <a:t>et </a:t>
            </a:r>
            <a:r>
              <a:rPr lang="fr-FR" dirty="0" smtClean="0"/>
              <a:t>Triptyque </a:t>
            </a:r>
            <a:r>
              <a:rPr lang="fr-FR" dirty="0"/>
              <a:t>du </a:t>
            </a:r>
            <a:r>
              <a:rPr lang="fr-FR" dirty="0" err="1" smtClean="0"/>
              <a:t>Dév</a:t>
            </a:r>
            <a:r>
              <a:rPr lang="fr-FR" dirty="0" smtClean="0"/>
              <a:t>-durable</a:t>
            </a:r>
            <a:endParaRPr lang="fr-FR" dirty="0"/>
          </a:p>
          <a:p>
            <a:r>
              <a:rPr lang="fr-FR" dirty="0"/>
              <a:t>Chaine </a:t>
            </a:r>
            <a:r>
              <a:rPr lang="fr-FR" dirty="0" smtClean="0"/>
              <a:t>d’Energie </a:t>
            </a:r>
            <a:r>
              <a:rPr lang="fr-FR" dirty="0"/>
              <a:t>et </a:t>
            </a:r>
            <a:r>
              <a:rPr lang="fr-FR" dirty="0" smtClean="0"/>
              <a:t>d’Information</a:t>
            </a:r>
          </a:p>
          <a:p>
            <a:r>
              <a:rPr lang="fr-FR" dirty="0" smtClean="0"/>
              <a:t>Cahier des Charges</a:t>
            </a:r>
            <a:endParaRPr lang="fr-FR" dirty="0"/>
          </a:p>
          <a:p>
            <a:endParaRPr lang="fr-FR" dirty="0"/>
          </a:p>
          <a:p>
            <a:r>
              <a:rPr lang="fr-FR" i="1" dirty="0"/>
              <a:t>Future</a:t>
            </a:r>
          </a:p>
          <a:p>
            <a:r>
              <a:rPr lang="fr-FR" i="1" dirty="0"/>
              <a:t>Solution </a:t>
            </a:r>
            <a:r>
              <a:rPr lang="fr-FR" i="1" dirty="0" smtClean="0"/>
              <a:t>Logicielle </a:t>
            </a:r>
            <a:r>
              <a:rPr lang="fr-FR" i="1" dirty="0"/>
              <a:t>ou </a:t>
            </a:r>
            <a:r>
              <a:rPr lang="fr-FR" i="1" dirty="0" smtClean="0"/>
              <a:t>Matérielle</a:t>
            </a:r>
            <a:endParaRPr lang="fr-FR" i="1" dirty="0"/>
          </a:p>
          <a:p>
            <a:r>
              <a:rPr lang="fr-FR" i="1" dirty="0" smtClean="0"/>
              <a:t>L’</a:t>
            </a:r>
            <a:r>
              <a:rPr lang="fr-FR" i="1" dirty="0" err="1" smtClean="0"/>
              <a:t>Algorigramme</a:t>
            </a:r>
            <a:r>
              <a:rPr lang="fr-FR" i="1" dirty="0" smtClean="0"/>
              <a:t> </a:t>
            </a:r>
            <a:r>
              <a:rPr lang="fr-FR" i="1" dirty="0"/>
              <a:t>des </a:t>
            </a:r>
            <a:r>
              <a:rPr lang="fr-FR" i="1" dirty="0" smtClean="0"/>
              <a:t>Systèmes</a:t>
            </a:r>
            <a:endParaRPr lang="fr-FR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814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D</a:t>
            </a:r>
            <a:r>
              <a:rPr lang="fr-FR" dirty="0" smtClean="0"/>
              <a:t>ifférentes Diagrammes du </a:t>
            </a:r>
            <a:r>
              <a:rPr lang="fr-FR" dirty="0" err="1" smtClean="0"/>
              <a:t>SysML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2" y="1428750"/>
            <a:ext cx="6499668" cy="5022472"/>
          </a:xfrm>
        </p:spPr>
      </p:pic>
      <p:sp>
        <p:nvSpPr>
          <p:cNvPr id="6" name="ZoneTexte 5"/>
          <p:cNvSpPr txBox="1"/>
          <p:nvPr/>
        </p:nvSpPr>
        <p:spPr>
          <a:xfrm>
            <a:off x="1767840" y="1532709"/>
            <a:ext cx="299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Cas d’Utilisation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950926" y="1532709"/>
            <a:ext cx="31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Blocs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698" y="1428750"/>
            <a:ext cx="7347473" cy="567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7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Triptyque du </a:t>
            </a:r>
            <a:r>
              <a:rPr lang="fr-FR" dirty="0" err="1"/>
              <a:t>Dév</a:t>
            </a:r>
            <a:r>
              <a:rPr lang="fr-FR" dirty="0"/>
              <a:t>-durable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33" y="2603093"/>
            <a:ext cx="2558673" cy="2438736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45" y="986565"/>
            <a:ext cx="7784280" cy="601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324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16</TotalTime>
  <Words>39</Words>
  <Application>Microsoft Office PowerPoint</Application>
  <PresentationFormat>Grand écran</PresentationFormat>
  <Paragraphs>14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6" baseType="lpstr">
      <vt:lpstr>Franklin Gothic Book</vt:lpstr>
      <vt:lpstr>Crop</vt:lpstr>
      <vt:lpstr>Project Joola</vt:lpstr>
      <vt:lpstr>Sommaire</vt:lpstr>
      <vt:lpstr>Les Différentes Diagrammes du SysML</vt:lpstr>
      <vt:lpstr>Triptyque du Dév-durable </vt:lpstr>
    </vt:vector>
  </TitlesOfParts>
  <Company>RÃƒÂ©gion Ile de France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Joola</dc:title>
  <dc:creator>Borui ZHANG</dc:creator>
  <cp:lastModifiedBy>Borui ZHANG</cp:lastModifiedBy>
  <cp:revision>2</cp:revision>
  <dcterms:created xsi:type="dcterms:W3CDTF">2025-02-11T15:36:54Z</dcterms:created>
  <dcterms:modified xsi:type="dcterms:W3CDTF">2025-02-11T15:53:15Z</dcterms:modified>
</cp:coreProperties>
</file>