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797F434-4AB4-4EC1-B58A-163341A3AFAF}">
          <p14:sldIdLst>
            <p14:sldId id="256"/>
            <p14:sldId id="257"/>
            <p14:sldId id="258"/>
            <p14:sldId id="263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6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1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6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0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581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84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9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64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36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05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62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09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24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4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9114-46CF-426A-8A8B-A9AE0B07B14A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32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Project-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Borui, Arthur, </a:t>
            </a:r>
            <a:r>
              <a:rPr lang="fr-FR" dirty="0" err="1" smtClean="0"/>
              <a:t>Selmen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78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différents </a:t>
            </a:r>
            <a:r>
              <a:rPr lang="fr-FR" dirty="0" smtClean="0"/>
              <a:t>diagrammes et triptyque du </a:t>
            </a:r>
            <a:r>
              <a:rPr lang="fr-FR" dirty="0" err="1"/>
              <a:t>D</a:t>
            </a:r>
            <a:r>
              <a:rPr lang="fr-FR" dirty="0" err="1" smtClean="0"/>
              <a:t>év</a:t>
            </a:r>
            <a:r>
              <a:rPr lang="fr-FR" dirty="0" smtClean="0"/>
              <a:t>-dur</a:t>
            </a:r>
            <a:endParaRPr lang="fr-FR" dirty="0"/>
          </a:p>
          <a:p>
            <a:r>
              <a:rPr lang="fr-FR" dirty="0" smtClean="0"/>
              <a:t>Cahier des charges</a:t>
            </a:r>
          </a:p>
          <a:p>
            <a:r>
              <a:rPr lang="fr-FR" dirty="0" smtClean="0"/>
              <a:t>Chaine d’énergie et d’information</a:t>
            </a:r>
          </a:p>
          <a:p>
            <a:endParaRPr lang="fr-FR" dirty="0" smtClean="0"/>
          </a:p>
          <a:p>
            <a:r>
              <a:rPr lang="fr-FR" dirty="0" smtClean="0"/>
              <a:t>Solution logicielle ou matérielle</a:t>
            </a:r>
            <a:endParaRPr lang="fr-FR" dirty="0"/>
          </a:p>
          <a:p>
            <a:r>
              <a:rPr lang="fr-FR" dirty="0" smtClean="0"/>
              <a:t>L’</a:t>
            </a:r>
            <a:r>
              <a:rPr lang="fr-FR" dirty="0" err="1" smtClean="0"/>
              <a:t>algorigramme</a:t>
            </a:r>
            <a:r>
              <a:rPr lang="fr-FR" dirty="0" smtClean="0"/>
              <a:t> des systèmes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730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différents diagrammes et triptyque du </a:t>
            </a:r>
            <a:r>
              <a:rPr lang="fr-FR" dirty="0" err="1"/>
              <a:t>Dév</a:t>
            </a:r>
            <a:r>
              <a:rPr lang="fr-FR" dirty="0"/>
              <a:t>-dur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45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Les différents diagrammes et triptyque du </a:t>
            </a:r>
            <a:r>
              <a:rPr lang="fr-FR" dirty="0" err="1"/>
              <a:t>Dév</a:t>
            </a:r>
            <a:r>
              <a:rPr lang="fr-FR" dirty="0"/>
              <a:t>-dur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08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27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d’énergie et d’information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13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logicielle ou matérielle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72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</a:t>
            </a:r>
            <a:r>
              <a:rPr lang="fr-FR" dirty="0" err="1"/>
              <a:t>algorigramme</a:t>
            </a:r>
            <a:r>
              <a:rPr lang="fr-FR" dirty="0"/>
              <a:t> des systèmes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257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ersonnalisé 2">
      <a:majorFont>
        <a:latin typeface="Gill Sans MT"/>
        <a:ea typeface=""/>
        <a:cs typeface=""/>
      </a:majorFont>
      <a:minorFont>
        <a:latin typeface="Calibri"/>
        <a:ea typeface=""/>
        <a:cs typeface="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57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3</vt:lpstr>
      <vt:lpstr>Facette</vt:lpstr>
      <vt:lpstr>Project-Joola</vt:lpstr>
      <vt:lpstr>Sommaire</vt:lpstr>
      <vt:lpstr>Les différents diagrammes et triptyque du Dév-dur </vt:lpstr>
      <vt:lpstr>Les différents diagrammes et triptyque du Dév-dur </vt:lpstr>
      <vt:lpstr>Cahier des charges </vt:lpstr>
      <vt:lpstr>Chaine d’énergie et d’information </vt:lpstr>
      <vt:lpstr>Solution logicielle ou matérielle </vt:lpstr>
      <vt:lpstr>L’algorigramme des systèmes 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Project-Joola</dc:title>
  <dc:creator>Borui ZHANG</dc:creator>
  <cp:lastModifiedBy>Borui ZHANG</cp:lastModifiedBy>
  <cp:revision>10</cp:revision>
  <dcterms:created xsi:type="dcterms:W3CDTF">2025-02-04T13:22:43Z</dcterms:created>
  <dcterms:modified xsi:type="dcterms:W3CDTF">2025-02-07T15:10:46Z</dcterms:modified>
</cp:coreProperties>
</file>