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Charges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</a:p>
          <a:p>
            <a:endParaRPr lang="fr-FR" dirty="0"/>
          </a:p>
          <a:p>
            <a:r>
              <a:rPr lang="fr-FR" i="1" dirty="0"/>
              <a:t>Future</a:t>
            </a:r>
          </a:p>
          <a:p>
            <a:r>
              <a:rPr lang="fr-FR" i="1" dirty="0"/>
              <a:t>Solution </a:t>
            </a:r>
            <a:r>
              <a:rPr lang="fr-FR" i="1" dirty="0" smtClean="0"/>
              <a:t>Logicielle </a:t>
            </a:r>
            <a:r>
              <a:rPr lang="fr-FR" i="1" dirty="0"/>
              <a:t>ou </a:t>
            </a:r>
            <a:r>
              <a:rPr lang="fr-FR" i="1" dirty="0" smtClean="0"/>
              <a:t>Matérielle</a:t>
            </a:r>
            <a:endParaRPr lang="fr-FR" i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Blocs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20" y="986565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5" y="98656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9" y="127429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4061"/>
          <a:stretch/>
        </p:blipFill>
        <p:spPr>
          <a:xfrm>
            <a:off x="1562099" y="708660"/>
            <a:ext cx="4492272" cy="61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242</TotalTime>
  <Words>52</Words>
  <Application>Microsoft Office PowerPoint</Application>
  <PresentationFormat>Grand écran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Project Joola</vt:lpstr>
      <vt:lpstr>Sommaire</vt:lpstr>
      <vt:lpstr>Les Différentes Diagrammes du SysML</vt:lpstr>
      <vt:lpstr>Triptyque du Dév-durable </vt:lpstr>
      <vt:lpstr>Chaine d’Energie et d’Information </vt:lpstr>
      <vt:lpstr>Cahier des Charges 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14</cp:revision>
  <dcterms:created xsi:type="dcterms:W3CDTF">2025-02-11T15:36:54Z</dcterms:created>
  <dcterms:modified xsi:type="dcterms:W3CDTF">2025-03-14T15:12:10Z</dcterms:modified>
</cp:coreProperties>
</file>