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9114-46CF-426A-8A8B-A9AE0B07B14A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6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9114-46CF-426A-8A8B-A9AE0B07B14A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51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9114-46CF-426A-8A8B-A9AE0B07B14A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16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9114-46CF-426A-8A8B-A9AE0B07B14A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0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9114-46CF-426A-8A8B-A9AE0B07B14A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581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9114-46CF-426A-8A8B-A9AE0B07B14A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848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9114-46CF-426A-8A8B-A9AE0B07B14A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969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9114-46CF-426A-8A8B-A9AE0B07B14A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7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9114-46CF-426A-8A8B-A9AE0B07B14A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64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9114-46CF-426A-8A8B-A9AE0B07B14A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36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9114-46CF-426A-8A8B-A9AE0B07B14A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05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9114-46CF-426A-8A8B-A9AE0B07B14A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62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9114-46CF-426A-8A8B-A9AE0B07B14A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09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9114-46CF-426A-8A8B-A9AE0B07B14A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24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9114-46CF-426A-8A8B-A9AE0B07B14A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4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9114-46CF-426A-8A8B-A9AE0B07B14A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21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F9114-46CF-426A-8A8B-A9AE0B07B14A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0AA977-A364-4B31-BECD-457D13C60A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232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Project-</a:t>
            </a:r>
            <a:r>
              <a:rPr lang="fr-FR" dirty="0" err="1" smtClean="0"/>
              <a:t>Joola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Par Borui, Arthur, </a:t>
            </a:r>
            <a:r>
              <a:rPr lang="fr-FR" dirty="0" err="1" smtClean="0"/>
              <a:t>Selmen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7786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smtClean="0"/>
              <a:t>différents diagrammes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0566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11</Words>
  <Application>Microsoft Office PowerPoint</Application>
  <PresentationFormat>Grand écran</PresentationFormat>
  <Paragraphs>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Facette</vt:lpstr>
      <vt:lpstr>Project-Joola</vt:lpstr>
      <vt:lpstr>Sommaire</vt:lpstr>
    </vt:vector>
  </TitlesOfParts>
  <Company>RÃƒÂ©gion Ile de France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Project-Joola</dc:title>
  <dc:creator>Borui ZHANG</dc:creator>
  <cp:lastModifiedBy>Borui ZHANG</cp:lastModifiedBy>
  <cp:revision>3</cp:revision>
  <dcterms:created xsi:type="dcterms:W3CDTF">2025-02-04T13:22:43Z</dcterms:created>
  <dcterms:modified xsi:type="dcterms:W3CDTF">2025-02-04T13:55:07Z</dcterms:modified>
</cp:coreProperties>
</file>