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63" r:id="rId5"/>
    <p:sldId id="266" r:id="rId6"/>
    <p:sldId id="264" r:id="rId7"/>
    <p:sldId id="267" r:id="rId8"/>
    <p:sldId id="265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797F434-4AB4-4EC1-B58A-163341A3AFAF}">
          <p14:sldIdLst>
            <p14:sldId id="256"/>
            <p14:sldId id="257"/>
            <p14:sldId id="258"/>
            <p14:sldId id="263"/>
            <p14:sldId id="266"/>
            <p14:sldId id="264"/>
            <p14:sldId id="267"/>
            <p14:sldId id="265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72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27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96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9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32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942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772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13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5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833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38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65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Project-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Borui, Arthur,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Selmen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7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logicielle ou matérielle</a:t>
            </a:r>
            <a:b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2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</a:t>
            </a:r>
            <a:r>
              <a:rPr lang="fr-FR" sz="4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algorigramme</a:t>
            </a:r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 systèmes</a:t>
            </a:r>
            <a:b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25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8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sz="8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2722300"/>
            <a:ext cx="10058400" cy="4050792"/>
          </a:xfrm>
        </p:spPr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différents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et triptyque du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év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-dur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d’énergie et d’information</a:t>
            </a:r>
          </a:p>
          <a:p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logicielle ou matérielle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algorigramme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 systèmes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73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182" y="658804"/>
            <a:ext cx="12011732" cy="1609344"/>
          </a:xfrm>
        </p:spPr>
        <p:txBody>
          <a:bodyPr>
            <a:noAutofit/>
          </a:bodyPr>
          <a:lstStyle/>
          <a:p>
            <a:pPr algn="ctr"/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différents </a:t>
            </a:r>
            <a:r>
              <a:rPr lang="fr-FR" sz="4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Arthur</a:t>
            </a:r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19" y="1904379"/>
            <a:ext cx="3775649" cy="419902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846" y="1822339"/>
            <a:ext cx="4523402" cy="4231762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9" y="1904379"/>
            <a:ext cx="3919404" cy="3447714"/>
          </a:xfrm>
        </p:spPr>
      </p:pic>
    </p:spTree>
    <p:extLst>
      <p:ext uri="{BB962C8B-B14F-4D97-AF65-F5344CB8AC3E}">
        <p14:creationId xmlns:p14="http://schemas.microsoft.com/office/powerpoint/2010/main" val="252445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85790" y="658804"/>
            <a:ext cx="12969676" cy="1609344"/>
          </a:xfrm>
        </p:spPr>
        <p:txBody>
          <a:bodyPr>
            <a:noAutofit/>
          </a:bodyPr>
          <a:lstStyle/>
          <a:p>
            <a:pPr algn="ctr"/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différents </a:t>
            </a:r>
            <a:r>
              <a:rPr lang="fr-FR" sz="4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Borui</a:t>
            </a:r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107" y="1248012"/>
            <a:ext cx="5800530" cy="4482228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69" y="1785946"/>
            <a:ext cx="5667876" cy="43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8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6690" y="658804"/>
            <a:ext cx="11384716" cy="1609344"/>
          </a:xfrm>
        </p:spPr>
        <p:txBody>
          <a:bodyPr>
            <a:noAutofit/>
          </a:bodyPr>
          <a:lstStyle/>
          <a:p>
            <a:pPr algn="ctr"/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différents </a:t>
            </a:r>
            <a:r>
              <a:rPr lang="fr-FR" sz="4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Borui</a:t>
            </a:r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/>
          <a:stretch/>
        </p:blipFill>
        <p:spPr>
          <a:xfrm>
            <a:off x="337276" y="1480457"/>
            <a:ext cx="7779112" cy="5532322"/>
          </a:xfrm>
        </p:spPr>
      </p:pic>
    </p:spTree>
    <p:extLst>
      <p:ext uri="{BB962C8B-B14F-4D97-AF65-F5344CB8AC3E}">
        <p14:creationId xmlns:p14="http://schemas.microsoft.com/office/powerpoint/2010/main" val="78423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142" y="658804"/>
            <a:ext cx="11889812" cy="1609344"/>
          </a:xfrm>
        </p:spPr>
        <p:txBody>
          <a:bodyPr>
            <a:noAutofit/>
          </a:bodyPr>
          <a:lstStyle/>
          <a:p>
            <a:pPr algn="ctr"/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différents </a:t>
            </a:r>
            <a:r>
              <a:rPr lang="fr-FR" sz="4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</a:t>
            </a:r>
            <a:r>
              <a:rPr lang="fr-FR" sz="44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Selmen</a:t>
            </a:r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588" y="1671170"/>
            <a:ext cx="5503818" cy="44213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28" y="1954634"/>
            <a:ext cx="57562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142" y="658804"/>
            <a:ext cx="11889812" cy="1609344"/>
          </a:xfrm>
        </p:spPr>
        <p:txBody>
          <a:bodyPr>
            <a:noAutofit/>
          </a:bodyPr>
          <a:lstStyle/>
          <a:p>
            <a:pPr algn="ctr"/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différents </a:t>
            </a:r>
            <a:r>
              <a:rPr lang="fr-FR" sz="4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</a:t>
            </a:r>
            <a:r>
              <a:rPr lang="fr-FR" sz="44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Selmen</a:t>
            </a:r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28" y="1628186"/>
            <a:ext cx="4785486" cy="49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2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658804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</a:t>
            </a:r>
            <a:r>
              <a:rPr lang="fr-FR" sz="4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triptyque du </a:t>
            </a:r>
            <a:r>
              <a:rPr lang="fr-FR" sz="4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</a:t>
            </a:r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-dur</a:t>
            </a:r>
            <a:b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07" y="1778796"/>
            <a:ext cx="4439882" cy="4231762"/>
          </a:xfrm>
        </p:spPr>
      </p:pic>
    </p:spTree>
    <p:extLst>
      <p:ext uri="{BB962C8B-B14F-4D97-AF65-F5344CB8AC3E}">
        <p14:creationId xmlns:p14="http://schemas.microsoft.com/office/powerpoint/2010/main" val="335575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632678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Chaine d’énergie et d’information</a:t>
            </a:r>
            <a:b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42" y="1345836"/>
            <a:ext cx="7686644" cy="5939681"/>
          </a:xfrm>
        </p:spPr>
      </p:pic>
    </p:spTree>
    <p:extLst>
      <p:ext uri="{BB962C8B-B14F-4D97-AF65-F5344CB8AC3E}">
        <p14:creationId xmlns:p14="http://schemas.microsoft.com/office/powerpoint/2010/main" val="900131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Type de bois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238</TotalTime>
  <Words>62</Words>
  <Application>Microsoft Office PowerPoint</Application>
  <PresentationFormat>Grand écran</PresentationFormat>
  <Paragraphs>18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Wingdings</vt:lpstr>
      <vt:lpstr>Type de bois</vt:lpstr>
      <vt:lpstr>Project-Joola</vt:lpstr>
      <vt:lpstr>Sommaire</vt:lpstr>
      <vt:lpstr>Les différents diagrammes Arthur </vt:lpstr>
      <vt:lpstr>Les différents diagrammes Borui </vt:lpstr>
      <vt:lpstr>Les différents diagrammes Borui </vt:lpstr>
      <vt:lpstr>Les différents diagrammes Selmen </vt:lpstr>
      <vt:lpstr>Les différents diagrammes Selmen </vt:lpstr>
      <vt:lpstr>Les triptyque du Dév-dur </vt:lpstr>
      <vt:lpstr>Chaine d’énergie et d’information </vt:lpstr>
      <vt:lpstr>Solution logicielle ou matérielle </vt:lpstr>
      <vt:lpstr>L’algorigramme des systèmes 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Project-Joola</dc:title>
  <dc:creator>Borui ZHANG</dc:creator>
  <cp:lastModifiedBy>Borui ZHANG</cp:lastModifiedBy>
  <cp:revision>14</cp:revision>
  <dcterms:created xsi:type="dcterms:W3CDTF">2025-02-04T13:22:43Z</dcterms:created>
  <dcterms:modified xsi:type="dcterms:W3CDTF">2025-02-11T15:30:32Z</dcterms:modified>
</cp:coreProperties>
</file>