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8" r:id="rId4"/>
    <p:sldId id="267" r:id="rId5"/>
    <p:sldId id="269" r:id="rId6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>
        <p:scale>
          <a:sx n="125" d="100"/>
          <a:sy n="125" d="100"/>
        </p:scale>
        <p:origin x="204" y="4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2015/9/29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DESIGN RECIPE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7864" y="3149600"/>
            <a:ext cx="2024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September</a:t>
            </a:r>
            <a:r>
              <a:rPr lang="en-US" altLang="zh-CN" sz="1600" spc="-5" dirty="0" smtClean="0">
                <a:latin typeface="Arial"/>
                <a:cs typeface="Arial"/>
              </a:rPr>
              <a:t> </a:t>
            </a:r>
            <a:r>
              <a:rPr lang="en-US" altLang="zh-CN" sz="1600" spc="-5" dirty="0" smtClean="0">
                <a:latin typeface="Arial"/>
                <a:cs typeface="Arial"/>
              </a:rPr>
              <a:t>29,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47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EXERCISE1 REVIEW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1854200"/>
            <a:ext cx="5505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def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student_data</a:t>
            </a:r>
            <a:r>
              <a:rPr lang="en-US" altLang="zh-CN" spc="-10" dirty="0" smtClean="0">
                <a:latin typeface="Arial"/>
                <a:cs typeface="Arial"/>
              </a:rPr>
              <a:t>(name, age, </a:t>
            </a:r>
            <a:r>
              <a:rPr lang="en-US" altLang="zh-CN" spc="-10" dirty="0" err="1" smtClean="0">
                <a:latin typeface="Arial"/>
                <a:cs typeface="Arial"/>
              </a:rPr>
              <a:t>student_num</a:t>
            </a:r>
            <a:r>
              <a:rPr lang="en-US" altLang="zh-CN" spc="-10" dirty="0" smtClean="0">
                <a:latin typeface="Arial"/>
                <a:cs typeface="Arial"/>
              </a:rPr>
              <a:t> , </a:t>
            </a:r>
            <a:r>
              <a:rPr lang="en-US" altLang="zh-CN" spc="-10" dirty="0" smtClean="0">
                <a:latin typeface="Arial"/>
                <a:cs typeface="Arial"/>
              </a:rPr>
              <a:t>in_a08):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</a:t>
            </a:r>
            <a:r>
              <a:rPr lang="en-US" altLang="zh-CN" spc="-10" dirty="0" smtClean="0">
                <a:latin typeface="Arial"/>
                <a:cs typeface="Arial"/>
              </a:rPr>
              <a:t>return (</a:t>
            </a:r>
            <a:r>
              <a:rPr lang="en-US" altLang="zh-CN" spc="-10" dirty="0" err="1" smtClean="0">
                <a:latin typeface="Arial"/>
                <a:cs typeface="Arial"/>
              </a:rPr>
              <a:t>student_num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smtClean="0">
                <a:latin typeface="Arial"/>
                <a:cs typeface="Arial"/>
              </a:rPr>
              <a:t>name, </a:t>
            </a:r>
            <a:r>
              <a:rPr lang="en-US" altLang="zh-CN" spc="-10" dirty="0" err="1" smtClean="0">
                <a:latin typeface="Arial"/>
                <a:cs typeface="Arial"/>
              </a:rPr>
              <a:t>str</a:t>
            </a:r>
            <a:r>
              <a:rPr lang="en-US" altLang="zh-CN" spc="-10" dirty="0" smtClean="0">
                <a:latin typeface="Arial"/>
                <a:cs typeface="Arial"/>
              </a:rPr>
              <a:t>(age), </a:t>
            </a:r>
            <a:r>
              <a:rPr lang="en-US" altLang="zh-CN" spc="-10" dirty="0" err="1" smtClean="0">
                <a:latin typeface="Arial"/>
                <a:cs typeface="Arial"/>
              </a:rPr>
              <a:t>str</a:t>
            </a:r>
            <a:r>
              <a:rPr lang="en-US" altLang="zh-CN" spc="-10" dirty="0" smtClean="0">
                <a:latin typeface="Arial"/>
                <a:cs typeface="Arial"/>
              </a:rPr>
              <a:t>(in_a08)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3417669"/>
            <a:ext cx="5443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def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  <a:r>
              <a:rPr lang="en-US" altLang="zh-CN" spc="-10" dirty="0" err="1" smtClean="0">
                <a:latin typeface="Arial"/>
                <a:cs typeface="Arial"/>
              </a:rPr>
              <a:t>student_data</a:t>
            </a:r>
            <a:r>
              <a:rPr lang="en-US" altLang="zh-CN" spc="-10" dirty="0" smtClean="0">
                <a:latin typeface="Arial"/>
                <a:cs typeface="Arial"/>
              </a:rPr>
              <a:t>(name, age, </a:t>
            </a:r>
            <a:r>
              <a:rPr lang="en-US" altLang="zh-CN" spc="-10" dirty="0" err="1" smtClean="0">
                <a:latin typeface="Arial"/>
                <a:cs typeface="Arial"/>
              </a:rPr>
              <a:t>student_num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smtClean="0">
                <a:latin typeface="Arial"/>
                <a:cs typeface="Arial"/>
              </a:rPr>
              <a:t>in_a08):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 </a:t>
            </a:r>
            <a:r>
              <a:rPr lang="en-US" altLang="zh-CN" spc="-10" dirty="0" smtClean="0">
                <a:latin typeface="Arial"/>
                <a:cs typeface="Arial"/>
              </a:rPr>
              <a:t>     </a:t>
            </a:r>
            <a:r>
              <a:rPr lang="en-US" altLang="zh-CN" spc="-10" dirty="0" smtClean="0">
                <a:latin typeface="Arial"/>
                <a:cs typeface="Arial"/>
              </a:rPr>
              <a:t>return </a:t>
            </a:r>
            <a:r>
              <a:rPr lang="en-US" altLang="zh-CN" spc="-10" dirty="0" err="1" smtClean="0">
                <a:latin typeface="Arial"/>
                <a:cs typeface="Arial"/>
              </a:rPr>
              <a:t>str</a:t>
            </a:r>
            <a:r>
              <a:rPr lang="en-US" altLang="zh-CN" spc="-10" dirty="0" smtClean="0">
                <a:latin typeface="Arial"/>
                <a:cs typeface="Arial"/>
              </a:rPr>
              <a:t>([</a:t>
            </a:r>
            <a:r>
              <a:rPr lang="en-US" altLang="zh-CN" spc="-10" dirty="0" err="1" smtClean="0">
                <a:latin typeface="Arial"/>
                <a:cs typeface="Arial"/>
              </a:rPr>
              <a:t>student_num</a:t>
            </a:r>
            <a:r>
              <a:rPr lang="en-US" altLang="zh-CN" spc="-10" dirty="0" smtClean="0">
                <a:latin typeface="Arial"/>
                <a:cs typeface="Arial"/>
              </a:rPr>
              <a:t>, </a:t>
            </a:r>
            <a:r>
              <a:rPr lang="en-US" altLang="zh-CN" spc="-10" dirty="0" smtClean="0">
                <a:latin typeface="Arial"/>
                <a:cs typeface="Arial"/>
              </a:rPr>
              <a:t>name, age, in_a08])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11866" y="2488625"/>
            <a:ext cx="454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&gt;&gt;&gt;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student_data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("Brian",32,"1234567",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False)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('1234567', 'Brian', '32', 'False')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1866" y="4027269"/>
            <a:ext cx="454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&gt;&gt;&gt;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student_data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("Brian",32,"1234567",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False)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"['1234567', 'Brian', 32, False]"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912939"/>
            <a:ext cx="454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&gt;&gt;&gt;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student_data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("Brian",32,"1234567",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False)</a:t>
            </a:r>
          </a:p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'&lt;1234567,Brian,32,False&gt;'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6" name="Picture 12" descr="http://reality-designs.co.uk/wp-content/uploads/Cross-mark-1-v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0" y="1981786"/>
            <a:ext cx="1371600" cy="9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reality-designs.co.uk/wp-content/uploads/Cross-mark-1-v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0" y="3518683"/>
            <a:ext cx="1371600" cy="9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76909" y="900710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98"/>
            <a:ext cx="7620000" cy="4795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7600" y="1629228"/>
            <a:ext cx="3750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3600" b="1" dirty="0" smtClean="0"/>
              <a:t>Hey! Tom, REDICT!</a:t>
            </a:r>
          </a:p>
        </p:txBody>
      </p:sp>
      <p:sp>
        <p:nvSpPr>
          <p:cNvPr id="12" name="Arc 11"/>
          <p:cNvSpPr/>
          <p:nvPr/>
        </p:nvSpPr>
        <p:spPr>
          <a:xfrm rot="10518337">
            <a:off x="5182586" y="1323058"/>
            <a:ext cx="457200" cy="1905000"/>
          </a:xfrm>
          <a:prstGeom prst="arc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01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DESIGN RECIPE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7646" y="1346102"/>
            <a:ext cx="61889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/>
              <a:t>8 steps in the </a:t>
            </a:r>
            <a:r>
              <a:rPr lang="en-US" altLang="zh-CN" sz="2400" dirty="0" smtClean="0"/>
              <a:t>recipe(Hey! Tom, </a:t>
            </a:r>
            <a:r>
              <a:rPr lang="en-US" altLang="zh-CN" sz="2400" dirty="0" err="1" smtClean="0"/>
              <a:t>Redict</a:t>
            </a:r>
            <a:r>
              <a:rPr lang="en-US" altLang="zh-CN" sz="2400" dirty="0" smtClean="0"/>
              <a:t>!)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1701800"/>
            <a:ext cx="3810000" cy="2790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Header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Type Contract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Requirements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Description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Internal Comments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Code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Tests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5652" y="1701800"/>
            <a:ext cx="3810000" cy="2790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Hey!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Tom,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4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69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TERM TEST 1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7646" y="1108010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 smtClean="0"/>
              <a:t>Saturday, October 3</a:t>
            </a:r>
            <a:r>
              <a:rPr lang="en-US" altLang="zh-CN" sz="2400" baseline="30000" dirty="0" smtClean="0"/>
              <a:t>rd</a:t>
            </a:r>
            <a:endParaRPr lang="en-US" altLang="zh-CN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97646" y="1616197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 smtClean="0"/>
              <a:t>1:00 – 3:00 pm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646" y="2124384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/>
              <a:t>Last Name: A - V: BV Gym</a:t>
            </a:r>
            <a:endParaRPr lang="en-US" altLang="zh-CN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97646" y="2632571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/>
              <a:t>Last Name: W - </a:t>
            </a:r>
            <a:r>
              <a:rPr lang="en-US" altLang="zh-CN" sz="2400" dirty="0" err="1"/>
              <a:t>Ya</a:t>
            </a:r>
            <a:r>
              <a:rPr lang="en-US" altLang="zh-CN" sz="2400" dirty="0"/>
              <a:t>: SW 309</a:t>
            </a:r>
            <a:endParaRPr lang="en-US" altLang="zh-CN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97646" y="3140758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 smtClean="0"/>
              <a:t>Last </a:t>
            </a:r>
            <a:r>
              <a:rPr lang="en-US" altLang="zh-CN" sz="2400" dirty="0"/>
              <a:t>Name: Ye - Z: SW </a:t>
            </a:r>
            <a:r>
              <a:rPr lang="en-US" altLang="zh-CN" sz="2400" dirty="0" smtClean="0"/>
              <a:t>319</a:t>
            </a:r>
            <a:endParaRPr lang="zh-CN" alt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97646" y="4114363"/>
            <a:ext cx="61889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 smtClean="0"/>
              <a:t>Practical questions are excellent preparation</a:t>
            </a:r>
            <a:endParaRPr lang="zh-CN" alt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97646" y="4579779"/>
            <a:ext cx="61889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 smtClean="0"/>
              <a:t>Good luck!</a:t>
            </a:r>
            <a:endParaRPr lang="zh-CN" alt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897646" y="3648945"/>
            <a:ext cx="61889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 smtClean="0"/>
              <a:t>T-card, pencil/pen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39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209</Words>
  <Application>Microsoft Office PowerPoint</Application>
  <PresentationFormat>Custom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52</cp:revision>
  <cp:lastPrinted>2015-09-29T06:58:36Z</cp:lastPrinted>
  <dcterms:created xsi:type="dcterms:W3CDTF">2015-09-13T12:40:54Z</dcterms:created>
  <dcterms:modified xsi:type="dcterms:W3CDTF">2015-09-29T07:14:53Z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