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1" r:id="rId3"/>
    <p:sldId id="279" r:id="rId4"/>
    <p:sldId id="294" r:id="rId5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 varScale="1">
        <p:scale>
          <a:sx n="154" d="100"/>
          <a:sy n="154" d="100"/>
        </p:scale>
        <p:origin x="924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32804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 – DICTIONARIES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83309" y="3149600"/>
            <a:ext cx="18533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2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5155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Understand </a:t>
            </a:r>
            <a:r>
              <a:rPr lang="en-US" altLang="zh-CN" sz="2000" u="sng" spc="-10" dirty="0" smtClean="0">
                <a:latin typeface="Arial"/>
                <a:cs typeface="Arial"/>
              </a:rPr>
              <a:t>the fundamentals of dictionaries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313" y="2082800"/>
            <a:ext cx="344260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creating our own dictionaries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inverting a dictionary</a:t>
            </a: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8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DICTIONARIES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2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406" y="1336725"/>
            <a:ext cx="7484594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{“Brian”: 32, “</a:t>
            </a:r>
            <a:r>
              <a:rPr lang="es-ES" altLang="zh-CN" sz="1600" spc="-10" dirty="0" err="1">
                <a:latin typeface="Arial"/>
                <a:cs typeface="Arial"/>
              </a:rPr>
              <a:t>Anya</a:t>
            </a:r>
            <a:r>
              <a:rPr lang="es-ES" altLang="zh-CN" sz="1600" spc="-10" dirty="0">
                <a:latin typeface="Arial"/>
                <a:cs typeface="Arial"/>
              </a:rPr>
              <a:t>”: 22, “Paco”: </a:t>
            </a:r>
            <a:r>
              <a:rPr lang="es-ES" altLang="zh-CN" sz="1600" spc="-10" dirty="0" smtClean="0">
                <a:latin typeface="Arial"/>
                <a:cs typeface="Arial"/>
              </a:rPr>
              <a:t>33}</a:t>
            </a: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“</a:t>
            </a:r>
            <a:r>
              <a:rPr lang="es-ES" altLang="zh-CN" sz="1600" spc="-10" dirty="0" err="1">
                <a:latin typeface="Arial"/>
                <a:cs typeface="Arial"/>
              </a:rPr>
              <a:t>Dictionaries</a:t>
            </a:r>
            <a:r>
              <a:rPr lang="es-ES" altLang="zh-CN" sz="1600" spc="-10" dirty="0">
                <a:latin typeface="Arial"/>
                <a:cs typeface="Arial"/>
              </a:rPr>
              <a:t>”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[“A </a:t>
            </a:r>
            <a:r>
              <a:rPr lang="es-ES" altLang="zh-CN" sz="1600" spc="-10" dirty="0" err="1">
                <a:latin typeface="Arial"/>
                <a:cs typeface="Arial"/>
              </a:rPr>
              <a:t>dictionary</a:t>
            </a:r>
            <a:r>
              <a:rPr lang="es-ES" altLang="zh-CN" sz="1600" spc="-10" dirty="0">
                <a:latin typeface="Arial"/>
                <a:cs typeface="Arial"/>
              </a:rPr>
              <a:t>”]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{“Kevin”, “Bob”, “Stuart</a:t>
            </a:r>
            <a:r>
              <a:rPr lang="es-ES" altLang="zh-CN" sz="1600" spc="-10" dirty="0" smtClean="0">
                <a:latin typeface="Arial"/>
                <a:cs typeface="Arial"/>
              </a:rPr>
              <a:t>”}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{“Q1”: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memory_model</a:t>
            </a:r>
            <a:r>
              <a:rPr lang="es-ES" altLang="zh-CN" sz="1600" spc="-10" dirty="0" smtClean="0">
                <a:latin typeface="Arial"/>
                <a:cs typeface="Arial"/>
              </a:rPr>
              <a:t>”, “Q3”: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Boolean_logic</a:t>
            </a:r>
            <a:r>
              <a:rPr lang="es-ES" altLang="zh-CN" sz="1600" spc="-10" dirty="0" smtClean="0">
                <a:latin typeface="Arial"/>
                <a:cs typeface="Arial"/>
              </a:rPr>
              <a:t>”}</a:t>
            </a:r>
            <a:endParaRPr lang="es-E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8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DICTIONARIES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33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406" y="1336725"/>
            <a:ext cx="5655794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005" lvl="1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	   {“</a:t>
            </a:r>
            <a:r>
              <a:rPr lang="es-ES" altLang="zh-CN" sz="1600" spc="-10" dirty="0">
                <a:latin typeface="Arial"/>
                <a:cs typeface="Arial"/>
              </a:rPr>
              <a:t>Brian”: 32, </a:t>
            </a:r>
            <a:r>
              <a:rPr lang="es-ES" altLang="zh-CN" sz="1600" spc="-10" dirty="0" smtClean="0">
                <a:latin typeface="Arial"/>
                <a:cs typeface="Arial"/>
              </a:rPr>
              <a:t>“Richard”: </a:t>
            </a:r>
            <a:r>
              <a:rPr lang="es-ES" altLang="zh-CN" sz="1600" spc="-10" dirty="0">
                <a:latin typeface="Arial"/>
                <a:cs typeface="Arial"/>
              </a:rPr>
              <a:t>5</a:t>
            </a:r>
            <a:r>
              <a:rPr lang="es-ES" altLang="zh-CN" sz="1600" spc="-10" dirty="0" smtClean="0">
                <a:latin typeface="Arial"/>
                <a:cs typeface="Arial"/>
              </a:rPr>
              <a:t>0, </a:t>
            </a:r>
            <a:r>
              <a:rPr lang="es-ES" altLang="zh-CN" sz="1600" spc="-10" dirty="0">
                <a:latin typeface="Arial"/>
                <a:cs typeface="Arial"/>
              </a:rPr>
              <a:t>“Paco”: </a:t>
            </a:r>
            <a:r>
              <a:rPr lang="es-ES" altLang="zh-CN" sz="1600" spc="-10" dirty="0" smtClean="0">
                <a:latin typeface="Arial"/>
                <a:cs typeface="Arial"/>
              </a:rPr>
              <a:t>33}</a:t>
            </a: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 smtClean="0">
              <a:latin typeface="Arial"/>
              <a:cs typeface="Arial"/>
            </a:endParaRPr>
          </a:p>
          <a:p>
            <a:pPr marL="294005" lvl="1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	    {“</a:t>
            </a:r>
            <a:r>
              <a:rPr lang="es-ES" altLang="zh-CN" sz="1600" spc="-10" dirty="0" smtClean="0">
                <a:latin typeface="Arial"/>
                <a:cs typeface="Arial"/>
              </a:rPr>
              <a:t>Q1”: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memory_model</a:t>
            </a:r>
            <a:r>
              <a:rPr lang="es-ES" altLang="zh-CN" sz="1600" spc="-10" dirty="0" smtClean="0">
                <a:latin typeface="Arial"/>
                <a:cs typeface="Arial"/>
              </a:rPr>
              <a:t>”, “Q3”: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Boolean_logic</a:t>
            </a:r>
            <a:r>
              <a:rPr lang="es-ES" altLang="zh-CN" sz="1600" spc="-10" dirty="0" smtClean="0">
                <a:latin typeface="Arial"/>
                <a:cs typeface="Arial"/>
              </a:rPr>
              <a:t>”}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221872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005" lvl="1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{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lang="es-ES" altLang="zh-CN" sz="20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, … 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lang="es-ES" altLang="zh-CN" sz="2000" b="1" spc="-10" dirty="0" err="1" smtClean="0">
                <a:solidFill>
                  <a:srgbClr val="FFC000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FFC000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FFC000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}</a:t>
            </a:r>
            <a:endParaRPr lang="es-ES" altLang="zh-CN" sz="2000" b="1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08402" y="1825592"/>
            <a:ext cx="266827" cy="63961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57689" y="1816473"/>
            <a:ext cx="104613" cy="64873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37886" y="1832053"/>
            <a:ext cx="24314" cy="63315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290" y="1800725"/>
            <a:ext cx="621630" cy="686362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41132" y="1832052"/>
            <a:ext cx="173958" cy="63315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8402" y="2855025"/>
            <a:ext cx="133413" cy="75177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95595" y="2855024"/>
            <a:ext cx="514205" cy="751776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355337" y="2839823"/>
            <a:ext cx="683263" cy="75556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267200" y="2825523"/>
            <a:ext cx="586004" cy="792478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6200" y="1816473"/>
            <a:ext cx="838200" cy="67061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112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IITS</cp:lastModifiedBy>
  <cp:revision>158</cp:revision>
  <cp:lastPrinted>2015-11-03T08:11:31Z</cp:lastPrinted>
  <dcterms:created xsi:type="dcterms:W3CDTF">2015-09-13T12:40:54Z</dcterms:created>
  <dcterms:modified xsi:type="dcterms:W3CDTF">2016-11-02T21:59:23Z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