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0" r:id="rId3"/>
    <p:sldId id="304" r:id="rId4"/>
    <p:sldId id="301" r:id="rId5"/>
    <p:sldId id="303" r:id="rId6"/>
    <p:sldId id="305" r:id="rId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54" d="100"/>
          <a:sy n="154" d="100"/>
        </p:scale>
        <p:origin x="1572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864996" y="1244600"/>
            <a:ext cx="4078604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TESTING(DOCTEST &amp; UNITTEST)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7044" y="3149600"/>
            <a:ext cx="1965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</a:t>
            </a:r>
            <a:r>
              <a:rPr lang="en-US" altLang="zh-CN" sz="1600" spc="-10" dirty="0" smtClean="0">
                <a:latin typeface="Arial"/>
                <a:cs typeface="Arial"/>
              </a:rPr>
              <a:t>30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Test your functions thoroughly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(~25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313" y="2082800"/>
            <a:ext cx="49366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many test cases we need?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What are they?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to write the them?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to test a function using the test cases?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1881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>
                <a:latin typeface="Arial"/>
                <a:cs typeface="Arial"/>
              </a:rPr>
              <a:t>def</a:t>
            </a: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remove_dup_values</a:t>
            </a:r>
            <a:r>
              <a:rPr lang="en-US" altLang="zh-CN" spc="-10" dirty="0">
                <a:latin typeface="Arial"/>
                <a:cs typeface="Arial"/>
              </a:rPr>
              <a:t>(</a:t>
            </a:r>
            <a:r>
              <a:rPr lang="en-US" altLang="zh-CN" spc="-10" dirty="0" err="1">
                <a:latin typeface="Arial"/>
                <a:cs typeface="Arial"/>
              </a:rPr>
              <a:t>my_dictionary</a:t>
            </a:r>
            <a:r>
              <a:rPr lang="en-US" altLang="zh-CN" spc="-10" dirty="0">
                <a:latin typeface="Arial"/>
                <a:cs typeface="Arial"/>
              </a:rPr>
              <a:t>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>
                <a:latin typeface="Arial"/>
                <a:cs typeface="Arial"/>
              </a:rPr>
              <a:t>''' (</a:t>
            </a:r>
            <a:r>
              <a:rPr lang="en-US" altLang="zh-CN" spc="-10" dirty="0" err="1">
                <a:latin typeface="Arial"/>
                <a:cs typeface="Arial"/>
              </a:rPr>
              <a:t>dict</a:t>
            </a:r>
            <a:r>
              <a:rPr lang="en-US" altLang="zh-CN" spc="-10" dirty="0">
                <a:latin typeface="Arial"/>
                <a:cs typeface="Arial"/>
              </a:rPr>
              <a:t> of {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r>
              <a:rPr lang="en-US" altLang="zh-CN" spc="-10" dirty="0">
                <a:latin typeface="Arial"/>
                <a:cs typeface="Arial"/>
              </a:rPr>
              <a:t>: 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r>
              <a:rPr lang="en-US" altLang="zh-CN" spc="-10" dirty="0">
                <a:latin typeface="Arial"/>
                <a:cs typeface="Arial"/>
              </a:rPr>
              <a:t>}) -&gt; 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</a:t>
            </a:r>
            <a:r>
              <a:rPr lang="en-US" altLang="zh-CN" spc="-10" dirty="0" smtClean="0">
                <a:latin typeface="Arial"/>
                <a:cs typeface="Arial"/>
              </a:rPr>
              <a:t>    </a:t>
            </a:r>
            <a:r>
              <a:rPr lang="en-US" altLang="zh-CN" spc="-10" dirty="0">
                <a:latin typeface="Arial"/>
                <a:cs typeface="Arial"/>
              </a:rPr>
              <a:t>Remove all entries of my dictionary whose values are not </a:t>
            </a:r>
            <a:r>
              <a:rPr lang="en-US" altLang="zh-CN" spc="-10" dirty="0" smtClean="0">
                <a:latin typeface="Arial"/>
                <a:cs typeface="Arial"/>
              </a:rPr>
              <a:t>unique. 	    Return </a:t>
            </a:r>
            <a:r>
              <a:rPr lang="en-US" altLang="zh-CN" spc="-10" dirty="0">
                <a:latin typeface="Arial"/>
                <a:cs typeface="Arial"/>
              </a:rPr>
              <a:t>the number of entries that were removed</a:t>
            </a:r>
            <a:r>
              <a:rPr lang="en-US" altLang="zh-CN" spc="-10" dirty="0" smtClean="0">
                <a:latin typeface="Arial"/>
                <a:cs typeface="Arial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      </a:t>
            </a:r>
            <a:r>
              <a:rPr lang="en-US" altLang="zh-CN" spc="-10" dirty="0">
                <a:latin typeface="Arial"/>
                <a:cs typeface="Arial"/>
              </a:rPr>
              <a:t>'''</a:t>
            </a:r>
            <a:endParaRPr lang="en-US" altLang="zh-CN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005" y="2997200"/>
            <a:ext cx="628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my_dictionary</a:t>
            </a:r>
            <a:r>
              <a:rPr lang="en-US" altLang="zh-CN" sz="2400" spc="-10" dirty="0" smtClean="0">
                <a:latin typeface="Arial"/>
                <a:cs typeface="Arial"/>
              </a:rPr>
              <a:t> = {1: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2</a:t>
            </a:r>
            <a:r>
              <a:rPr lang="en-US" altLang="zh-CN" sz="2400" spc="-10" dirty="0" smtClean="0">
                <a:latin typeface="Arial"/>
                <a:cs typeface="Arial"/>
              </a:rPr>
              <a:t>, 2: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3</a:t>
            </a:r>
            <a:r>
              <a:rPr lang="en-US" altLang="zh-CN" sz="2400" spc="-10" dirty="0" smtClean="0">
                <a:latin typeface="Arial"/>
                <a:cs typeface="Arial"/>
              </a:rPr>
              <a:t>, 3: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5</a:t>
            </a:r>
            <a:r>
              <a:rPr lang="en-US" altLang="zh-CN" sz="2400" spc="-10" dirty="0" smtClean="0">
                <a:latin typeface="Arial"/>
                <a:cs typeface="Arial"/>
              </a:rPr>
              <a:t>, 4: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10</a:t>
            </a:r>
            <a:r>
              <a:rPr lang="en-US" altLang="zh-CN" sz="2400" spc="-10" dirty="0" smtClean="0">
                <a:latin typeface="Arial"/>
                <a:cs typeface="Arial"/>
              </a:rPr>
              <a:t>}</a:t>
            </a:r>
            <a:endParaRPr lang="en-US" altLang="zh-CN" sz="2400" b="1" spc="-10" dirty="0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005" y="3535065"/>
            <a:ext cx="628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my_dictionary</a:t>
            </a:r>
            <a:r>
              <a:rPr lang="en-US" altLang="zh-CN" sz="2400" spc="-10" dirty="0" smtClean="0">
                <a:latin typeface="Arial"/>
                <a:cs typeface="Arial"/>
              </a:rPr>
              <a:t> = {1: 10,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2: 11, 3: 11</a:t>
            </a:r>
            <a:r>
              <a:rPr lang="en-US" altLang="zh-CN" sz="2400" spc="-10" dirty="0" smtClean="0">
                <a:latin typeface="Arial"/>
                <a:cs typeface="Arial"/>
              </a:rPr>
              <a:t>, 4: 12}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24203" y="2670075"/>
            <a:ext cx="533397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1" y="2670075"/>
            <a:ext cx="163980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263" y="2657760"/>
            <a:ext cx="213661" cy="419458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79444" y="2670075"/>
            <a:ext cx="802156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9154" y="2317337"/>
            <a:ext cx="155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>
                <a:solidFill>
                  <a:srgbClr val="3333B2"/>
                </a:solidFill>
                <a:latin typeface="Arial"/>
                <a:cs typeface="Arial"/>
              </a:rPr>
              <a:t>V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ALUES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4301" y="4016502"/>
            <a:ext cx="214962" cy="40714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379444" y="3996730"/>
            <a:ext cx="202286" cy="42691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04058" y="4443417"/>
            <a:ext cx="214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TO BE REMOED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3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328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HOW MANY TEST CASES WE NEED &amp; WHAT ARE THEY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93173"/>
              </p:ext>
            </p:extLst>
          </p:nvPr>
        </p:nvGraphicFramePr>
        <p:xfrm>
          <a:off x="152400" y="939800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num_dup_entries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examples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dict</a:t>
                      </a:r>
                      <a:r>
                        <a:rPr lang="en-US" sz="2400" u="none" strike="noStrike" dirty="0">
                          <a:effectLst/>
                        </a:rPr>
                        <a:t>() or {}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33468"/>
              </p:ext>
            </p:extLst>
          </p:nvPr>
        </p:nvGraphicFramePr>
        <p:xfrm>
          <a:off x="152400" y="1910554"/>
          <a:ext cx="7315199" cy="38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</a:t>
                      </a:r>
                      <a:r>
                        <a:rPr lang="en-US" altLang="zh-CN" sz="2400" u="none" strike="noStrike" dirty="0" smtClean="0">
                          <a:effectLst/>
                        </a:rPr>
                        <a:t>1: </a:t>
                      </a:r>
                      <a:r>
                        <a:rPr lang="en-US" altLang="zh-CN" sz="2400" u="none" strike="noStrike" dirty="0">
                          <a:effectLst/>
                        </a:rPr>
                        <a:t>2}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3682"/>
              </p:ext>
            </p:extLst>
          </p:nvPr>
        </p:nvGraphicFramePr>
        <p:xfrm>
          <a:off x="152400" y="2495209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{1: 2, 3: 4}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 3, 2: 3}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12127"/>
              </p:ext>
            </p:extLst>
          </p:nvPr>
        </p:nvGraphicFramePr>
        <p:xfrm>
          <a:off x="152398" y="3465963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{1:3, 3:4, 5:4}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{1:3, 3:3, 5:3}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0590"/>
              </p:ext>
            </p:extLst>
          </p:nvPr>
        </p:nvGraphicFramePr>
        <p:xfrm>
          <a:off x="152398" y="4436715"/>
          <a:ext cx="7315199" cy="38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4(2, 2)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{1:4, 3:4, 2: 2, 0: 2}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INHERITANCE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30400"/>
            <a:ext cx="1312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b="1" spc="-10" dirty="0" smtClean="0">
                <a:latin typeface="Arial"/>
                <a:cs typeface="Arial"/>
              </a:rPr>
              <a:t>To Wing</a:t>
            </a:r>
            <a:endParaRPr lang="en-US" altLang="zh-CN" sz="20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78740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import </a:t>
            </a:r>
            <a:r>
              <a:rPr lang="en-US" altLang="zh-CN" spc="-10" dirty="0" err="1" smtClean="0">
                <a:latin typeface="Arial"/>
                <a:cs typeface="Arial"/>
              </a:rPr>
              <a:t>unittest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import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filename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class </a:t>
            </a:r>
            <a:r>
              <a:rPr lang="en-US" altLang="zh-CN" spc="-10" dirty="0" err="1" smtClean="0">
                <a:latin typeface="Arial"/>
                <a:cs typeface="Arial"/>
              </a:rPr>
              <a:t>Test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NameOfAFunction</a:t>
            </a:r>
            <a:r>
              <a:rPr lang="en-US" altLang="zh-CN" spc="-10" dirty="0" smtClean="0">
                <a:latin typeface="Arial"/>
                <a:cs typeface="Arial"/>
              </a:rPr>
              <a:t>(</a:t>
            </a:r>
            <a:r>
              <a:rPr lang="en-US" altLang="zh-CN" spc="-10" dirty="0" err="1" smtClean="0">
                <a:latin typeface="Arial"/>
                <a:cs typeface="Arial"/>
              </a:rPr>
              <a:t>unittest.TestCase</a:t>
            </a:r>
            <a:r>
              <a:rPr lang="en-US" altLang="zh-CN" spc="-10" dirty="0" smtClean="0">
                <a:latin typeface="Arial"/>
                <a:cs typeface="Arial"/>
              </a:rPr>
              <a:t>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 err="1" smtClean="0">
                <a:latin typeface="Arial"/>
                <a:cs typeface="Arial"/>
              </a:rPr>
              <a:t>def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solidFill>
                  <a:srgbClr val="000000"/>
                </a:solidFill>
                <a:latin typeface="Arial"/>
                <a:cs typeface="Arial"/>
              </a:rPr>
              <a:t>test_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name_of_test_case</a:t>
            </a:r>
            <a:r>
              <a:rPr lang="en-US" altLang="zh-CN" spc="-10" dirty="0" smtClean="0">
                <a:latin typeface="Arial"/>
                <a:cs typeface="Arial"/>
              </a:rPr>
              <a:t>(self):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 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# define input value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 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# define expected value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# get actual result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 # define a message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</a:t>
            </a:r>
            <a:r>
              <a:rPr lang="en-US" altLang="zh-CN" spc="-10" dirty="0" err="1" smtClean="0">
                <a:latin typeface="Arial"/>
                <a:cs typeface="Arial"/>
              </a:rPr>
              <a:t>self.assertEqual</a:t>
            </a:r>
            <a:r>
              <a:rPr lang="en-US" altLang="zh-CN" spc="-10" dirty="0" smtClean="0">
                <a:latin typeface="Arial"/>
                <a:cs typeface="Arial"/>
              </a:rPr>
              <a:t>(</a:t>
            </a:r>
            <a:r>
              <a:rPr lang="en-US" altLang="zh-CN" spc="-10" dirty="0" err="1" smtClean="0">
                <a:latin typeface="Arial"/>
                <a:cs typeface="Arial"/>
              </a:rPr>
              <a:t>expected_result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actual_result</a:t>
            </a:r>
            <a:r>
              <a:rPr lang="en-US" altLang="zh-CN" spc="-10" dirty="0" smtClean="0">
                <a:latin typeface="Arial"/>
                <a:cs typeface="Arial"/>
              </a:rPr>
              <a:t>, message)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if __name__ == "__main__":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 err="1">
                <a:latin typeface="Arial"/>
                <a:cs typeface="Arial"/>
              </a:rPr>
              <a:t>unittest.main</a:t>
            </a:r>
            <a:r>
              <a:rPr lang="en-US" altLang="zh-CN" spc="-10" dirty="0">
                <a:latin typeface="Arial"/>
                <a:cs typeface="Arial"/>
              </a:rPr>
              <a:t>()</a:t>
            </a:r>
            <a:endParaRPr lang="en-US" altLang="zh-CN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286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IITS</cp:lastModifiedBy>
  <cp:revision>206</cp:revision>
  <cp:lastPrinted>2015-11-03T08:11:31Z</cp:lastPrinted>
  <dcterms:created xsi:type="dcterms:W3CDTF">2015-09-13T12:40:54Z</dcterms:created>
  <dcterms:modified xsi:type="dcterms:W3CDTF">2016-11-30T23:38:18Z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