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305" autoAdjust="0"/>
  </p:normalViewPr>
  <p:slideViewPr>
    <p:cSldViewPr>
      <p:cViewPr varScale="1">
        <p:scale>
          <a:sx n="154" d="100"/>
          <a:sy n="154" d="100"/>
        </p:scale>
        <p:origin x="924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2016/9/29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2358392" y="1244600"/>
            <a:ext cx="2903217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</a:t>
            </a:r>
            <a:r>
              <a:rPr spc="17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spc="1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algn="ctr">
              <a:lnSpc>
                <a:spcPct val="100000"/>
              </a:lnSpc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 – DESIGN RECIPE</a:t>
            </a:r>
            <a:endParaRPr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97865" y="3149600"/>
            <a:ext cx="2024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September</a:t>
            </a:r>
            <a:r>
              <a:rPr lang="en-US" altLang="zh-CN" sz="1600" spc="-5" dirty="0" smtClean="0">
                <a:latin typeface="Arial"/>
                <a:cs typeface="Arial"/>
              </a:rPr>
              <a:t> </a:t>
            </a:r>
            <a:r>
              <a:rPr lang="en-US" altLang="zh-CN" sz="1600" spc="-5" dirty="0" smtClean="0">
                <a:latin typeface="Arial"/>
                <a:cs typeface="Arial"/>
              </a:rPr>
              <a:t>28,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68489"/>
            <a:ext cx="80278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H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>
                <a:latin typeface="Arial"/>
                <a:cs typeface="Arial"/>
              </a:rPr>
              <a:t>T</a:t>
            </a:r>
            <a:endParaRPr lang="en-US" altLang="zh-CN" sz="2800" dirty="0" smtClean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R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E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D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I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C</a:t>
            </a:r>
          </a:p>
          <a:p>
            <a:pPr marL="354965" indent="-342900">
              <a:lnSpc>
                <a:spcPct val="100000"/>
              </a:lnSpc>
              <a:buClr>
                <a:srgbClr val="3333B2"/>
              </a:buClr>
              <a:buSzPct val="90909"/>
              <a:buFont typeface="+mj-lt"/>
              <a:buAutoNum type="arabicPeriod"/>
              <a:tabLst>
                <a:tab pos="144780" algn="l"/>
              </a:tabLst>
            </a:pPr>
            <a:r>
              <a:rPr lang="en-US" altLang="zh-CN" sz="2800" dirty="0" smtClean="0">
                <a:latin typeface="Arial"/>
                <a:cs typeface="Arial"/>
              </a:rPr>
              <a:t>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83" y="969768"/>
            <a:ext cx="5202641" cy="36114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55184" y="1092200"/>
            <a:ext cx="1635616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55184" y="1320800"/>
            <a:ext cx="2016616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55184" y="2006600"/>
            <a:ext cx="2016616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5184" y="2463800"/>
            <a:ext cx="201661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55184" y="1625600"/>
            <a:ext cx="2016616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5184" y="3302000"/>
            <a:ext cx="2016616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5184" y="3835400"/>
            <a:ext cx="2016616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96453" y="1473200"/>
            <a:ext cx="3581400" cy="3810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817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Pep-8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2082800"/>
            <a:ext cx="6188954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/>
              <a:t>http://pep8online.com/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5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01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DESIGN RECIPE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7646" y="1346102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400" dirty="0"/>
              <a:t>8 steps in </a:t>
            </a:r>
            <a:r>
              <a:rPr lang="en-US" altLang="zh-CN" sz="2400" dirty="0" smtClean="0"/>
              <a:t>the design recipe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000" y="1701800"/>
            <a:ext cx="3810000" cy="248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Header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Type Contract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Requirements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Examples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Description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Internal Comments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Code</a:t>
            </a:r>
          </a:p>
          <a:p>
            <a:pPr marL="636905" lvl="1" indent="-34290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SzPct val="90000"/>
              <a:buFont typeface="+mj-lt"/>
              <a:buAutoNum type="arabicPeriod"/>
              <a:tabLst>
                <a:tab pos="422275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2404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95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Header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2159000"/>
            <a:ext cx="6188954" cy="28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sz="2400" dirty="0"/>
              <a:t>good variable names, sensible function name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68936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36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Type contract &amp; REQ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1701800"/>
            <a:ext cx="618895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Make it crystal clear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Users have to follow all the restrictions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Some functions do not have 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2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Examples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2082800"/>
            <a:ext cx="618895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sure </a:t>
            </a:r>
            <a:r>
              <a:rPr lang="en-US" dirty="0" smtClean="0"/>
              <a:t>a user </a:t>
            </a:r>
            <a:r>
              <a:rPr lang="en-US" dirty="0"/>
              <a:t>really understand what our </a:t>
            </a:r>
            <a:r>
              <a:rPr lang="en-US" dirty="0" smtClean="0"/>
              <a:t>function does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Must cover </a:t>
            </a:r>
            <a:r>
              <a:rPr lang="en-US" b="1" dirty="0" smtClean="0"/>
              <a:t>boundary cases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DO NOT COPY FROM THE HANDOUT</a:t>
            </a:r>
          </a:p>
        </p:txBody>
      </p:sp>
    </p:spTree>
    <p:extLst>
      <p:ext uri="{BB962C8B-B14F-4D97-AF65-F5344CB8AC3E}">
        <p14:creationId xmlns:p14="http://schemas.microsoft.com/office/powerpoint/2010/main" val="22844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Description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2082800"/>
            <a:ext cx="6188954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/>
              <a:t>Focus on making it clear, but also conveying everything a user would need to know to use our 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292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Internal commenting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2082800"/>
            <a:ext cx="6188954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/>
              <a:t>Design your algorithm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6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75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2082800"/>
            <a:ext cx="6188954" cy="46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/>
              <a:t>F</a:t>
            </a:r>
            <a:r>
              <a:rPr lang="en-US" dirty="0" smtClean="0"/>
              <a:t>ill </a:t>
            </a:r>
            <a:r>
              <a:rPr lang="en-US" dirty="0"/>
              <a:t>in the code for each line of our comments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TUT002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61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Test(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Doctest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1244600"/>
            <a:ext cx="6188954" cy="918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Type the following code in Python shell</a:t>
            </a:r>
          </a:p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5" y="1778000"/>
            <a:ext cx="6029325" cy="1800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3555" y="3759200"/>
            <a:ext cx="618895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32080" indent="-132715">
              <a:lnSpc>
                <a:spcPct val="1500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dirty="0" smtClean="0"/>
              <a:t>Always re-run </a:t>
            </a:r>
            <a:r>
              <a:rPr lang="en-US" dirty="0" err="1" smtClean="0"/>
              <a:t>doctest</a:t>
            </a:r>
            <a:r>
              <a:rPr lang="en-US" dirty="0" smtClean="0"/>
              <a:t> before submission</a:t>
            </a:r>
          </a:p>
        </p:txBody>
      </p:sp>
    </p:spTree>
    <p:extLst>
      <p:ext uri="{BB962C8B-B14F-4D97-AF65-F5344CB8AC3E}">
        <p14:creationId xmlns:p14="http://schemas.microsoft.com/office/powerpoint/2010/main" val="313477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164</Words>
  <Application>Microsoft Office PowerPoint</Application>
  <PresentationFormat>Custom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Arial Unicode MS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IITS</cp:lastModifiedBy>
  <cp:revision>58</cp:revision>
  <cp:lastPrinted>2015-09-29T06:58:36Z</cp:lastPrinted>
  <dcterms:created xsi:type="dcterms:W3CDTF">2015-09-13T12:40:54Z</dcterms:created>
  <dcterms:modified xsi:type="dcterms:W3CDTF">2016-09-29T16:11:00Z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