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0" r:id="rId3"/>
    <p:sldId id="308" r:id="rId4"/>
    <p:sldId id="314" r:id="rId5"/>
    <p:sldId id="313" r:id="rId6"/>
    <p:sldId id="336" r:id="rId7"/>
    <p:sldId id="339" r:id="rId8"/>
    <p:sldId id="340" r:id="rId9"/>
    <p:sldId id="323" r:id="rId10"/>
    <p:sldId id="325" r:id="rId11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23" d="100"/>
          <a:sy n="123" d="100"/>
        </p:scale>
        <p:origin x="141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2016/2/4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 – Tree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5830" y="3149600"/>
            <a:ext cx="1728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February 3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6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Tree Traversal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01800"/>
            <a:ext cx="393582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my_container.put</a:t>
            </a:r>
            <a:r>
              <a:rPr lang="en-US" sz="2400" dirty="0"/>
              <a:t>(head)</a:t>
            </a:r>
          </a:p>
          <a:p>
            <a:r>
              <a:rPr lang="en-US" sz="2400" dirty="0" smtClean="0"/>
              <a:t>while container is not empty:</a:t>
            </a:r>
            <a:endParaRPr lang="en-US" sz="2400" dirty="0"/>
          </a:p>
          <a:p>
            <a:r>
              <a:rPr lang="en-US" sz="2400" dirty="0"/>
              <a:t>    </a:t>
            </a:r>
            <a:r>
              <a:rPr lang="en-US" sz="2400" dirty="0" err="1"/>
              <a:t>next_node</a:t>
            </a:r>
            <a:r>
              <a:rPr lang="en-US" sz="2400" dirty="0"/>
              <a:t> = </a:t>
            </a:r>
            <a:r>
              <a:rPr lang="en-US" sz="2400" dirty="0" err="1"/>
              <a:t>container.get</a:t>
            </a:r>
            <a:r>
              <a:rPr lang="en-US" sz="2400" dirty="0"/>
              <a:t>()</a:t>
            </a:r>
          </a:p>
          <a:p>
            <a:r>
              <a:rPr lang="en-US" sz="2400" dirty="0"/>
              <a:t>    print(</a:t>
            </a:r>
            <a:r>
              <a:rPr lang="en-US" sz="2400" dirty="0" err="1"/>
              <a:t>next_node</a:t>
            </a:r>
            <a:r>
              <a:rPr lang="en-US" sz="2400" dirty="0"/>
              <a:t>)</a:t>
            </a:r>
          </a:p>
          <a:p>
            <a:r>
              <a:rPr lang="en-US" sz="2400" dirty="0"/>
              <a:t>    for each child:</a:t>
            </a:r>
          </a:p>
          <a:p>
            <a:r>
              <a:rPr lang="en-US" sz="2400" dirty="0"/>
              <a:t>        </a:t>
            </a:r>
            <a:r>
              <a:rPr lang="en-US" sz="2400" dirty="0" err="1"/>
              <a:t>container.put</a:t>
            </a:r>
            <a:r>
              <a:rPr lang="en-US" sz="2400" dirty="0"/>
              <a:t>(child)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39800"/>
            <a:ext cx="2040623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661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287185"/>
            <a:ext cx="4124847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Figure out 4 types of tree traversals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pre-order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post-order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level-order traversal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589270"/>
            <a:ext cx="30771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Draw binary search trees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7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Binary Search Tree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61332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Build the binary search tree(BST) using B R I A 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4441" y="1525548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B</a:t>
            </a:r>
            <a:endParaRPr lang="zh-CN" alt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590800" y="2463800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A</a:t>
            </a:r>
            <a:endParaRPr lang="zh-CN" altLang="en-US" sz="32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114800" y="24638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R</a:t>
            </a:r>
            <a:endParaRPr lang="zh-CN" altLang="en-US" sz="32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533160" y="3440256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I</a:t>
            </a:r>
            <a:endParaRPr lang="zh-CN" altLang="en-US" sz="3200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4174920" y="43874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N</a:t>
            </a:r>
            <a:endParaRPr lang="zh-CN" altLang="en-US" sz="32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39641" y="2037731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1" y="2037731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37961" y="2970644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7961" y="3924012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79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Tree Traversals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1625600"/>
            <a:ext cx="32428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pre-order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post-order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in-order traversal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level-order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290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7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Rules of Traversals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939800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pre-order traversal: MLR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post-order traversal: LRM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in-order traversal: LMR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9070" y="2576959"/>
            <a:ext cx="119648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MLR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288" y="3091735"/>
            <a:ext cx="2150269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the root node</a:t>
            </a:r>
            <a:endParaRPr lang="en-US" altLang="zh-CN" sz="2000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8085" y="3779128"/>
            <a:ext cx="34432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nodes in the left-sub tree</a:t>
            </a:r>
            <a:endParaRPr lang="en-US" altLang="zh-CN" sz="2000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4415" y="3061138"/>
            <a:ext cx="35990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nodes in the right-sub tree</a:t>
            </a:r>
            <a:endParaRPr lang="en-US" altLang="zh-CN" sz="2000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04670" y="2921607"/>
            <a:ext cx="1371600" cy="311572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23119" y="3029268"/>
            <a:ext cx="22792" cy="878518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72360" y="2911624"/>
            <a:ext cx="904110" cy="400108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8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Pre-order Traversal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33303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Pre-order traversal: MLR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499825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B</a:t>
            </a:r>
            <a:endParaRPr lang="zh-CN" alt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13159" y="2438077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A</a:t>
            </a:r>
            <a:endParaRPr lang="zh-CN" altLang="en-US" sz="32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937159" y="24380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R</a:t>
            </a:r>
            <a:endParaRPr lang="zh-CN" altLang="en-US" sz="32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355519" y="3414533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I</a:t>
            </a:r>
            <a:endParaRPr lang="zh-CN" altLang="en-US" sz="3200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1997279" y="43616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N</a:t>
            </a:r>
            <a:endParaRPr lang="zh-CN" altLang="en-US" sz="32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2000" y="2012008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56160" y="2012008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60320" y="2944921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0320" y="3898289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9758" y="966816"/>
            <a:ext cx="38286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steps: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count number of nodes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root node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left-sub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right-sub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apply the formula: MLR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repeat 2 – 5 until each node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finds its own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93129" y="4377065"/>
            <a:ext cx="22344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ANS: </a:t>
            </a:r>
            <a:r>
              <a:rPr lang="en-US" altLang="zh-CN" sz="2000" u="sng" spc="-10" dirty="0" smtClean="0">
                <a:latin typeface="Arial"/>
                <a:cs typeface="Arial"/>
              </a:rPr>
              <a:t>B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A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R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I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9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Post-order Traversal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34429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Post-order traversal: LRM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499825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B</a:t>
            </a:r>
            <a:endParaRPr lang="zh-CN" alt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13159" y="2438077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A</a:t>
            </a:r>
            <a:endParaRPr lang="zh-CN" altLang="en-US" sz="32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937159" y="24380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R</a:t>
            </a:r>
            <a:endParaRPr lang="zh-CN" altLang="en-US" sz="32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355519" y="3414533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I</a:t>
            </a:r>
            <a:endParaRPr lang="zh-CN" altLang="en-US" sz="3200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1997279" y="43616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N</a:t>
            </a:r>
            <a:endParaRPr lang="zh-CN" altLang="en-US" sz="32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2000" y="2012008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56160" y="2012008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60320" y="2944921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0320" y="3898289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9758" y="966816"/>
            <a:ext cx="38286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steps: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count number of nodes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root node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left-sub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right-sub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apply the formula: LRM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repeat 2 – 5 until each node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finds its own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93129" y="4377065"/>
            <a:ext cx="223445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ANS: </a:t>
            </a:r>
            <a:r>
              <a:rPr lang="en-US" altLang="zh-CN" sz="2000" u="sng" spc="-10" dirty="0" smtClean="0">
                <a:latin typeface="Arial"/>
                <a:cs typeface="Arial"/>
              </a:rPr>
              <a:t>A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>
                <a:latin typeface="Arial"/>
                <a:cs typeface="Arial"/>
              </a:rPr>
              <a:t>N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>
                <a:latin typeface="Arial"/>
                <a:cs typeface="Arial"/>
              </a:rPr>
              <a:t>I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>
                <a:latin typeface="Arial"/>
                <a:cs typeface="Arial"/>
              </a:rPr>
              <a:t>R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>
                <a:latin typeface="Arial"/>
                <a:cs typeface="Arial"/>
              </a:rPr>
              <a:t>B</a:t>
            </a:r>
            <a:endParaRPr lang="en-US" altLang="zh-CN" sz="2000" u="sng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3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02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In-order Traversal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31457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In-order traversal: LMR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499825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B</a:t>
            </a:r>
            <a:endParaRPr lang="zh-CN" alt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13159" y="2438077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A</a:t>
            </a:r>
            <a:endParaRPr lang="zh-CN" altLang="en-US" sz="32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937159" y="24380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R</a:t>
            </a:r>
            <a:endParaRPr lang="zh-CN" altLang="en-US" sz="32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355519" y="3414533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I</a:t>
            </a:r>
            <a:endParaRPr lang="zh-CN" altLang="en-US" sz="3200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1997279" y="43616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N</a:t>
            </a:r>
            <a:endParaRPr lang="zh-CN" altLang="en-US" sz="3200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2000" y="2012008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56160" y="2012008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60320" y="2944921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0320" y="3898289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9758" y="966816"/>
            <a:ext cx="38286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steps: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count number of nodes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root node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left-sub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the right-sub tree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apply the formula: LMR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repeat 2 – 5 until each node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finds its own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93129" y="4377065"/>
            <a:ext cx="222003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ANS: </a:t>
            </a:r>
            <a:r>
              <a:rPr lang="en-US" altLang="zh-CN" sz="2000" u="sng" spc="-10" dirty="0" smtClean="0">
                <a:latin typeface="Arial"/>
                <a:cs typeface="Arial"/>
              </a:rPr>
              <a:t>A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B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>
                <a:latin typeface="Arial"/>
                <a:cs typeface="Arial"/>
              </a:rPr>
              <a:t>I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N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834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38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Level-order Traversal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39800"/>
            <a:ext cx="47073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In-order traversal: find nodes by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499825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B</a:t>
            </a:r>
            <a:endParaRPr lang="zh-CN" altLang="en-US" sz="3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13159" y="2438077"/>
            <a:ext cx="76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A</a:t>
            </a:r>
            <a:endParaRPr lang="zh-CN" altLang="en-US" sz="3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1937159" y="24380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R</a:t>
            </a:r>
            <a:endParaRPr lang="zh-CN" altLang="en-US" sz="32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355519" y="3414533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I</a:t>
            </a:r>
            <a:endParaRPr lang="zh-CN" alt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1997279" y="4361677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" dirty="0" smtClean="0">
                <a:latin typeface="Arial"/>
                <a:cs typeface="Arial"/>
              </a:rPr>
              <a:t>N</a:t>
            </a:r>
            <a:endParaRPr lang="zh-CN" altLang="en-US" sz="32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2000" y="2012008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56160" y="2012008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60320" y="2944921"/>
            <a:ext cx="336959" cy="561687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0320" y="3898289"/>
            <a:ext cx="380999" cy="549106"/>
          </a:xfrm>
          <a:prstGeom prst="line">
            <a:avLst/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2877695"/>
            <a:ext cx="223445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ANS: </a:t>
            </a:r>
            <a:r>
              <a:rPr lang="en-US" altLang="zh-CN" sz="2000" u="sng" spc="-10" dirty="0" smtClean="0">
                <a:latin typeface="Arial"/>
                <a:cs typeface="Arial"/>
              </a:rPr>
              <a:t>B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A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R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I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u="sng" spc="-10" dirty="0" smtClean="0">
                <a:latin typeface="Arial"/>
                <a:cs typeface="Arial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563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5955</TotalTime>
  <Words>314</Words>
  <Application>Microsoft Office PowerPoint</Application>
  <PresentationFormat>Custom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%username%</cp:lastModifiedBy>
  <cp:revision>285</cp:revision>
  <cp:lastPrinted>2015-11-03T08:11:31Z</cp:lastPrinted>
  <dcterms:created xsi:type="dcterms:W3CDTF">2015-09-13T12:40:54Z</dcterms:created>
  <dcterms:modified xsi:type="dcterms:W3CDTF">2016-02-04T23:09:47Z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