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05" autoAdjust="0"/>
  </p:normalViewPr>
  <p:slideViewPr>
    <p:cSldViewPr>
      <p:cViewPr varScale="1">
        <p:scale>
          <a:sx n="91" d="100"/>
          <a:sy n="91" d="100"/>
        </p:scale>
        <p:origin x="121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2 - WELCOME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Uni</a:t>
            </a:r>
            <a:r>
              <a:rPr sz="1200" spc="-2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ersity of </a:t>
            </a:r>
            <a:r>
              <a:rPr sz="1200" spc="-10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7864" y="3149600"/>
            <a:ext cx="2024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>
                <a:latin typeface="Arial"/>
                <a:cs typeface="Arial"/>
              </a:rPr>
              <a:t>September</a:t>
            </a:r>
            <a:r>
              <a:rPr lang="en-US" altLang="zh-CN" sz="1600" spc="-5" dirty="0">
                <a:latin typeface="Arial"/>
                <a:cs typeface="Arial"/>
              </a:rPr>
              <a:t> 15, </a:t>
            </a:r>
            <a:r>
              <a:rPr lang="en-US" altLang="zh-CN" sz="1600" spc="-10" dirty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42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WHO AM I?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027197"/>
            <a:ext cx="3129703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bo.zhao@mail.utoronto.ca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447471"/>
            <a:ext cx="3810000" cy="5180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Undergraduate</a:t>
            </a:r>
            <a:endParaRPr lang="en-US" altLang="zh-CN" dirty="0">
              <a:latin typeface="Arial"/>
              <a:cs typeface="Arial"/>
            </a:endParaRP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Computer Science &amp; Mathematics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139615"/>
            <a:ext cx="592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Tutorial: TUT0016 Tuesday 9:00 – 10:00 HW215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83000"/>
            <a:ext cx="579120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27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Practical: PRA005 Wednesday 16:00 – 17:00 BV471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Bo(Kenny) Zhao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 TO SUCCEED IN CSCA08?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027197"/>
            <a:ext cx="3871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Start exercises/assignments early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Keep on top of work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447471"/>
            <a:ext cx="4953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Use resources when you get stuck</a:t>
            </a:r>
            <a:endParaRPr lang="en-US" altLang="zh-CN" dirty="0">
              <a:latin typeface="Arial"/>
              <a:cs typeface="Arial"/>
            </a:endParaRP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Piazza(forum)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 err="1">
                <a:latin typeface="Arial"/>
                <a:cs typeface="Arial"/>
              </a:rPr>
              <a:t>Practicals</a:t>
            </a:r>
            <a:r>
              <a:rPr lang="en-US" altLang="zh-CN" sz="1600" spc="-10" dirty="0">
                <a:latin typeface="Arial"/>
                <a:cs typeface="Arial"/>
              </a:rPr>
              <a:t>(a complete schedule will be posted by the end of this week)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Brian’s office hours(Tues &amp; Thurs 1:00-3:00pm)</a:t>
            </a: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PYTHON vs. WING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3565079" cy="91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Python(Programming language)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Version 3.2 or later</a:t>
            </a:r>
          </a:p>
          <a:p>
            <a:pPr marL="422275" lvl="1" indent="-128270"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Do not use version 2.7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599" y="2648872"/>
            <a:ext cx="5801588" cy="789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Wing IDE 101(Integrated Development Environment)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Do not pay for it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It helps to visualize your code</a:t>
            </a:r>
          </a:p>
        </p:txBody>
      </p:sp>
    </p:spTree>
    <p:extLst>
      <p:ext uri="{BB962C8B-B14F-4D97-AF65-F5344CB8AC3E}">
        <p14:creationId xmlns:p14="http://schemas.microsoft.com/office/powerpoint/2010/main" val="22475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7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Exercise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2318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133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</cp:lastModifiedBy>
  <cp:revision>23</cp:revision>
  <dcterms:created xsi:type="dcterms:W3CDTF">2015-09-13T12:40:54Z</dcterms:created>
  <dcterms:modified xsi:type="dcterms:W3CDTF">2016-09-08T21:20:23Z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