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61" r:id="rId4"/>
    <p:sldId id="274" r:id="rId5"/>
    <p:sldId id="271" r:id="rId6"/>
    <p:sldId id="272" r:id="rId7"/>
    <p:sldId id="273" r:id="rId8"/>
    <p:sldId id="267" r:id="rId9"/>
    <p:sldId id="269" r:id="rId10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305" autoAdjust="0"/>
  </p:normalViewPr>
  <p:slideViewPr>
    <p:cSldViewPr>
      <p:cViewPr>
        <p:scale>
          <a:sx n="150" d="100"/>
          <a:sy n="150" d="100"/>
        </p:scale>
        <p:origin x="288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2015/10/6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2903217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PEP-8 &amp;  IMPORTING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89424" y="3149600"/>
            <a:ext cx="1641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October</a:t>
            </a:r>
            <a:r>
              <a:rPr lang="en-US" altLang="zh-CN" sz="1600" spc="-5" dirty="0" smtClean="0">
                <a:latin typeface="Arial"/>
                <a:cs typeface="Arial"/>
              </a:rPr>
              <a:t> 6, </a:t>
            </a:r>
            <a:r>
              <a:rPr lang="en-US" altLang="zh-CN" sz="1600" spc="-10" dirty="0" smtClean="0">
                <a:latin typeface="Arial"/>
                <a:cs typeface="Arial"/>
              </a:rPr>
              <a:t>2015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14980"/>
          <a:stretch/>
        </p:blipFill>
        <p:spPr>
          <a:xfrm>
            <a:off x="294898" y="1092200"/>
            <a:ext cx="6486902" cy="1726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43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QUESTIONS FROM PAST TUTORIALS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6818" y="2437325"/>
            <a:ext cx="3676006" cy="26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FF0000"/>
                </a:solidFill>
                <a:latin typeface="Arial"/>
                <a:cs typeface="Arial"/>
              </a:rPr>
              <a:t>A: </a:t>
            </a:r>
            <a:r>
              <a:rPr lang="en-US" altLang="zh-CN" sz="2000" spc="-10" dirty="0" smtClean="0">
                <a:solidFill>
                  <a:srgbClr val="FF0000"/>
                </a:solidFill>
                <a:latin typeface="Arial"/>
                <a:cs typeface="Arial"/>
              </a:rPr>
              <a:t>It doesn’t have a data type.</a:t>
            </a:r>
            <a:endParaRPr lang="en-US" altLang="zh-CN" sz="2000" spc="-1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16130"/>
            <a:ext cx="2878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FF0000"/>
                </a:solidFill>
                <a:latin typeface="Arial"/>
                <a:cs typeface="Arial"/>
              </a:rPr>
              <a:t>Q: What’s its data type?</a:t>
            </a:r>
            <a:endParaRPr lang="en-US" altLang="zh-CN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49682"/>
          <a:stretch/>
        </p:blipFill>
        <p:spPr>
          <a:xfrm>
            <a:off x="304800" y="3114856"/>
            <a:ext cx="6238182" cy="1787344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1524000" y="2116185"/>
            <a:ext cx="17628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43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QUESTIONS FROM PAST TUTORIALS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68489"/>
            <a:ext cx="368338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Header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Type Contract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Requirements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Examples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Description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Internal Comments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Code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Test</a:t>
            </a:r>
            <a:endParaRPr lang="en-US" altLang="zh-CN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2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43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QUESTIONS FROM PAST TUTORIALS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68489"/>
            <a:ext cx="80278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H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>
                <a:latin typeface="Arial"/>
                <a:cs typeface="Arial"/>
              </a:rPr>
              <a:t>T</a:t>
            </a:r>
            <a:endParaRPr lang="en-US" altLang="zh-CN" sz="2800" dirty="0" smtClean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R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E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D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I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C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T</a:t>
            </a:r>
            <a:endParaRPr lang="en-US" altLang="zh-CN" sz="2800" dirty="0" smtClean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83" y="969768"/>
            <a:ext cx="5202641" cy="36114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55184" y="1092200"/>
            <a:ext cx="1635616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55184" y="1320800"/>
            <a:ext cx="2016616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55184" y="2006600"/>
            <a:ext cx="2016616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5184" y="2463800"/>
            <a:ext cx="2016616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55184" y="1625600"/>
            <a:ext cx="2016616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5184" y="3302000"/>
            <a:ext cx="2016616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55184" y="3835400"/>
            <a:ext cx="2016616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96453" y="1473200"/>
            <a:ext cx="3581400" cy="3810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1861152"/>
            <a:ext cx="5361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make your code more easy to read(PEP-8)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2921000"/>
            <a:ext cx="4953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 startAt="2"/>
              <a:tabLst>
                <a:tab pos="144780" algn="l"/>
              </a:tabLst>
            </a:pPr>
            <a:r>
              <a:rPr lang="en-US" altLang="zh-CN" sz="2000" u="sng" spc="-10" dirty="0" smtClean="0">
                <a:latin typeface="Arial"/>
                <a:cs typeface="Arial"/>
              </a:rPr>
              <a:t>Import</a:t>
            </a:r>
            <a:r>
              <a:rPr lang="en-US" altLang="zh-CN" sz="2000" spc="-10" dirty="0" smtClean="0">
                <a:latin typeface="Arial"/>
                <a:cs typeface="Arial"/>
              </a:rPr>
              <a:t> modules and other .</a:t>
            </a:r>
            <a:r>
              <a:rPr lang="en-US" altLang="zh-CN" sz="2000" spc="-10" dirty="0" err="1" smtClean="0">
                <a:latin typeface="Arial"/>
                <a:cs typeface="Arial"/>
              </a:rPr>
              <a:t>py</a:t>
            </a:r>
            <a:r>
              <a:rPr lang="en-US" altLang="zh-CN" sz="2000" spc="-10" dirty="0" smtClean="0">
                <a:latin typeface="Arial"/>
                <a:cs typeface="Arial"/>
              </a:rPr>
              <a:t> files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006128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86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PEP-8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20371"/>
            <a:ext cx="5972339" cy="17770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913354"/>
            <a:ext cx="7426855" cy="147424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495800" y="947185"/>
            <a:ext cx="1533433" cy="26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FF0000"/>
                </a:solidFill>
                <a:latin typeface="Arial"/>
                <a:cs typeface="Arial"/>
              </a:rPr>
              <a:t>Non-PEP8</a:t>
            </a:r>
            <a:endParaRPr lang="en-US" altLang="zh-CN" sz="2000" spc="-1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6800" y="2921000"/>
            <a:ext cx="982320" cy="26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FF0000"/>
                </a:solidFill>
                <a:latin typeface="Arial"/>
                <a:cs typeface="Arial"/>
              </a:rPr>
              <a:t>PEP8</a:t>
            </a:r>
            <a:endParaRPr lang="en-US" altLang="zh-CN" sz="2000" spc="-1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3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86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PEP-8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780576"/>
            <a:ext cx="3303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All you have to know is … </a:t>
            </a:r>
            <a:endParaRPr lang="en-US" altLang="zh-CN" sz="2000" spc="-10" dirty="0" smtClean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76" y="1283919"/>
            <a:ext cx="5495047" cy="37740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55548" y="780576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>
                <a:latin typeface="Arial"/>
                <a:cs typeface="Arial"/>
              </a:rPr>
              <a:t>http://pep8online.com/</a:t>
            </a:r>
            <a:endParaRPr lang="en-US" altLang="zh-CN" sz="2000" spc="-1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9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0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IMPORTING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98854"/>
            <a:ext cx="3810000" cy="266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Two types of importing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483295"/>
            <a:ext cx="2590800" cy="26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132080" indent="-4572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import module(s)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1483295"/>
            <a:ext cx="2590800" cy="26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132080" indent="-4572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 startAt="2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import .</a:t>
            </a:r>
            <a:r>
              <a:rPr lang="en-US" altLang="zh-CN" sz="2000" spc="-10" dirty="0" err="1" smtClean="0">
                <a:latin typeface="Arial"/>
                <a:cs typeface="Arial"/>
              </a:rPr>
              <a:t>py</a:t>
            </a:r>
            <a:r>
              <a:rPr lang="en-US" altLang="zh-CN" sz="2000" spc="-10" dirty="0" smtClean="0">
                <a:latin typeface="Arial"/>
                <a:cs typeface="Arial"/>
              </a:rPr>
              <a:t> file(s)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04900" y="1768508"/>
            <a:ext cx="160020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m</a:t>
            </a:r>
            <a:r>
              <a:rPr lang="en-US" altLang="zh-CN" sz="2000" spc="-10" dirty="0" smtClean="0">
                <a:latin typeface="Arial"/>
                <a:cs typeface="Arial"/>
              </a:rPr>
              <a:t>ath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random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time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err="1" smtClean="0">
                <a:latin typeface="Arial"/>
                <a:cs typeface="Arial"/>
              </a:rPr>
              <a:t>doctest</a:t>
            </a:r>
            <a:endParaRPr lang="en-US" altLang="zh-CN" sz="2000" spc="-10" dirty="0" smtClean="0">
              <a:latin typeface="Arial"/>
              <a:cs typeface="Arial"/>
            </a:endParaRP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err="1" smtClean="0">
                <a:latin typeface="Arial"/>
                <a:cs typeface="Arial"/>
              </a:rPr>
              <a:t>unittest</a:t>
            </a:r>
            <a:endParaRPr lang="en-US" altLang="zh-CN" sz="2000" spc="-10" dirty="0" smtClean="0">
              <a:latin typeface="Arial"/>
              <a:cs typeface="Arial"/>
            </a:endParaRP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...</a:t>
            </a:r>
            <a:endParaRPr lang="en-US" altLang="zh-CN" sz="2000" spc="-10" dirty="0" smtClean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95800" y="1768508"/>
            <a:ext cx="160020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ex0</a:t>
            </a:r>
            <a:endParaRPr lang="en-US" altLang="zh-CN" sz="2000" spc="-10" dirty="0" smtClean="0">
              <a:latin typeface="Arial"/>
              <a:cs typeface="Arial"/>
            </a:endParaRP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ex1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ex2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04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TUT0016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938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TERM TEST 1 SAMPLE SOLUTION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926" y="871652"/>
            <a:ext cx="1600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Question 1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194003"/>
            <a:ext cx="211594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ADD: 1 + 2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1: 3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MULT: 2 * 1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2: 2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Mystery 1: 3 , 5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3: 5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ADD: 1 + 2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MULT: 2 * 1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Mystery 1: 5 , 7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Mystery 2: 7 , 2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4: 9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Mystery 1: 3 , 5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ADD: 5 + 1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MULT: 1 * 5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Mystery 1: 11 , 16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Mystery 2: 16 , 1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5: 17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01098" y="871652"/>
            <a:ext cx="1600200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Question 2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54172" y="1194003"/>
            <a:ext cx="2115947" cy="3133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1:  A B C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func1:  A B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2:  A B C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func1:  A B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func2:  A B C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3:  A B AB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func1:  A B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func2:  A B C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func1:  B C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func2:  B C </a:t>
            </a:r>
            <a:r>
              <a:rPr lang="en-US" altLang="zh-CN" sz="1200" dirty="0" err="1">
                <a:latin typeface="Arial"/>
                <a:cs typeface="Arial"/>
              </a:rPr>
              <a:t>C</a:t>
            </a:r>
            <a:endParaRPr lang="en-US" altLang="zh-CN" sz="1200" dirty="0">
              <a:latin typeface="Arial"/>
              <a:cs typeface="Arial"/>
            </a:endParaRP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func3:  AB BC C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func1:  AB BC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func1:  BC AB</a:t>
            </a: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func1:  C </a:t>
            </a:r>
            <a:r>
              <a:rPr lang="en-US" altLang="zh-CN" sz="1200" dirty="0" err="1">
                <a:latin typeface="Arial"/>
                <a:cs typeface="Arial"/>
              </a:rPr>
              <a:t>C</a:t>
            </a:r>
            <a:endParaRPr lang="en-US" altLang="zh-CN" sz="1200" dirty="0">
              <a:latin typeface="Arial"/>
              <a:cs typeface="Arial"/>
            </a:endParaRP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func2:  C </a:t>
            </a:r>
            <a:r>
              <a:rPr lang="en-US" altLang="zh-CN" sz="1200" dirty="0" err="1">
                <a:latin typeface="Arial"/>
                <a:cs typeface="Arial"/>
              </a:rPr>
              <a:t>C</a:t>
            </a:r>
            <a:r>
              <a:rPr lang="en-US" altLang="zh-CN" sz="1200" dirty="0">
                <a:latin typeface="Arial"/>
                <a:cs typeface="Arial"/>
              </a:rPr>
              <a:t> </a:t>
            </a:r>
            <a:r>
              <a:rPr lang="en-US" altLang="zh-CN" sz="1200" dirty="0" err="1">
                <a:latin typeface="Arial"/>
                <a:cs typeface="Arial"/>
              </a:rPr>
              <a:t>C</a:t>
            </a:r>
            <a:endParaRPr lang="en-US" altLang="zh-CN" sz="1200" dirty="0">
              <a:latin typeface="Arial"/>
              <a:cs typeface="Arial"/>
            </a:endParaRPr>
          </a:p>
          <a:p>
            <a:pPr marL="354965" marR="132080" indent="-34290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1200" dirty="0">
                <a:latin typeface="Arial"/>
                <a:cs typeface="Arial"/>
              </a:rPr>
              <a:t>STEP 4:  A B CC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1194003"/>
            <a:ext cx="3657600" cy="325572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810000" y="871652"/>
            <a:ext cx="1600200" cy="2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Question 3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9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317</Words>
  <Application>Microsoft Office PowerPoint</Application>
  <PresentationFormat>Custom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80</cp:revision>
  <cp:lastPrinted>2015-09-29T06:58:36Z</cp:lastPrinted>
  <dcterms:created xsi:type="dcterms:W3CDTF">2015-09-13T12:40:54Z</dcterms:created>
  <dcterms:modified xsi:type="dcterms:W3CDTF">2015-10-06T07:15:04Z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