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40083-CBC4-5B41-B155-A1DC5DB0043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AFCE2-0AEF-9B48-9D09-AD1A44DF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7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00" y="838200"/>
            <a:ext cx="4114800" cy="2514600"/>
            <a:chOff x="-28575" y="1085208"/>
            <a:chExt cx="4114800" cy="2514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7" b="4167"/>
            <a:stretch/>
          </p:blipFill>
          <p:spPr>
            <a:xfrm>
              <a:off x="200025" y="1085208"/>
              <a:ext cx="3657600" cy="25146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-28575" y="1085208"/>
              <a:ext cx="4114800" cy="2514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24400" y="838200"/>
            <a:ext cx="4114800" cy="2514600"/>
            <a:chOff x="-28575" y="1085208"/>
            <a:chExt cx="4114800" cy="25146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7" b="4167"/>
            <a:stretch/>
          </p:blipFill>
          <p:spPr>
            <a:xfrm>
              <a:off x="200025" y="1085208"/>
              <a:ext cx="3657600" cy="2514600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-28575" y="1085208"/>
              <a:ext cx="4114800" cy="2514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4800" y="4191000"/>
            <a:ext cx="4114800" cy="2514600"/>
            <a:chOff x="-28575" y="1085208"/>
            <a:chExt cx="4114800" cy="25146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7" b="4167"/>
            <a:stretch/>
          </p:blipFill>
          <p:spPr>
            <a:xfrm>
              <a:off x="200025" y="1085208"/>
              <a:ext cx="3657600" cy="2514600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-28575" y="1085208"/>
              <a:ext cx="4114800" cy="2514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24400" y="4191000"/>
            <a:ext cx="4114800" cy="2514600"/>
            <a:chOff x="-28575" y="1085208"/>
            <a:chExt cx="4114800" cy="251460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7" b="4167"/>
            <a:stretch/>
          </p:blipFill>
          <p:spPr>
            <a:xfrm>
              <a:off x="200025" y="1085208"/>
              <a:ext cx="3657600" cy="2514600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-28575" y="1085208"/>
              <a:ext cx="4114800" cy="2514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" y="152400"/>
            <a:ext cx="4114800" cy="320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24400" y="152400"/>
            <a:ext cx="4114800" cy="320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4800" y="3505200"/>
            <a:ext cx="4114800" cy="320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24400" y="3505200"/>
            <a:ext cx="4114800" cy="320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00" y="838200"/>
            <a:ext cx="4114800" cy="2514600"/>
            <a:chOff x="-28575" y="1085208"/>
            <a:chExt cx="4114800" cy="2514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7" b="4167"/>
            <a:stretch/>
          </p:blipFill>
          <p:spPr>
            <a:xfrm>
              <a:off x="200025" y="1085208"/>
              <a:ext cx="3657600" cy="25146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-28575" y="1085208"/>
              <a:ext cx="4114800" cy="2514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24400" y="838200"/>
            <a:ext cx="4114800" cy="2514600"/>
            <a:chOff x="-28575" y="1085208"/>
            <a:chExt cx="4114800" cy="25146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7" b="4167"/>
            <a:stretch/>
          </p:blipFill>
          <p:spPr>
            <a:xfrm>
              <a:off x="200025" y="1085208"/>
              <a:ext cx="3657600" cy="2514600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-28575" y="1085208"/>
              <a:ext cx="4114800" cy="2514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4800" y="4191000"/>
            <a:ext cx="4114800" cy="2514600"/>
            <a:chOff x="-28575" y="1085208"/>
            <a:chExt cx="4114800" cy="25146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7" b="4167"/>
            <a:stretch/>
          </p:blipFill>
          <p:spPr>
            <a:xfrm>
              <a:off x="200025" y="1085208"/>
              <a:ext cx="3657600" cy="2514600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-28575" y="1085208"/>
              <a:ext cx="4114800" cy="2514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24400" y="4191000"/>
            <a:ext cx="4114800" cy="2514600"/>
            <a:chOff x="-28575" y="1085208"/>
            <a:chExt cx="4114800" cy="251460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7" b="4167"/>
            <a:stretch/>
          </p:blipFill>
          <p:spPr>
            <a:xfrm>
              <a:off x="200025" y="1085208"/>
              <a:ext cx="3657600" cy="2514600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-28575" y="1085208"/>
              <a:ext cx="4114800" cy="2514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" y="152400"/>
            <a:ext cx="4114800" cy="320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24400" y="152400"/>
            <a:ext cx="4114800" cy="320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4800" y="3505200"/>
            <a:ext cx="4114800" cy="320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24400" y="3505200"/>
            <a:ext cx="4114800" cy="320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Karhohs</dc:creator>
  <cp:lastModifiedBy>Kyle Karhohs</cp:lastModifiedBy>
  <cp:revision>7</cp:revision>
  <cp:lastPrinted>2017-07-10T04:41:58Z</cp:lastPrinted>
  <dcterms:created xsi:type="dcterms:W3CDTF">2017-07-10T04:38:25Z</dcterms:created>
  <dcterms:modified xsi:type="dcterms:W3CDTF">2017-07-10T13:33:31Z</dcterms:modified>
</cp:coreProperties>
</file>