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59"/>
  </p:normalViewPr>
  <p:slideViewPr>
    <p:cSldViewPr snapToGrid="0" snapToObjects="1">
      <p:cViewPr varScale="1">
        <p:scale>
          <a:sx n="93" d="100"/>
          <a:sy n="93" d="100"/>
        </p:scale>
        <p:origin x="3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40083-CBC4-5B41-B155-A1DC5DB0043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AFCE2-0AEF-9B48-9D09-AD1A44DF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5207-85E8-A443-AEA4-0EF618D4BE87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F61F-8746-A247-B072-67833CD1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5800" y="203200"/>
            <a:ext cx="5486400" cy="4267200"/>
            <a:chOff x="635001" y="4331854"/>
            <a:chExt cx="5486400" cy="4267200"/>
          </a:xfrm>
        </p:grpSpPr>
        <p:grpSp>
          <p:nvGrpSpPr>
            <p:cNvPr id="2" name="Group 1"/>
            <p:cNvGrpSpPr/>
            <p:nvPr/>
          </p:nvGrpSpPr>
          <p:grpSpPr>
            <a:xfrm>
              <a:off x="635001" y="5246254"/>
              <a:ext cx="5486400" cy="3352800"/>
              <a:chOff x="635001" y="5246254"/>
              <a:chExt cx="5486400" cy="33528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67" b="4167"/>
              <a:stretch/>
            </p:blipFill>
            <p:spPr>
              <a:xfrm>
                <a:off x="939801" y="5246254"/>
                <a:ext cx="4876800" cy="3352800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35001" y="5246254"/>
                <a:ext cx="5486400" cy="335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001" y="4331854"/>
              <a:ext cx="5486400" cy="426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5800" y="5588000"/>
            <a:ext cx="5486400" cy="3352800"/>
            <a:chOff x="635001" y="5246254"/>
            <a:chExt cx="5486400" cy="33528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 b="4167"/>
            <a:stretch/>
          </p:blipFill>
          <p:spPr>
            <a:xfrm>
              <a:off x="939801" y="5246254"/>
              <a:ext cx="4876800" cy="335280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635001" y="5246254"/>
              <a:ext cx="5486400" cy="3352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685800" y="4673600"/>
            <a:ext cx="5486400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83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5800" y="203200"/>
            <a:ext cx="5486400" cy="4267200"/>
            <a:chOff x="635001" y="4331854"/>
            <a:chExt cx="5486400" cy="4267200"/>
          </a:xfrm>
        </p:grpSpPr>
        <p:grpSp>
          <p:nvGrpSpPr>
            <p:cNvPr id="2" name="Group 1"/>
            <p:cNvGrpSpPr/>
            <p:nvPr/>
          </p:nvGrpSpPr>
          <p:grpSpPr>
            <a:xfrm>
              <a:off x="635001" y="5246254"/>
              <a:ext cx="5486400" cy="3352800"/>
              <a:chOff x="635001" y="5246254"/>
              <a:chExt cx="5486400" cy="33528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67" b="4167"/>
              <a:stretch/>
            </p:blipFill>
            <p:spPr>
              <a:xfrm>
                <a:off x="939801" y="5246254"/>
                <a:ext cx="4876800" cy="3352800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35001" y="5246254"/>
                <a:ext cx="5486400" cy="335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001" y="4331854"/>
              <a:ext cx="5486400" cy="426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5800" y="5588000"/>
            <a:ext cx="5486400" cy="3352800"/>
            <a:chOff x="635001" y="5246254"/>
            <a:chExt cx="5486400" cy="33528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 b="4167"/>
            <a:stretch/>
          </p:blipFill>
          <p:spPr>
            <a:xfrm>
              <a:off x="939801" y="5246254"/>
              <a:ext cx="4876800" cy="335280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635001" y="5246254"/>
              <a:ext cx="5486400" cy="3352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685800" y="4673600"/>
            <a:ext cx="5486400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40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Karhohs</dc:creator>
  <cp:lastModifiedBy>Kyle Karhohs</cp:lastModifiedBy>
  <cp:revision>8</cp:revision>
  <cp:lastPrinted>2017-07-10T04:41:58Z</cp:lastPrinted>
  <dcterms:created xsi:type="dcterms:W3CDTF">2017-07-10T04:38:25Z</dcterms:created>
  <dcterms:modified xsi:type="dcterms:W3CDTF">2017-07-10T23:54:22Z</dcterms:modified>
</cp:coreProperties>
</file>