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7" r:id="rId4"/>
    <p:sldId id="283" r:id="rId5"/>
    <p:sldId id="299" r:id="rId6"/>
    <p:sldId id="301" r:id="rId7"/>
    <p:sldId id="300" r:id="rId8"/>
    <p:sldId id="297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788" y="382838"/>
            <a:ext cx="2400300" cy="44104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417710" y="342892"/>
            <a:ext cx="413384" cy="576580"/>
          </a:xfrm>
          <a:custGeom>
            <a:avLst/>
            <a:gdLst/>
            <a:ahLst/>
            <a:cxnLst/>
            <a:rect l="l" t="t" r="r" b="b"/>
            <a:pathLst>
              <a:path w="413384" h="576580">
                <a:moveTo>
                  <a:pt x="412799" y="575999"/>
                </a:moveTo>
                <a:lnTo>
                  <a:pt x="0" y="575999"/>
                </a:lnTo>
                <a:lnTo>
                  <a:pt x="0" y="0"/>
                </a:lnTo>
                <a:lnTo>
                  <a:pt x="412799" y="0"/>
                </a:lnTo>
                <a:lnTo>
                  <a:pt x="412799" y="575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8931389" y="0"/>
                </a:lnTo>
                <a:lnTo>
                  <a:pt x="8931389" y="248907"/>
                </a:lnTo>
                <a:lnTo>
                  <a:pt x="8931389" y="2612974"/>
                </a:lnTo>
                <a:lnTo>
                  <a:pt x="6746126" y="4798136"/>
                </a:lnTo>
                <a:lnTo>
                  <a:pt x="219595" y="4798136"/>
                </a:lnTo>
                <a:lnTo>
                  <a:pt x="219595" y="248907"/>
                </a:lnTo>
                <a:lnTo>
                  <a:pt x="8931389" y="248907"/>
                </a:lnTo>
                <a:lnTo>
                  <a:pt x="8931389" y="0"/>
                </a:lnTo>
                <a:lnTo>
                  <a:pt x="219595" y="0"/>
                </a:lnTo>
                <a:lnTo>
                  <a:pt x="6997" y="0"/>
                </a:ln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4798136"/>
                </a:lnTo>
                <a:lnTo>
                  <a:pt x="9144000" y="248907"/>
                </a:lnTo>
                <a:lnTo>
                  <a:pt x="9144000" y="0"/>
                </a:lnTo>
                <a:close/>
              </a:path>
            </a:pathLst>
          </a:custGeom>
          <a:solidFill>
            <a:srgbClr val="58A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305559"/>
            <a:ext cx="5619115" cy="1614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03733"/>
            <a:ext cx="6214109" cy="4175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938332"/>
            <a:ext cx="7574915" cy="242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2771" y="4818184"/>
            <a:ext cx="184959" cy="16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6754098" y="3816835"/>
            <a:ext cx="244994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spc="-5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tech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connect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0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7097557" y="3924666"/>
            <a:ext cx="19789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dignity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Calibri"/>
                <a:cs typeface="Calibri"/>
              </a:rPr>
              <a:t>humility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14774" y="424464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418572"/>
                </a:moveTo>
                <a:lnTo>
                  <a:pt x="418646" y="0"/>
                </a:lnTo>
                <a:lnTo>
                  <a:pt x="418646" y="418354"/>
                </a:lnTo>
                <a:lnTo>
                  <a:pt x="0" y="418572"/>
                </a:lnTo>
                <a:close/>
              </a:path>
            </a:pathLst>
          </a:custGeom>
          <a:solidFill>
            <a:srgbClr val="EA5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FDB3DD-274D-97B4-1484-0BFC153F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305559"/>
            <a:ext cx="8374381" cy="492443"/>
          </a:xfrm>
        </p:spPr>
        <p:txBody>
          <a:bodyPr/>
          <a:lstStyle/>
          <a:p>
            <a:pPr algn="ctr"/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Ghana’s </a:t>
            </a:r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 Tourist Sites Website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35;p21">
            <a:extLst>
              <a:ext uri="{FF2B5EF4-FFF2-40B4-BE49-F238E27FC236}">
                <a16:creationId xmlns:a16="http://schemas.microsoft.com/office/drawing/2014/main" id="{0EB9A997-FE54-7C5E-A2A1-76ACD34F8CD9}"/>
              </a:ext>
            </a:extLst>
          </p:cNvPr>
          <p:cNvSpPr txBox="1">
            <a:spLocks/>
          </p:cNvSpPr>
          <p:nvPr/>
        </p:nvSpPr>
        <p:spPr>
          <a:xfrm>
            <a:off x="219550" y="3561153"/>
            <a:ext cx="6566179" cy="14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Student: 	Felix Boaroog Atobiga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Course: 	Introduction to CS Hybrid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Location: 	Munich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Date: 	12th June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784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2500" spc="100" dirty="0"/>
              <a:t>What is Website about and what is it meant to serve?</a:t>
            </a:r>
            <a:endParaRPr sz="2500" dirty="0"/>
          </a:p>
        </p:txBody>
      </p:sp>
      <p:sp>
        <p:nvSpPr>
          <p:cNvPr id="3" name="object 3"/>
          <p:cNvSpPr/>
          <p:nvPr/>
        </p:nvSpPr>
        <p:spPr>
          <a:xfrm>
            <a:off x="228600" y="2221997"/>
            <a:ext cx="2774699" cy="1863569"/>
          </a:xfrm>
          <a:custGeom>
            <a:avLst/>
            <a:gdLst/>
            <a:ahLst/>
            <a:cxnLst/>
            <a:rect l="l" t="t" r="r" b="b"/>
            <a:pathLst>
              <a:path w="4000500" h="3657600">
                <a:moveTo>
                  <a:pt x="3999899" y="3657299"/>
                </a:moveTo>
                <a:lnTo>
                  <a:pt x="0" y="3657299"/>
                </a:lnTo>
                <a:lnTo>
                  <a:pt x="0" y="0"/>
                </a:lnTo>
                <a:lnTo>
                  <a:pt x="3999899" y="0"/>
                </a:lnTo>
                <a:lnTo>
                  <a:pt x="3999899" y="3657299"/>
                </a:lnTo>
                <a:close/>
              </a:path>
            </a:pathLst>
          </a:custGeom>
          <a:solidFill>
            <a:srgbClr val="CDE6EE"/>
          </a:solidFill>
        </p:spPr>
        <p:txBody>
          <a:bodyPr wrap="square" lIns="0" tIns="0" rIns="0" bIns="0" rtlCol="0"/>
          <a:lstStyle/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endParaRPr lang="en-IN" sz="1800" dirty="0"/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IN" sz="1800" dirty="0"/>
              <a:t>To serve as a one-stop shop  providing multiple services to clients.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699" y="1005849"/>
            <a:ext cx="4000500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1329699"/>
            <a:ext cx="4800600" cy="3680451"/>
          </a:xfrm>
          <a:custGeom>
            <a:avLst/>
            <a:gdLst/>
            <a:ahLst/>
            <a:cxnLst/>
            <a:rect l="l" t="t" r="r" b="b"/>
            <a:pathLst>
              <a:path w="4000500" h="3657600">
                <a:moveTo>
                  <a:pt x="3999899" y="3657299"/>
                </a:moveTo>
                <a:lnTo>
                  <a:pt x="0" y="3657299"/>
                </a:lnTo>
                <a:lnTo>
                  <a:pt x="0" y="0"/>
                </a:lnTo>
                <a:lnTo>
                  <a:pt x="3999899" y="0"/>
                </a:lnTo>
                <a:lnTo>
                  <a:pt x="3999899" y="3657299"/>
                </a:lnTo>
                <a:close/>
              </a:path>
            </a:pathLst>
          </a:custGeom>
          <a:solidFill>
            <a:srgbClr val="CDE6EE"/>
          </a:solidFill>
        </p:spPr>
        <p:txBody>
          <a:bodyPr wrap="square" lIns="0" tIns="0" rIns="0" bIns="0" rtlCol="0"/>
          <a:lstStyle/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The tourist sites categorised according to the different landscapes and landmarks/features.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endParaRPr lang="en-IN" dirty="0"/>
          </a:p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Where to search for and book accommodation.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Tourist Guides 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Other services such as car rental and logistics 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53D22D-B739-6A2B-A44D-808CED03EE7D}"/>
              </a:ext>
            </a:extLst>
          </p:cNvPr>
          <p:cNvSpPr/>
          <p:nvPr/>
        </p:nvSpPr>
        <p:spPr>
          <a:xfrm>
            <a:off x="3110999" y="2876550"/>
            <a:ext cx="85140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6061709" cy="6932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Why I undertook this project?</a:t>
            </a:r>
            <a:b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4800600" cy="2106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My personal experience</a:t>
            </a: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Convenience and efficiency</a:t>
            </a: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3</a:t>
            </a:fld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GB" sz="2500" spc="80" dirty="0"/>
              <a:t>Snapshot of how the website looks</a:t>
            </a:r>
            <a:endParaRPr sz="2500" dirty="0"/>
          </a:p>
        </p:txBody>
      </p:sp>
      <p:pic>
        <p:nvPicPr>
          <p:cNvPr id="13" name="Picture 12" descr="A picture containing text, screenshot, font, document">
            <a:extLst>
              <a:ext uri="{FF2B5EF4-FFF2-40B4-BE49-F238E27FC236}">
                <a16:creationId xmlns:a16="http://schemas.microsoft.com/office/drawing/2014/main" id="{7D4B8193-A905-7AA2-61D2-47BED32AF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23950"/>
            <a:ext cx="3025811" cy="1966150"/>
          </a:xfrm>
          <a:prstGeom prst="rect">
            <a:avLst/>
          </a:prstGeom>
        </p:spPr>
      </p:pic>
      <p:pic>
        <p:nvPicPr>
          <p:cNvPr id="15" name="Picture 14" descr="A screenshot of a video">
            <a:extLst>
              <a:ext uri="{FF2B5EF4-FFF2-40B4-BE49-F238E27FC236}">
                <a16:creationId xmlns:a16="http://schemas.microsoft.com/office/drawing/2014/main" id="{1EDF878A-DFED-5028-0BAA-0D1C5EC894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90" y="2908038"/>
            <a:ext cx="3159510" cy="2178312"/>
          </a:xfrm>
          <a:prstGeom prst="rect">
            <a:avLst/>
          </a:prstGeom>
        </p:spPr>
      </p:pic>
      <p:pic>
        <p:nvPicPr>
          <p:cNvPr id="4" name="Picture 3" descr="A picture containing text, mammal, water, screenshot">
            <a:extLst>
              <a:ext uri="{FF2B5EF4-FFF2-40B4-BE49-F238E27FC236}">
                <a16:creationId xmlns:a16="http://schemas.microsoft.com/office/drawing/2014/main" id="{58AAA794-FC42-FFEC-1EA5-4B0222A08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750"/>
            <a:ext cx="44958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43989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GB" sz="2500" spc="60" dirty="0"/>
              <a:t>Flowchart</a:t>
            </a:r>
            <a:endParaRPr sz="250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4CAC138-3D44-BE01-C911-E67C5870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46432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7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6061709" cy="339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  <a:endParaRPr lang="en-GB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4800600" cy="1662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6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347326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6061709" cy="339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Challenges and Future steps</a:t>
            </a:r>
            <a:endParaRPr lang="en-GB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4800600" cy="193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Difficulty in incorporating JavaScript.</a:t>
            </a: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Unable to make it fully responsive as initially planned.</a:t>
            </a: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7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12802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742" y="564137"/>
            <a:ext cx="690245" cy="619760"/>
            <a:chOff x="487742" y="564137"/>
            <a:chExt cx="690245" cy="619760"/>
          </a:xfrm>
        </p:grpSpPr>
        <p:sp>
          <p:nvSpPr>
            <p:cNvPr id="3" name="object 3"/>
            <p:cNvSpPr/>
            <p:nvPr/>
          </p:nvSpPr>
          <p:spPr>
            <a:xfrm>
              <a:off x="487742" y="564137"/>
              <a:ext cx="575310" cy="575310"/>
            </a:xfrm>
            <a:custGeom>
              <a:avLst/>
              <a:gdLst/>
              <a:ahLst/>
              <a:cxnLst/>
              <a:rect l="l" t="t" r="r" b="b"/>
              <a:pathLst>
                <a:path w="575310" h="575310">
                  <a:moveTo>
                    <a:pt x="421220" y="574950"/>
                  </a:moveTo>
                  <a:lnTo>
                    <a:pt x="0" y="153729"/>
                  </a:lnTo>
                  <a:lnTo>
                    <a:pt x="574950" y="0"/>
                  </a:lnTo>
                  <a:lnTo>
                    <a:pt x="421220" y="574950"/>
                  </a:lnTo>
                  <a:close/>
                </a:path>
              </a:pathLst>
            </a:custGeom>
            <a:solidFill>
              <a:srgbClr val="EA5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2943" y="599204"/>
              <a:ext cx="575310" cy="575310"/>
            </a:xfrm>
            <a:custGeom>
              <a:avLst/>
              <a:gdLst/>
              <a:ahLst/>
              <a:cxnLst/>
              <a:rect l="l" t="t" r="r" b="b"/>
              <a:pathLst>
                <a:path w="575310" h="575310">
                  <a:moveTo>
                    <a:pt x="0" y="153729"/>
                  </a:moveTo>
                  <a:lnTo>
                    <a:pt x="574950" y="0"/>
                  </a:lnTo>
                  <a:lnTo>
                    <a:pt x="421221" y="574950"/>
                  </a:lnTo>
                  <a:lnTo>
                    <a:pt x="0" y="1537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654761" y="3223554"/>
            <a:ext cx="811530" cy="903605"/>
            <a:chOff x="7654761" y="3223554"/>
            <a:chExt cx="811530" cy="903605"/>
          </a:xfrm>
        </p:grpSpPr>
        <p:sp>
          <p:nvSpPr>
            <p:cNvPr id="6" name="object 6"/>
            <p:cNvSpPr/>
            <p:nvPr/>
          </p:nvSpPr>
          <p:spPr>
            <a:xfrm>
              <a:off x="7710356" y="3223554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56" y="755356"/>
                  </a:moveTo>
                  <a:lnTo>
                    <a:pt x="0" y="553390"/>
                  </a:lnTo>
                  <a:lnTo>
                    <a:pt x="553390" y="0"/>
                  </a:lnTo>
                  <a:lnTo>
                    <a:pt x="755356" y="755356"/>
                  </a:lnTo>
                  <a:close/>
                </a:path>
              </a:pathLst>
            </a:custGeom>
            <a:solidFill>
              <a:srgbClr val="58A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64286" y="336176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553389" y="0"/>
                  </a:moveTo>
                  <a:lnTo>
                    <a:pt x="755356" y="755356"/>
                  </a:lnTo>
                  <a:lnTo>
                    <a:pt x="0" y="553390"/>
                  </a:lnTo>
                  <a:lnTo>
                    <a:pt x="553389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1787" y="1284816"/>
            <a:ext cx="72334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185" dirty="0">
                <a:solidFill>
                  <a:srgbClr val="58ADC5"/>
                </a:solidFill>
              </a:rPr>
              <a:t>Thank</a:t>
            </a:r>
            <a:r>
              <a:rPr lang="en-GB" sz="4400" spc="185" dirty="0">
                <a:solidFill>
                  <a:srgbClr val="58ADC5"/>
                </a:solidFill>
              </a:rPr>
              <a:t> you for your attention</a:t>
            </a:r>
            <a:r>
              <a:rPr sz="4400" spc="40" dirty="0">
                <a:solidFill>
                  <a:srgbClr val="58ADC5"/>
                </a:solidFill>
              </a:rPr>
              <a:t>!</a:t>
            </a:r>
            <a:endParaRPr sz="44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1294</TotalTime>
  <Words>151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Ghana’s Popular Tourist Sites Website</vt:lpstr>
      <vt:lpstr>What is Website about and what is it meant to serve?</vt:lpstr>
      <vt:lpstr>Why I undertook this project? </vt:lpstr>
      <vt:lpstr>Snapshot of how the website looks</vt:lpstr>
      <vt:lpstr>Flowchart</vt:lpstr>
      <vt:lpstr>Tools used</vt:lpstr>
      <vt:lpstr>Challenges and Future steps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 slide template</dc:title>
  <dc:creator>Dell</dc:creator>
  <cp:lastModifiedBy>Felix Boaroog Atobiga</cp:lastModifiedBy>
  <cp:revision>24</cp:revision>
  <dcterms:created xsi:type="dcterms:W3CDTF">2023-06-11T23:49:00Z</dcterms:created>
  <dcterms:modified xsi:type="dcterms:W3CDTF">2023-06-14T17:48:12Z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2023-06-12T00:00:00Z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2023-06-12T00:00:00Z</vt:filetime>
  </property>
</Properties>
</file>