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f7e6ce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f7e6ce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f7e6ce1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f7e6ce1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f7e6ce1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f7e6ce1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94398" y="2325364"/>
            <a:ext cx="5193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008400" y="3346675"/>
            <a:ext cx="20667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200"/>
              <a:t>Note: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Player Mechanics</a:t>
            </a:r>
            <a:r>
              <a:rPr lang="nl" sz="1200">
                <a:solidFill>
                  <a:srgbClr val="3C4043"/>
                </a:solidFill>
                <a:highlight>
                  <a:srgbClr val="FFFFFF"/>
                </a:highlight>
              </a:rPr>
              <a:t> </a:t>
            </a:r>
            <a:r>
              <a:rPr lang="nl" sz="1200">
                <a:solidFill>
                  <a:srgbClr val="00FF00"/>
                </a:solidFill>
                <a:highlight>
                  <a:srgbClr val="FFFFFF"/>
                </a:highlight>
              </a:rPr>
              <a:t>✔</a:t>
            </a:r>
            <a:endParaRPr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Game Mechanics </a:t>
            </a:r>
            <a:r>
              <a:rPr lang="nl" sz="1200">
                <a:solidFill>
                  <a:srgbClr val="00FF00"/>
                </a:solidFill>
                <a:highlight>
                  <a:schemeClr val="lt1"/>
                </a:highlight>
              </a:rPr>
              <a:t>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Resources </a:t>
            </a:r>
            <a:r>
              <a:rPr lang="nl" sz="1200">
                <a:solidFill>
                  <a:srgbClr val="00FF00"/>
                </a:solidFill>
                <a:highlight>
                  <a:schemeClr val="lt1"/>
                </a:highlight>
              </a:rPr>
              <a:t>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Objectives </a:t>
            </a:r>
            <a:r>
              <a:rPr lang="nl" sz="1200">
                <a:solidFill>
                  <a:srgbClr val="00FF00"/>
                </a:solidFill>
                <a:highlight>
                  <a:schemeClr val="lt1"/>
                </a:highlight>
              </a:rPr>
              <a:t>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Entegenist Mechenics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-Aggressive </a:t>
            </a:r>
            <a:r>
              <a:rPr lang="nl" sz="1200">
                <a:solidFill>
                  <a:srgbClr val="00FF00"/>
                </a:solidFill>
                <a:highlight>
                  <a:schemeClr val="lt1"/>
                </a:highlight>
              </a:rPr>
              <a:t>✔</a:t>
            </a:r>
            <a:br>
              <a:rPr lang="nl" sz="1200"/>
            </a:br>
            <a:r>
              <a:rPr lang="nl" sz="1200"/>
              <a:t>	-Passive </a:t>
            </a:r>
            <a:r>
              <a:rPr lang="nl" sz="1200">
                <a:solidFill>
                  <a:srgbClr val="00FF00"/>
                </a:solidFill>
                <a:highlight>
                  <a:schemeClr val="lt1"/>
                </a:highlight>
              </a:rPr>
              <a:t>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/>
              <a:t>Level (</a:t>
            </a:r>
            <a:r>
              <a:rPr lang="nl" sz="1200"/>
              <a:t>optional</a:t>
            </a:r>
            <a:r>
              <a:rPr lang="nl" sz="1200"/>
              <a:t>) </a:t>
            </a:r>
            <a:r>
              <a:rPr lang="nl" sz="1200">
                <a:solidFill>
                  <a:srgbClr val="FF0000"/>
                </a:solidFill>
              </a:rPr>
              <a:t>X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30504" y="2295243"/>
            <a:ext cx="3528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A</a:t>
            </a:r>
            <a:endParaRPr b="1"/>
          </a:p>
        </p:txBody>
      </p:sp>
      <p:sp>
        <p:nvSpPr>
          <p:cNvPr id="57" name="Google Shape;57;p13"/>
          <p:cNvSpPr/>
          <p:nvPr/>
        </p:nvSpPr>
        <p:spPr>
          <a:xfrm>
            <a:off x="2424802" y="2325364"/>
            <a:ext cx="5193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530574" y="2304277"/>
            <a:ext cx="35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D</a:t>
            </a:r>
            <a:endParaRPr b="1"/>
          </a:p>
        </p:txBody>
      </p:sp>
      <p:sp>
        <p:nvSpPr>
          <p:cNvPr id="59" name="Google Shape;59;p13"/>
          <p:cNvSpPr/>
          <p:nvPr/>
        </p:nvSpPr>
        <p:spPr>
          <a:xfrm>
            <a:off x="-14" y="1740065"/>
            <a:ext cx="9132600" cy="11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428924" y="0"/>
            <a:ext cx="132000" cy="17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794394" y="2325364"/>
            <a:ext cx="5193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930575" y="2310818"/>
            <a:ext cx="3528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S</a:t>
            </a:r>
            <a:endParaRPr b="1"/>
          </a:p>
        </p:txBody>
      </p:sp>
      <p:sp>
        <p:nvSpPr>
          <p:cNvPr id="63" name="Google Shape;63;p13"/>
          <p:cNvSpPr/>
          <p:nvPr/>
        </p:nvSpPr>
        <p:spPr>
          <a:xfrm>
            <a:off x="1794406" y="1929894"/>
            <a:ext cx="5193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877638" y="1907124"/>
            <a:ext cx="3528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W</a:t>
            </a:r>
            <a:endParaRPr b="1"/>
          </a:p>
        </p:txBody>
      </p:sp>
      <p:sp>
        <p:nvSpPr>
          <p:cNvPr id="65" name="Google Shape;65;p13"/>
          <p:cNvSpPr/>
          <p:nvPr/>
        </p:nvSpPr>
        <p:spPr>
          <a:xfrm>
            <a:off x="2944073" y="1054860"/>
            <a:ext cx="1490100" cy="694200"/>
          </a:xfrm>
          <a:prstGeom prst="frame">
            <a:avLst>
              <a:gd fmla="val 12500" name="adj1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905425" y="1455774"/>
            <a:ext cx="300600" cy="2106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156375" y="1455775"/>
            <a:ext cx="300600" cy="2106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642641" y="1054860"/>
            <a:ext cx="1490100" cy="694200"/>
          </a:xfrm>
          <a:prstGeom prst="frame">
            <a:avLst>
              <a:gd fmla="val 12500" name="adj1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8604000" y="1455774"/>
            <a:ext cx="300600" cy="2106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854950" y="1455774"/>
            <a:ext cx="300600" cy="2106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944073" y="785600"/>
            <a:ext cx="1490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Camera is 45°-View</a:t>
            </a:r>
            <a:endParaRPr sz="1100"/>
          </a:p>
        </p:txBody>
      </p:sp>
      <p:sp>
        <p:nvSpPr>
          <p:cNvPr id="72" name="Google Shape;72;p13"/>
          <p:cNvSpPr txBox="1"/>
          <p:nvPr/>
        </p:nvSpPr>
        <p:spPr>
          <a:xfrm>
            <a:off x="7642641" y="785600"/>
            <a:ext cx="1490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Camera is 45°-View</a:t>
            </a:r>
            <a:endParaRPr sz="1100"/>
          </a:p>
        </p:txBody>
      </p:sp>
      <p:sp>
        <p:nvSpPr>
          <p:cNvPr id="73" name="Google Shape;73;p13"/>
          <p:cNvSpPr/>
          <p:nvPr/>
        </p:nvSpPr>
        <p:spPr>
          <a:xfrm>
            <a:off x="5892966" y="2325364"/>
            <a:ext cx="5193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123371" y="2325364"/>
            <a:ext cx="5193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6492962" y="2325364"/>
            <a:ext cx="5193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492975" y="1929894"/>
            <a:ext cx="5193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3"/>
          <p:cNvCxnSpPr/>
          <p:nvPr/>
        </p:nvCxnSpPr>
        <p:spPr>
          <a:xfrm rot="10800000">
            <a:off x="6761405" y="2047481"/>
            <a:ext cx="0" cy="13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/>
          <p:nvPr/>
        </p:nvCxnSpPr>
        <p:spPr>
          <a:xfrm>
            <a:off x="6789446" y="2413244"/>
            <a:ext cx="0" cy="13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6064359" y="2458317"/>
            <a:ext cx="16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/>
          <p:nvPr/>
        </p:nvCxnSpPr>
        <p:spPr>
          <a:xfrm>
            <a:off x="7278117" y="2473360"/>
            <a:ext cx="180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/>
          <p:nvPr/>
        </p:nvSpPr>
        <p:spPr>
          <a:xfrm>
            <a:off x="1215450" y="691600"/>
            <a:ext cx="464400" cy="40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1228350" y="174700"/>
            <a:ext cx="465000" cy="405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512325" y="691600"/>
            <a:ext cx="465300" cy="405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208550" y="1208525"/>
            <a:ext cx="464400" cy="405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930575" y="691600"/>
            <a:ext cx="464400" cy="405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303750" y="1054850"/>
            <a:ext cx="300600" cy="405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716000" y="796150"/>
            <a:ext cx="5193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638299" y="796147"/>
            <a:ext cx="6009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303762" y="335484"/>
            <a:ext cx="300600" cy="405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643700" y="3344425"/>
            <a:ext cx="132000" cy="17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-11300" y="3237379"/>
            <a:ext cx="9132600" cy="11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164980" y="2854292"/>
            <a:ext cx="11388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Left Shift</a:t>
            </a:r>
            <a:endParaRPr b="1"/>
          </a:p>
        </p:txBody>
      </p:sp>
      <p:sp>
        <p:nvSpPr>
          <p:cNvPr id="93" name="Google Shape;93;p13"/>
          <p:cNvSpPr/>
          <p:nvPr/>
        </p:nvSpPr>
        <p:spPr>
          <a:xfrm>
            <a:off x="3045353" y="3353000"/>
            <a:ext cx="132000" cy="178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5077487" y="2864811"/>
            <a:ext cx="13146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Right Enter</a:t>
            </a:r>
            <a:endParaRPr b="1"/>
          </a:p>
        </p:txBody>
      </p:sp>
      <p:sp>
        <p:nvSpPr>
          <p:cNvPr id="95" name="Google Shape;95;p13"/>
          <p:cNvSpPr/>
          <p:nvPr/>
        </p:nvSpPr>
        <p:spPr>
          <a:xfrm>
            <a:off x="570550" y="4423325"/>
            <a:ext cx="464400" cy="40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15901" y="4630664"/>
            <a:ext cx="519300" cy="135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1303775" y="4423325"/>
            <a:ext cx="526200" cy="4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flipH="1">
            <a:off x="5218851" y="4423325"/>
            <a:ext cx="526200" cy="4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flipH="1">
            <a:off x="5015756" y="4630664"/>
            <a:ext cx="526200" cy="135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flipH="1">
            <a:off x="4344575" y="4423325"/>
            <a:ext cx="526200" cy="40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-778240">
            <a:off x="1039018" y="4637808"/>
            <a:ext cx="430381" cy="1209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flipH="1" rot="-799103">
            <a:off x="4630019" y="4565498"/>
            <a:ext cx="429758" cy="121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-707657">
            <a:off x="1725051" y="4476708"/>
            <a:ext cx="431510" cy="12036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flipH="1" rot="-781115">
            <a:off x="4032553" y="4718982"/>
            <a:ext cx="430156" cy="1209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rot="10800000">
            <a:off x="4386146" y="4197959"/>
            <a:ext cx="36000" cy="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 rot="10800000">
            <a:off x="4121904" y="4260722"/>
            <a:ext cx="132000" cy="7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 rot="10800000">
            <a:off x="3929397" y="4387187"/>
            <a:ext cx="168300" cy="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3"/>
          <p:cNvSpPr txBox="1"/>
          <p:nvPr/>
        </p:nvSpPr>
        <p:spPr>
          <a:xfrm>
            <a:off x="834350" y="3349094"/>
            <a:ext cx="4993200" cy="37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rgbClr val="FFFFFF"/>
                </a:solidFill>
              </a:rPr>
              <a:t>You get launched in the opposite direction you were hit.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5982650" y="744425"/>
            <a:ext cx="465300" cy="40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5982638" y="227525"/>
            <a:ext cx="465000" cy="405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5266613" y="744425"/>
            <a:ext cx="465300" cy="405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5962838" y="1261350"/>
            <a:ext cx="464400" cy="405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6684863" y="744425"/>
            <a:ext cx="464400" cy="405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6058038" y="1107675"/>
            <a:ext cx="300600" cy="405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5470288" y="848975"/>
            <a:ext cx="5193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6392586" y="848972"/>
            <a:ext cx="6009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6058050" y="388309"/>
            <a:ext cx="300600" cy="405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/>
          <p:nvPr/>
        </p:nvSpPr>
        <p:spPr>
          <a:xfrm>
            <a:off x="78775" y="685525"/>
            <a:ext cx="577500" cy="308100"/>
          </a:xfrm>
          <a:prstGeom prst="beve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Esc</a:t>
            </a:r>
            <a:endParaRPr b="1"/>
          </a:p>
        </p:txBody>
      </p:sp>
      <p:sp>
        <p:nvSpPr>
          <p:cNvPr id="123" name="Google Shape;123;p14"/>
          <p:cNvSpPr/>
          <p:nvPr/>
        </p:nvSpPr>
        <p:spPr>
          <a:xfrm>
            <a:off x="1114675" y="2314225"/>
            <a:ext cx="512100" cy="4716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3903100" y="2314300"/>
            <a:ext cx="512100" cy="4716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761050" y="685525"/>
            <a:ext cx="3975600" cy="2100300"/>
          </a:xfrm>
          <a:prstGeom prst="rect">
            <a:avLst/>
          </a:prstGeom>
          <a:solidFill>
            <a:srgbClr val="000000">
              <a:alpha val="348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2154075" y="1157000"/>
            <a:ext cx="910800" cy="252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Start</a:t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2154075" y="1492375"/>
            <a:ext cx="910800" cy="252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Options</a:t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2154075" y="1827750"/>
            <a:ext cx="910800" cy="252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Exit</a:t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4888925" y="685525"/>
            <a:ext cx="910800" cy="252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Buttons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5952000" y="685525"/>
            <a:ext cx="29100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Start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Options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Exit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Resume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...</a:t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8775" y="3152975"/>
            <a:ext cx="960900" cy="379800"/>
          </a:xfrm>
          <a:prstGeom prst="rect">
            <a:avLst/>
          </a:prstGeom>
          <a:solidFill>
            <a:srgbClr val="000000">
              <a:alpha val="348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Scenes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1109475" y="3152975"/>
            <a:ext cx="3000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Title screen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Options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Game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Ingame - Options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Victory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160900" y="114750"/>
            <a:ext cx="30618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/>
              <a:t>Game </a:t>
            </a:r>
            <a:r>
              <a:rPr b="1" lang="nl" sz="2400"/>
              <a:t>Mechanics</a:t>
            </a:r>
            <a:endParaRPr b="1" sz="2400"/>
          </a:p>
        </p:txBody>
      </p:sp>
      <p:sp>
        <p:nvSpPr>
          <p:cNvPr id="134" name="Google Shape;134;p14"/>
          <p:cNvSpPr/>
          <p:nvPr/>
        </p:nvSpPr>
        <p:spPr>
          <a:xfrm>
            <a:off x="4223513" y="3014575"/>
            <a:ext cx="1427700" cy="38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 Map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5747975" y="3014575"/>
            <a:ext cx="287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After </a:t>
            </a:r>
            <a:r>
              <a:rPr lang="nl"/>
              <a:t>every</a:t>
            </a:r>
            <a:r>
              <a:rPr lang="nl"/>
              <a:t> match you get a new random map.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109525" y="741800"/>
            <a:ext cx="762300" cy="38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Health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912800" y="741800"/>
            <a:ext cx="24804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Health is not </a:t>
            </a:r>
            <a:r>
              <a:rPr lang="nl"/>
              <a:t>visible.</a:t>
            </a:r>
            <a:r>
              <a:rPr lang="nl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After you lose to </a:t>
            </a:r>
            <a:r>
              <a:rPr lang="nl"/>
              <a:t>much</a:t>
            </a:r>
            <a:r>
              <a:rPr lang="nl"/>
              <a:t> health a once you will be </a:t>
            </a:r>
            <a:r>
              <a:rPr lang="nl"/>
              <a:t>unconscious</a:t>
            </a:r>
            <a:r>
              <a:rPr lang="nl"/>
              <a:t>. 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109525" y="2053900"/>
            <a:ext cx="762300" cy="38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Speed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968575" y="2053900"/>
            <a:ext cx="28758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At the start of the game you have a </a:t>
            </a:r>
            <a:r>
              <a:rPr lang="nl"/>
              <a:t>certain</a:t>
            </a:r>
            <a:r>
              <a:rPr lang="nl"/>
              <a:t> </a:t>
            </a:r>
            <a:r>
              <a:rPr lang="nl"/>
              <a:t>amount</a:t>
            </a:r>
            <a:r>
              <a:rPr lang="nl"/>
              <a:t> of speed. After taking an dealing hits you will slow dont and lose speed.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Speed is used for your walk speed and your attack speed.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you will regain your speed if you do not </a:t>
            </a:r>
            <a:r>
              <a:rPr lang="nl"/>
              <a:t>attack</a:t>
            </a:r>
            <a:r>
              <a:rPr lang="nl"/>
              <a:t> and are not hit.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160900" y="128600"/>
            <a:ext cx="18321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/>
              <a:t>Resources</a:t>
            </a:r>
            <a:endParaRPr b="1" sz="2400"/>
          </a:p>
        </p:txBody>
      </p:sp>
      <p:sp>
        <p:nvSpPr>
          <p:cNvPr id="145" name="Google Shape;145;p15"/>
          <p:cNvSpPr txBox="1"/>
          <p:nvPr/>
        </p:nvSpPr>
        <p:spPr>
          <a:xfrm>
            <a:off x="5210350" y="206000"/>
            <a:ext cx="18321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/>
              <a:t>Objectives</a:t>
            </a:r>
            <a:endParaRPr b="1" sz="2400"/>
          </a:p>
        </p:txBody>
      </p:sp>
      <p:sp>
        <p:nvSpPr>
          <p:cNvPr id="146" name="Google Shape;146;p15"/>
          <p:cNvSpPr/>
          <p:nvPr/>
        </p:nvSpPr>
        <p:spPr>
          <a:xfrm>
            <a:off x="5210350" y="810200"/>
            <a:ext cx="762300" cy="38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Win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6069400" y="810200"/>
            <a:ext cx="28758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Your objective is to win the game.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Is the </a:t>
            </a:r>
            <a:r>
              <a:rPr lang="nl"/>
              <a:t>opposite</a:t>
            </a:r>
            <a:r>
              <a:rPr lang="nl"/>
              <a:t> player hits 0 health he loses.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Then you win.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After you win you get the Victory screen for some amount of time and after that you start a new game in a random map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108400" y="107600"/>
            <a:ext cx="3691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>
                <a:solidFill>
                  <a:schemeClr val="dk1"/>
                </a:solidFill>
              </a:rPr>
              <a:t>Antagonistic Elements</a:t>
            </a:r>
            <a:endParaRPr b="1" sz="2400"/>
          </a:p>
        </p:txBody>
      </p:sp>
      <p:sp>
        <p:nvSpPr>
          <p:cNvPr id="153" name="Google Shape;153;p16"/>
          <p:cNvSpPr txBox="1"/>
          <p:nvPr/>
        </p:nvSpPr>
        <p:spPr>
          <a:xfrm>
            <a:off x="108400" y="559425"/>
            <a:ext cx="1522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solidFill>
                  <a:schemeClr val="dk1"/>
                </a:solidFill>
              </a:rPr>
              <a:t>Aggressive</a:t>
            </a:r>
            <a:br>
              <a:rPr b="1" lang="nl" sz="1800">
                <a:solidFill>
                  <a:schemeClr val="dk1"/>
                </a:solidFill>
              </a:rPr>
            </a:br>
            <a:endParaRPr b="1" sz="1800"/>
          </a:p>
        </p:txBody>
      </p:sp>
      <p:sp>
        <p:nvSpPr>
          <p:cNvPr id="154" name="Google Shape;154;p16"/>
          <p:cNvSpPr txBox="1"/>
          <p:nvPr/>
        </p:nvSpPr>
        <p:spPr>
          <a:xfrm>
            <a:off x="3736925" y="559425"/>
            <a:ext cx="1175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800">
                <a:solidFill>
                  <a:schemeClr val="dk1"/>
                </a:solidFill>
              </a:rPr>
              <a:t>Passive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08400" y="970300"/>
            <a:ext cx="881700" cy="35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Player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1095000" y="970300"/>
            <a:ext cx="21939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</a:t>
            </a:r>
            <a:r>
              <a:rPr lang="nl">
                <a:solidFill>
                  <a:schemeClr val="dk1"/>
                </a:solidFill>
              </a:rPr>
              <a:t>opposite </a:t>
            </a:r>
            <a:r>
              <a:rPr lang="nl"/>
              <a:t>player is the Aggressive Antagonist in the game.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3840575" y="970300"/>
            <a:ext cx="881700" cy="35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Void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810075" y="999850"/>
            <a:ext cx="40152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When the player jumps off the map, he </a:t>
            </a:r>
            <a:r>
              <a:rPr lang="nl"/>
              <a:t>spawns</a:t>
            </a:r>
            <a:r>
              <a:rPr lang="nl"/>
              <a:t> again but with less health.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3362925" y="1920450"/>
            <a:ext cx="1836900" cy="35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Lava (</a:t>
            </a:r>
            <a:r>
              <a:rPr lang="nl"/>
              <a:t>possibility</a:t>
            </a:r>
            <a:r>
              <a:rPr lang="nl"/>
              <a:t>)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5374375" y="1988525"/>
            <a:ext cx="34509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There might be lava </a:t>
            </a:r>
            <a:r>
              <a:rPr lang="nl"/>
              <a:t>when</a:t>
            </a:r>
            <a:r>
              <a:rPr lang="nl"/>
              <a:t> you enter you will take damage over time whine in it. After exiting you WON’T be on fire.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