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9" r:id="rId3"/>
    <p:sldId id="258" r:id="rId4"/>
    <p:sldId id="320" r:id="rId5"/>
    <p:sldId id="328" r:id="rId6"/>
    <p:sldId id="321" r:id="rId7"/>
    <p:sldId id="325" r:id="rId8"/>
    <p:sldId id="329" r:id="rId9"/>
    <p:sldId id="327" r:id="rId10"/>
    <p:sldId id="330" r:id="rId11"/>
    <p:sldId id="332" r:id="rId12"/>
    <p:sldId id="333" r:id="rId13"/>
    <p:sldId id="331" r:id="rId14"/>
    <p:sldId id="322" r:id="rId15"/>
    <p:sldId id="319" r:id="rId16"/>
    <p:sldId id="312" r:id="rId17"/>
    <p:sldId id="313" r:id="rId18"/>
    <p:sldId id="314" r:id="rId19"/>
    <p:sldId id="318" r:id="rId20"/>
    <p:sldId id="31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avid" panose="020E0502060401010101" pitchFamily="34" charset="-79"/>
      <p:regular r:id="rId27"/>
      <p:bold r:id="rId28"/>
    </p:embeddedFont>
    <p:embeddedFont>
      <p:font typeface="Montserrat Black" panose="00000A00000000000000" pitchFamily="2" charset="0"/>
      <p:bold r:id="rId29"/>
      <p:boldItalic r:id="rId30"/>
    </p:embeddedFont>
    <p:embeddedFont>
      <p:font typeface="Montserrat Medium" panose="000006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964E7D-765E-4494-B761-9E21BC47EEBC}">
  <a:tblStyle styleId="{FF964E7D-765E-4494-B761-9E21BC47EE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62" autoAdjust="0"/>
  </p:normalViewPr>
  <p:slideViewPr>
    <p:cSldViewPr snapToGrid="0">
      <p:cViewPr varScale="1">
        <p:scale>
          <a:sx n="105" d="100"/>
          <a:sy n="105" d="100"/>
        </p:scale>
        <p:origin x="80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9" name="Google Shape;25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404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635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768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227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015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630a9ef7f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630a9ef7f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separation: </a:t>
            </a:r>
            <a:r>
              <a:rPr lang="he-IL" dirty="0"/>
              <a:t>הפרדה בין סוגי המשתמשים והתצוגה המיועדת לכל סוג משתמש. לראות אם מוכן עד ההצגה ואם לא להגיד שזה בתהליך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91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8544278af7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8544278af7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326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8544278af7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8544278af7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492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8544278af7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8544278af7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details page: </a:t>
            </a:r>
            <a:r>
              <a:rPr lang="he-IL" dirty="0"/>
              <a:t>עמוד שבו </a:t>
            </a:r>
            <a:r>
              <a:rPr lang="he-IL" dirty="0" err="1"/>
              <a:t>האדמין</a:t>
            </a:r>
            <a:r>
              <a:rPr lang="he-IL" dirty="0"/>
              <a:t> יכול לערוך פרטי משתמש או למחוק משתמש חדש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להוספת משתמש חדש נופנה גם לעמוד זה כאשר הוא יהיה ריק</a:t>
            </a:r>
          </a:p>
        </p:txBody>
      </p:sp>
    </p:spTree>
    <p:extLst>
      <p:ext uri="{BB962C8B-B14F-4D97-AF65-F5344CB8AC3E}">
        <p14:creationId xmlns:p14="http://schemas.microsoft.com/office/powerpoint/2010/main" val="288155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4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g849e68a300_0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1" name="Google Shape;2661;g849e68a300_0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gb86f6525d6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1" name="Google Shape;3521;gb86f6525d6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5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849e68a30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849e68a30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19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3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67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34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30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8544278af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8544278af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0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2258" y="1748275"/>
            <a:ext cx="39924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424006" y="4604395"/>
            <a:ext cx="167663" cy="167663"/>
            <a:chOff x="1413550" y="461050"/>
            <a:chExt cx="3845475" cy="3845475"/>
          </a:xfrm>
        </p:grpSpPr>
        <p:sp>
          <p:nvSpPr>
            <p:cNvPr id="11" name="Google Shape;11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19995" y="-861188"/>
            <a:ext cx="1393174" cy="1401190"/>
            <a:chOff x="1190625" y="238125"/>
            <a:chExt cx="5031325" cy="5060275"/>
          </a:xfrm>
        </p:grpSpPr>
        <p:sp>
          <p:nvSpPr>
            <p:cNvPr id="14" name="Google Shape;1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71" name="Google Shape;71;p2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645995" y="4604287"/>
            <a:ext cx="1393174" cy="1401190"/>
            <a:chOff x="1190625" y="238125"/>
            <a:chExt cx="5031325" cy="5060275"/>
          </a:xfrm>
        </p:grpSpPr>
        <p:sp>
          <p:nvSpPr>
            <p:cNvPr id="74" name="Google Shape;74;p2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2_1_1"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" name="Google Shape;2467;p34"/>
          <p:cNvGrpSpPr/>
          <p:nvPr/>
        </p:nvGrpSpPr>
        <p:grpSpPr>
          <a:xfrm>
            <a:off x="719970" y="-861199"/>
            <a:ext cx="1393174" cy="1401190"/>
            <a:chOff x="1190625" y="238125"/>
            <a:chExt cx="5031325" cy="5060275"/>
          </a:xfrm>
        </p:grpSpPr>
        <p:sp>
          <p:nvSpPr>
            <p:cNvPr id="2468" name="Google Shape;2468;p3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9" name="Google Shape;2469;p3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0" name="Google Shape;2470;p3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1" name="Google Shape;2471;p3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2" name="Google Shape;2472;p3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3" name="Google Shape;2473;p3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5" name="Google Shape;2475;p3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6" name="Google Shape;2476;p3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8" name="Google Shape;2478;p3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9" name="Google Shape;2479;p3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1" name="Google Shape;2481;p3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2" name="Google Shape;2482;p3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4" name="Google Shape;2484;p3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5" name="Google Shape;2485;p3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9" name="Google Shape;2489;p3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0" name="Google Shape;2490;p3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3" name="Google Shape;2493;p3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4" name="Google Shape;2494;p3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5" name="Google Shape;2495;p3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8" name="Google Shape;2498;p3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9" name="Google Shape;2499;p3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0" name="Google Shape;2500;p3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1" name="Google Shape;2501;p3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2" name="Google Shape;2502;p3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3" name="Google Shape;2503;p3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4" name="Google Shape;2504;p3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5" name="Google Shape;2505;p3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6" name="Google Shape;2506;p3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7" name="Google Shape;2507;p3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2" name="Google Shape;2512;p3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2524" name="Google Shape;2524;p34"/>
          <p:cNvGrpSpPr/>
          <p:nvPr/>
        </p:nvGrpSpPr>
        <p:grpSpPr>
          <a:xfrm>
            <a:off x="8256344" y="456170"/>
            <a:ext cx="167663" cy="167663"/>
            <a:chOff x="1413550" y="461050"/>
            <a:chExt cx="3845475" cy="3845475"/>
          </a:xfrm>
        </p:grpSpPr>
        <p:sp>
          <p:nvSpPr>
            <p:cNvPr id="2525" name="Google Shape;2525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7" name="Google Shape;2527;p34"/>
          <p:cNvGrpSpPr/>
          <p:nvPr/>
        </p:nvGrpSpPr>
        <p:grpSpPr>
          <a:xfrm>
            <a:off x="2562169" y="4604395"/>
            <a:ext cx="167663" cy="167663"/>
            <a:chOff x="1413550" y="461050"/>
            <a:chExt cx="3845475" cy="3845475"/>
          </a:xfrm>
        </p:grpSpPr>
        <p:sp>
          <p:nvSpPr>
            <p:cNvPr id="2528" name="Google Shape;2528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34"/>
          <p:cNvGrpSpPr/>
          <p:nvPr/>
        </p:nvGrpSpPr>
        <p:grpSpPr>
          <a:xfrm>
            <a:off x="7282016" y="3884804"/>
            <a:ext cx="1698771" cy="1154487"/>
            <a:chOff x="720000" y="3298275"/>
            <a:chExt cx="1921904" cy="1306128"/>
          </a:xfrm>
        </p:grpSpPr>
        <p:sp>
          <p:nvSpPr>
            <p:cNvPr id="2531" name="Google Shape;2531;p3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"/>
          <p:cNvGrpSpPr/>
          <p:nvPr/>
        </p:nvGrpSpPr>
        <p:grpSpPr>
          <a:xfrm>
            <a:off x="-825565" y="2903558"/>
            <a:ext cx="1393174" cy="1401190"/>
            <a:chOff x="1190625" y="238125"/>
            <a:chExt cx="5031325" cy="5060275"/>
          </a:xfrm>
        </p:grpSpPr>
        <p:sp>
          <p:nvSpPr>
            <p:cNvPr id="205" name="Google Shape;205;p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261" name="Google Shape;261;p4"/>
          <p:cNvSpPr txBox="1">
            <a:spLocks noGrp="1"/>
          </p:cNvSpPr>
          <p:nvPr>
            <p:ph type="title" hasCustomPrompt="1"/>
          </p:nvPr>
        </p:nvSpPr>
        <p:spPr>
          <a:xfrm>
            <a:off x="630630" y="414000"/>
            <a:ext cx="1554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4"/>
          <p:cNvSpPr txBox="1">
            <a:spLocks noGrp="1"/>
          </p:cNvSpPr>
          <p:nvPr>
            <p:ph type="ctrTitle" idx="2"/>
          </p:nvPr>
        </p:nvSpPr>
        <p:spPr>
          <a:xfrm>
            <a:off x="633975" y="1924650"/>
            <a:ext cx="3938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263" name="Google Shape;263;p4"/>
          <p:cNvGrpSpPr/>
          <p:nvPr/>
        </p:nvGrpSpPr>
        <p:grpSpPr>
          <a:xfrm>
            <a:off x="7133304" y="182929"/>
            <a:ext cx="1698771" cy="1154487"/>
            <a:chOff x="720000" y="3298275"/>
            <a:chExt cx="1921904" cy="1306128"/>
          </a:xfrm>
        </p:grpSpPr>
        <p:sp>
          <p:nvSpPr>
            <p:cNvPr id="264" name="Google Shape;264;p4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4"/>
          <p:cNvSpPr txBox="1">
            <a:spLocks noGrp="1"/>
          </p:cNvSpPr>
          <p:nvPr>
            <p:ph type="subTitle" idx="1"/>
          </p:nvPr>
        </p:nvSpPr>
        <p:spPr>
          <a:xfrm>
            <a:off x="630619" y="2887669"/>
            <a:ext cx="30132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67" name="Google Shape;267;p4"/>
          <p:cNvGrpSpPr/>
          <p:nvPr/>
        </p:nvGrpSpPr>
        <p:grpSpPr>
          <a:xfrm>
            <a:off x="2562169" y="4520570"/>
            <a:ext cx="167663" cy="167663"/>
            <a:chOff x="1413550" y="461050"/>
            <a:chExt cx="3845475" cy="3845475"/>
          </a:xfrm>
        </p:grpSpPr>
        <p:sp>
          <p:nvSpPr>
            <p:cNvPr id="268" name="Google Shape;268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6"/>
          <p:cNvGrpSpPr/>
          <p:nvPr/>
        </p:nvGrpSpPr>
        <p:grpSpPr>
          <a:xfrm>
            <a:off x="-825565" y="2903558"/>
            <a:ext cx="1393174" cy="1401190"/>
            <a:chOff x="1190625" y="238125"/>
            <a:chExt cx="5031325" cy="5060275"/>
          </a:xfrm>
        </p:grpSpPr>
        <p:sp>
          <p:nvSpPr>
            <p:cNvPr id="338" name="Google Shape;338;p6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394" name="Google Shape;394;p6"/>
          <p:cNvSpPr txBox="1">
            <a:spLocks noGrp="1"/>
          </p:cNvSpPr>
          <p:nvPr>
            <p:ph type="subTitle" idx="1"/>
          </p:nvPr>
        </p:nvSpPr>
        <p:spPr>
          <a:xfrm>
            <a:off x="3459150" y="2050627"/>
            <a:ext cx="2225700" cy="6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Black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95" name="Google Shape;395;p6"/>
          <p:cNvSpPr txBox="1">
            <a:spLocks noGrp="1"/>
          </p:cNvSpPr>
          <p:nvPr>
            <p:ph type="subTitle" idx="2"/>
          </p:nvPr>
        </p:nvSpPr>
        <p:spPr>
          <a:xfrm>
            <a:off x="3459150" y="2644899"/>
            <a:ext cx="22257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6" name="Google Shape;396;p6"/>
          <p:cNvSpPr txBox="1">
            <a:spLocks noGrp="1"/>
          </p:cNvSpPr>
          <p:nvPr>
            <p:ph type="subTitle" idx="3"/>
          </p:nvPr>
        </p:nvSpPr>
        <p:spPr>
          <a:xfrm>
            <a:off x="6198295" y="2050627"/>
            <a:ext cx="2225700" cy="6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Black"/>
              <a:buNone/>
              <a:defRPr sz="2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Black"/>
              <a:buNone/>
              <a:defRPr sz="21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97" name="Google Shape;397;p6"/>
          <p:cNvSpPr txBox="1">
            <a:spLocks noGrp="1"/>
          </p:cNvSpPr>
          <p:nvPr>
            <p:ph type="subTitle" idx="4"/>
          </p:nvPr>
        </p:nvSpPr>
        <p:spPr>
          <a:xfrm>
            <a:off x="6198295" y="2644899"/>
            <a:ext cx="22257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8" name="Google Shape;398;p6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9" name="Google Shape;399;p6"/>
          <p:cNvSpPr txBox="1">
            <a:spLocks noGrp="1"/>
          </p:cNvSpPr>
          <p:nvPr>
            <p:ph type="title" idx="5" hasCustomPrompt="1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 Black"/>
              <a:buNone/>
              <a:defRPr sz="2000">
                <a:solidFill>
                  <a:schemeClr val="accen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2000">
                <a:solidFill>
                  <a:srgbClr val="DCE6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0" name="Google Shape;400;p6"/>
          <p:cNvGrpSpPr/>
          <p:nvPr/>
        </p:nvGrpSpPr>
        <p:grpSpPr>
          <a:xfrm>
            <a:off x="8535285" y="536212"/>
            <a:ext cx="1393174" cy="1401190"/>
            <a:chOff x="1190625" y="238125"/>
            <a:chExt cx="5031325" cy="5060275"/>
          </a:xfrm>
        </p:grpSpPr>
        <p:sp>
          <p:nvSpPr>
            <p:cNvPr id="401" name="Google Shape;401;p6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457" name="Google Shape;457;p6"/>
          <p:cNvGrpSpPr/>
          <p:nvPr/>
        </p:nvGrpSpPr>
        <p:grpSpPr>
          <a:xfrm>
            <a:off x="7445241" y="3989004"/>
            <a:ext cx="1698771" cy="1154487"/>
            <a:chOff x="720000" y="3298275"/>
            <a:chExt cx="1921904" cy="1306128"/>
          </a:xfrm>
        </p:grpSpPr>
        <p:sp>
          <p:nvSpPr>
            <p:cNvPr id="458" name="Google Shape;458;p6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8"/>
          <p:cNvGrpSpPr/>
          <p:nvPr/>
        </p:nvGrpSpPr>
        <p:grpSpPr>
          <a:xfrm>
            <a:off x="7030820" y="540012"/>
            <a:ext cx="1393174" cy="1401190"/>
            <a:chOff x="1190625" y="238125"/>
            <a:chExt cx="5031325" cy="5060275"/>
          </a:xfrm>
        </p:grpSpPr>
        <p:sp>
          <p:nvSpPr>
            <p:cNvPr id="527" name="Google Shape;527;p8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8"/>
          <p:cNvSpPr txBox="1">
            <a:spLocks noGrp="1"/>
          </p:cNvSpPr>
          <p:nvPr>
            <p:ph type="subTitle" idx="1"/>
          </p:nvPr>
        </p:nvSpPr>
        <p:spPr>
          <a:xfrm>
            <a:off x="4965192" y="2899077"/>
            <a:ext cx="3065100" cy="14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None/>
              <a:defRPr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8"/>
          <p:cNvSpPr txBox="1">
            <a:spLocks noGrp="1"/>
          </p:cNvSpPr>
          <p:nvPr>
            <p:ph type="ctrTitle"/>
          </p:nvPr>
        </p:nvSpPr>
        <p:spPr>
          <a:xfrm>
            <a:off x="4965192" y="2387850"/>
            <a:ext cx="39381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 Black"/>
              <a:buNone/>
              <a:defRPr sz="3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585" name="Google Shape;585;p8"/>
          <p:cNvGrpSpPr/>
          <p:nvPr/>
        </p:nvGrpSpPr>
        <p:grpSpPr>
          <a:xfrm>
            <a:off x="8424006" y="4436745"/>
            <a:ext cx="167663" cy="167663"/>
            <a:chOff x="1413550" y="461050"/>
            <a:chExt cx="3845475" cy="3845475"/>
          </a:xfrm>
        </p:grpSpPr>
        <p:sp>
          <p:nvSpPr>
            <p:cNvPr id="586" name="Google Shape;586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8"/>
          <p:cNvGrpSpPr/>
          <p:nvPr/>
        </p:nvGrpSpPr>
        <p:grpSpPr>
          <a:xfrm>
            <a:off x="720006" y="657645"/>
            <a:ext cx="167663" cy="167663"/>
            <a:chOff x="1413550" y="461050"/>
            <a:chExt cx="3845475" cy="3845475"/>
          </a:xfrm>
        </p:grpSpPr>
        <p:sp>
          <p:nvSpPr>
            <p:cNvPr id="589" name="Google Shape;589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5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5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"/>
          <p:cNvSpPr txBox="1">
            <a:spLocks noGrp="1"/>
          </p:cNvSpPr>
          <p:nvPr>
            <p:ph type="title"/>
          </p:nvPr>
        </p:nvSpPr>
        <p:spPr>
          <a:xfrm>
            <a:off x="1648050" y="1390650"/>
            <a:ext cx="58479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 Black"/>
              <a:buNone/>
              <a:defRPr sz="70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93" name="Google Shape;593;p9"/>
          <p:cNvGrpSpPr/>
          <p:nvPr/>
        </p:nvGrpSpPr>
        <p:grpSpPr>
          <a:xfrm>
            <a:off x="8022020" y="2996162"/>
            <a:ext cx="1393174" cy="1401190"/>
            <a:chOff x="1190625" y="238125"/>
            <a:chExt cx="5031325" cy="5060275"/>
          </a:xfrm>
        </p:grpSpPr>
        <p:sp>
          <p:nvSpPr>
            <p:cNvPr id="594" name="Google Shape;594;p9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grpSp>
        <p:nvGrpSpPr>
          <p:cNvPr id="650" name="Google Shape;650;p9"/>
          <p:cNvGrpSpPr/>
          <p:nvPr/>
        </p:nvGrpSpPr>
        <p:grpSpPr>
          <a:xfrm>
            <a:off x="4149681" y="539995"/>
            <a:ext cx="167663" cy="167663"/>
            <a:chOff x="1413550" y="461050"/>
            <a:chExt cx="3845475" cy="3845475"/>
          </a:xfrm>
        </p:grpSpPr>
        <p:sp>
          <p:nvSpPr>
            <p:cNvPr id="651" name="Google Shape;651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9"/>
          <p:cNvGrpSpPr/>
          <p:nvPr/>
        </p:nvGrpSpPr>
        <p:grpSpPr>
          <a:xfrm>
            <a:off x="8256331" y="539995"/>
            <a:ext cx="167663" cy="167663"/>
            <a:chOff x="1413550" y="461050"/>
            <a:chExt cx="3845475" cy="3845475"/>
          </a:xfrm>
        </p:grpSpPr>
        <p:sp>
          <p:nvSpPr>
            <p:cNvPr id="654" name="Google Shape;654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9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657" name="Google Shape;657;p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9"/>
          <p:cNvGrpSpPr/>
          <p:nvPr/>
        </p:nvGrpSpPr>
        <p:grpSpPr>
          <a:xfrm>
            <a:off x="720004" y="-614496"/>
            <a:ext cx="1698771" cy="1154487"/>
            <a:chOff x="720000" y="3298275"/>
            <a:chExt cx="1921904" cy="1306128"/>
          </a:xfrm>
        </p:grpSpPr>
        <p:sp>
          <p:nvSpPr>
            <p:cNvPr id="660" name="Google Shape;660;p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9"/>
          <p:cNvGrpSpPr/>
          <p:nvPr/>
        </p:nvGrpSpPr>
        <p:grpSpPr>
          <a:xfrm>
            <a:off x="-520346" y="3670979"/>
            <a:ext cx="1698771" cy="1154487"/>
            <a:chOff x="720000" y="3298275"/>
            <a:chExt cx="1921904" cy="1306128"/>
          </a:xfrm>
        </p:grpSpPr>
        <p:sp>
          <p:nvSpPr>
            <p:cNvPr id="663" name="Google Shape;663;p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9"/>
          <p:cNvGrpSpPr/>
          <p:nvPr/>
        </p:nvGrpSpPr>
        <p:grpSpPr>
          <a:xfrm rot="5400000">
            <a:off x="1387581" y="4397351"/>
            <a:ext cx="167663" cy="167663"/>
            <a:chOff x="1413550" y="461050"/>
            <a:chExt cx="3845475" cy="3845475"/>
          </a:xfrm>
        </p:grpSpPr>
        <p:sp>
          <p:nvSpPr>
            <p:cNvPr id="666" name="Google Shape;666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9"/>
          <p:cNvGrpSpPr/>
          <p:nvPr/>
        </p:nvGrpSpPr>
        <p:grpSpPr>
          <a:xfrm rot="5400000">
            <a:off x="1908506" y="4397351"/>
            <a:ext cx="167663" cy="167663"/>
            <a:chOff x="1413550" y="461050"/>
            <a:chExt cx="3845475" cy="3845475"/>
          </a:xfrm>
        </p:grpSpPr>
        <p:sp>
          <p:nvSpPr>
            <p:cNvPr id="669" name="Google Shape;669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9"/>
          <p:cNvGrpSpPr/>
          <p:nvPr/>
        </p:nvGrpSpPr>
        <p:grpSpPr>
          <a:xfrm>
            <a:off x="-367555" y="707662"/>
            <a:ext cx="1393174" cy="1401190"/>
            <a:chOff x="1190625" y="238125"/>
            <a:chExt cx="5031325" cy="5060275"/>
          </a:xfrm>
        </p:grpSpPr>
        <p:sp>
          <p:nvSpPr>
            <p:cNvPr id="672" name="Google Shape;672;p9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bg>
      <p:bgPr>
        <a:solidFill>
          <a:schemeClr val="lt2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4"/>
          <p:cNvSpPr txBox="1">
            <a:spLocks noGrp="1"/>
          </p:cNvSpPr>
          <p:nvPr>
            <p:ph type="title" hasCustomPrompt="1"/>
          </p:nvPr>
        </p:nvSpPr>
        <p:spPr>
          <a:xfrm>
            <a:off x="3937894" y="5400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3" name="Google Shape;933;p14"/>
          <p:cNvSpPr txBox="1">
            <a:spLocks noGrp="1"/>
          </p:cNvSpPr>
          <p:nvPr>
            <p:ph type="subTitle" idx="1"/>
          </p:nvPr>
        </p:nvSpPr>
        <p:spPr>
          <a:xfrm>
            <a:off x="4934888" y="5400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4" name="Google Shape;934;p14"/>
          <p:cNvSpPr txBox="1">
            <a:spLocks noGrp="1"/>
          </p:cNvSpPr>
          <p:nvPr>
            <p:ph type="title" idx="2" hasCustomPrompt="1"/>
          </p:nvPr>
        </p:nvSpPr>
        <p:spPr>
          <a:xfrm>
            <a:off x="3937819" y="1598033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5" name="Google Shape;935;p14"/>
          <p:cNvSpPr txBox="1">
            <a:spLocks noGrp="1"/>
          </p:cNvSpPr>
          <p:nvPr>
            <p:ph type="subTitle" idx="3"/>
          </p:nvPr>
        </p:nvSpPr>
        <p:spPr>
          <a:xfrm>
            <a:off x="4934794" y="1598033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6" name="Google Shape;936;p14"/>
          <p:cNvSpPr txBox="1">
            <a:spLocks noGrp="1"/>
          </p:cNvSpPr>
          <p:nvPr>
            <p:ph type="title" idx="4" hasCustomPrompt="1"/>
          </p:nvPr>
        </p:nvSpPr>
        <p:spPr>
          <a:xfrm>
            <a:off x="3937894" y="2656067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7" name="Google Shape;937;p14"/>
          <p:cNvSpPr txBox="1">
            <a:spLocks noGrp="1"/>
          </p:cNvSpPr>
          <p:nvPr>
            <p:ph type="subTitle" idx="5"/>
          </p:nvPr>
        </p:nvSpPr>
        <p:spPr>
          <a:xfrm>
            <a:off x="4934841" y="2656067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38" name="Google Shape;938;p14"/>
          <p:cNvSpPr txBox="1">
            <a:spLocks noGrp="1"/>
          </p:cNvSpPr>
          <p:nvPr>
            <p:ph type="title" idx="6" hasCustomPrompt="1"/>
          </p:nvPr>
        </p:nvSpPr>
        <p:spPr>
          <a:xfrm>
            <a:off x="3938619" y="3714100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9" name="Google Shape;939;p14"/>
          <p:cNvSpPr txBox="1">
            <a:spLocks noGrp="1"/>
          </p:cNvSpPr>
          <p:nvPr>
            <p:ph type="subTitle" idx="7"/>
          </p:nvPr>
        </p:nvSpPr>
        <p:spPr>
          <a:xfrm>
            <a:off x="4935293" y="37141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Montserrat Black"/>
              <a:buNone/>
              <a:defRPr sz="21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940" name="Google Shape;940;p14"/>
          <p:cNvSpPr txBox="1">
            <a:spLocks noGrp="1"/>
          </p:cNvSpPr>
          <p:nvPr>
            <p:ph type="ctrTitle" idx="8"/>
          </p:nvPr>
        </p:nvSpPr>
        <p:spPr>
          <a:xfrm>
            <a:off x="633925" y="192300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 Black"/>
              <a:buNone/>
              <a:defRPr sz="3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4"/>
          <p:cNvSpPr txBox="1">
            <a:spLocks noGrp="1"/>
          </p:cNvSpPr>
          <p:nvPr>
            <p:ph type="subTitle" idx="9"/>
          </p:nvPr>
        </p:nvSpPr>
        <p:spPr>
          <a:xfrm>
            <a:off x="4934932" y="87750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2" name="Google Shape;942;p14"/>
          <p:cNvSpPr txBox="1">
            <a:spLocks noGrp="1"/>
          </p:cNvSpPr>
          <p:nvPr>
            <p:ph type="subTitle" idx="13"/>
          </p:nvPr>
        </p:nvSpPr>
        <p:spPr>
          <a:xfrm>
            <a:off x="4934869" y="193504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14"/>
          <p:cNvSpPr txBox="1">
            <a:spLocks noGrp="1"/>
          </p:cNvSpPr>
          <p:nvPr>
            <p:ph type="subTitle" idx="14"/>
          </p:nvPr>
        </p:nvSpPr>
        <p:spPr>
          <a:xfrm>
            <a:off x="4934932" y="299258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4" name="Google Shape;944;p14"/>
          <p:cNvSpPr txBox="1">
            <a:spLocks noGrp="1"/>
          </p:cNvSpPr>
          <p:nvPr>
            <p:ph type="subTitle" idx="15"/>
          </p:nvPr>
        </p:nvSpPr>
        <p:spPr>
          <a:xfrm>
            <a:off x="4935539" y="4050125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Medium"/>
              <a:buNone/>
              <a:defRPr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45" name="Google Shape;945;p14"/>
          <p:cNvGrpSpPr/>
          <p:nvPr/>
        </p:nvGrpSpPr>
        <p:grpSpPr>
          <a:xfrm>
            <a:off x="7727407" y="-896913"/>
            <a:ext cx="1393174" cy="1401190"/>
            <a:chOff x="1190625" y="238125"/>
            <a:chExt cx="5031325" cy="5060275"/>
          </a:xfrm>
        </p:grpSpPr>
        <p:sp>
          <p:nvSpPr>
            <p:cNvPr id="946" name="Google Shape;946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14"/>
          <p:cNvGrpSpPr/>
          <p:nvPr/>
        </p:nvGrpSpPr>
        <p:grpSpPr>
          <a:xfrm>
            <a:off x="85403" y="3651637"/>
            <a:ext cx="1393174" cy="1401190"/>
            <a:chOff x="1190625" y="238125"/>
            <a:chExt cx="5031325" cy="5060275"/>
          </a:xfrm>
        </p:grpSpPr>
        <p:sp>
          <p:nvSpPr>
            <p:cNvPr id="1003" name="Google Shape;1003;p14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_2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16"/>
          <p:cNvGrpSpPr/>
          <p:nvPr/>
        </p:nvGrpSpPr>
        <p:grpSpPr>
          <a:xfrm>
            <a:off x="8423994" y="4604395"/>
            <a:ext cx="167663" cy="167663"/>
            <a:chOff x="1413550" y="461050"/>
            <a:chExt cx="3845475" cy="3845475"/>
          </a:xfrm>
        </p:grpSpPr>
        <p:sp>
          <p:nvSpPr>
            <p:cNvPr id="1133" name="Google Shape;1133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16"/>
          <p:cNvGrpSpPr/>
          <p:nvPr/>
        </p:nvGrpSpPr>
        <p:grpSpPr>
          <a:xfrm>
            <a:off x="4488169" y="4604395"/>
            <a:ext cx="167663" cy="167663"/>
            <a:chOff x="1413550" y="461050"/>
            <a:chExt cx="3845475" cy="3845475"/>
          </a:xfrm>
        </p:grpSpPr>
        <p:sp>
          <p:nvSpPr>
            <p:cNvPr id="1136" name="Google Shape;1136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16"/>
          <p:cNvGrpSpPr/>
          <p:nvPr/>
        </p:nvGrpSpPr>
        <p:grpSpPr>
          <a:xfrm>
            <a:off x="7030820" y="540012"/>
            <a:ext cx="1393174" cy="1401190"/>
            <a:chOff x="1190625" y="238125"/>
            <a:chExt cx="5031325" cy="5060275"/>
          </a:xfrm>
        </p:grpSpPr>
        <p:sp>
          <p:nvSpPr>
            <p:cNvPr id="1139" name="Google Shape;1139;p16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6E6E6"/>
                </a:solidFill>
              </a:endParaRPr>
            </a:p>
          </p:txBody>
        </p:sp>
      </p:grpSp>
      <p:sp>
        <p:nvSpPr>
          <p:cNvPr id="1195" name="Google Shape;1195;p16"/>
          <p:cNvSpPr txBox="1">
            <a:spLocks noGrp="1"/>
          </p:cNvSpPr>
          <p:nvPr>
            <p:ph type="subTitle" idx="1"/>
          </p:nvPr>
        </p:nvSpPr>
        <p:spPr>
          <a:xfrm>
            <a:off x="4582800" y="2916000"/>
            <a:ext cx="3744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6" name="Google Shape;1196;p16"/>
          <p:cNvSpPr txBox="1">
            <a:spLocks noGrp="1"/>
          </p:cNvSpPr>
          <p:nvPr>
            <p:ph type="subTitle" idx="2"/>
          </p:nvPr>
        </p:nvSpPr>
        <p:spPr>
          <a:xfrm>
            <a:off x="4582800" y="2495425"/>
            <a:ext cx="3744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Medium"/>
              <a:buNone/>
              <a:defRPr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7" name="Google Shape;1197;p16"/>
          <p:cNvSpPr txBox="1">
            <a:spLocks noGrp="1"/>
          </p:cNvSpPr>
          <p:nvPr>
            <p:ph type="ctrTitle"/>
          </p:nvPr>
        </p:nvSpPr>
        <p:spPr>
          <a:xfrm>
            <a:off x="4582800" y="1556475"/>
            <a:ext cx="37440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98" name="Google Shape;1198;p16"/>
          <p:cNvSpPr txBox="1">
            <a:spLocks noGrp="1"/>
          </p:cNvSpPr>
          <p:nvPr>
            <p:ph type="title" idx="3" hasCustomPrompt="1"/>
          </p:nvPr>
        </p:nvSpPr>
        <p:spPr>
          <a:xfrm>
            <a:off x="3726000" y="1811906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ontserrat Black"/>
              <a:buNone/>
              <a:defRPr sz="20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199" name="Google Shape;1199;p16"/>
          <p:cNvGrpSpPr/>
          <p:nvPr/>
        </p:nvGrpSpPr>
        <p:grpSpPr>
          <a:xfrm>
            <a:off x="1796616" y="-200446"/>
            <a:ext cx="1698771" cy="1154487"/>
            <a:chOff x="720000" y="3298275"/>
            <a:chExt cx="1921904" cy="1306128"/>
          </a:xfrm>
        </p:grpSpPr>
        <p:sp>
          <p:nvSpPr>
            <p:cNvPr id="1200" name="Google Shape;1200;p16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">
    <p:bg>
      <p:bgPr>
        <a:solidFill>
          <a:schemeClr val="lt2"/>
        </a:solidFill>
        <a:effectLst/>
      </p:bgPr>
    </p:bg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6" name="Google Shape;2346;p33"/>
          <p:cNvGrpSpPr/>
          <p:nvPr/>
        </p:nvGrpSpPr>
        <p:grpSpPr>
          <a:xfrm>
            <a:off x="-596968" y="3203218"/>
            <a:ext cx="1393174" cy="1401190"/>
            <a:chOff x="1190625" y="238125"/>
            <a:chExt cx="5031325" cy="5060275"/>
          </a:xfrm>
        </p:grpSpPr>
        <p:sp>
          <p:nvSpPr>
            <p:cNvPr id="2347" name="Google Shape;2347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3"/>
          <p:cNvGrpSpPr/>
          <p:nvPr/>
        </p:nvGrpSpPr>
        <p:grpSpPr>
          <a:xfrm>
            <a:off x="720006" y="702020"/>
            <a:ext cx="167663" cy="167663"/>
            <a:chOff x="1413550" y="461050"/>
            <a:chExt cx="3845475" cy="3845475"/>
          </a:xfrm>
        </p:grpSpPr>
        <p:sp>
          <p:nvSpPr>
            <p:cNvPr id="2404" name="Google Shape;2404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6" name="Google Shape;2406;p33"/>
          <p:cNvGrpSpPr/>
          <p:nvPr/>
        </p:nvGrpSpPr>
        <p:grpSpPr>
          <a:xfrm>
            <a:off x="6725229" y="4604404"/>
            <a:ext cx="1698771" cy="1154487"/>
            <a:chOff x="720000" y="3298275"/>
            <a:chExt cx="1921904" cy="1306128"/>
          </a:xfrm>
        </p:grpSpPr>
        <p:sp>
          <p:nvSpPr>
            <p:cNvPr id="2407" name="Google Shape;2407;p33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9" name="Google Shape;2409;p33"/>
          <p:cNvGrpSpPr/>
          <p:nvPr/>
        </p:nvGrpSpPr>
        <p:grpSpPr>
          <a:xfrm>
            <a:off x="8559213" y="414005"/>
            <a:ext cx="1393174" cy="1401190"/>
            <a:chOff x="1190625" y="238125"/>
            <a:chExt cx="5031325" cy="5060275"/>
          </a:xfrm>
        </p:grpSpPr>
        <p:sp>
          <p:nvSpPr>
            <p:cNvPr id="2410" name="Google Shape;2410;p33"/>
            <p:cNvSpPr/>
            <p:nvPr/>
          </p:nvSpPr>
          <p:spPr>
            <a:xfrm>
              <a:off x="119062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19962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2801800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3612200" y="23812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44178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5223400" y="23812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6028975" y="23812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119062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19962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2801800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3612200" y="9327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44178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5223400" y="9327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6028975" y="9327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119062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19962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2801800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3612200" y="16274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44178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5223400" y="16274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6028975" y="16274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119062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19962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2801800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718" y="5790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3612200" y="2326850"/>
              <a:ext cx="188175" cy="188175"/>
            </a:xfrm>
            <a:custGeom>
              <a:avLst/>
              <a:gdLst/>
              <a:ahLst/>
              <a:cxnLst/>
              <a:rect l="l" t="t" r="r" b="b"/>
              <a:pathLst>
                <a:path w="7527" h="7527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790"/>
                    <a:pt x="1544" y="7526"/>
                    <a:pt x="3667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44178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60" y="7526"/>
                  </a:cubicBezTo>
                  <a:cubicBezTo>
                    <a:pt x="5789" y="7526"/>
                    <a:pt x="7526" y="5790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5223400" y="2326850"/>
              <a:ext cx="188150" cy="188175"/>
            </a:xfrm>
            <a:custGeom>
              <a:avLst/>
              <a:gdLst/>
              <a:ahLst/>
              <a:cxnLst/>
              <a:rect l="l" t="t" r="r" b="b"/>
              <a:pathLst>
                <a:path w="7526" h="7527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790"/>
                    <a:pt x="1737" y="7526"/>
                    <a:pt x="3859" y="7526"/>
                  </a:cubicBezTo>
                  <a:cubicBezTo>
                    <a:pt x="5982" y="7526"/>
                    <a:pt x="7525" y="5790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6028975" y="2326850"/>
              <a:ext cx="192975" cy="188175"/>
            </a:xfrm>
            <a:custGeom>
              <a:avLst/>
              <a:gdLst/>
              <a:ahLst/>
              <a:cxnLst/>
              <a:rect l="l" t="t" r="r" b="b"/>
              <a:pathLst>
                <a:path w="7719" h="7527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790"/>
                    <a:pt x="1737" y="7526"/>
                    <a:pt x="3860" y="7526"/>
                  </a:cubicBezTo>
                  <a:cubicBezTo>
                    <a:pt x="5982" y="7526"/>
                    <a:pt x="7719" y="5790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119062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19962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2801800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3612200" y="302150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44178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5223400" y="302150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6028975" y="302150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119062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19962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2801800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718" y="5982"/>
                    <a:pt x="7718" y="3859"/>
                  </a:cubicBezTo>
                  <a:cubicBezTo>
                    <a:pt x="7718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3612200" y="3716150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0"/>
                  </a:moveTo>
                  <a:cubicBezTo>
                    <a:pt x="1544" y="0"/>
                    <a:pt x="1" y="1737"/>
                    <a:pt x="1" y="3859"/>
                  </a:cubicBezTo>
                  <a:cubicBezTo>
                    <a:pt x="1" y="5982"/>
                    <a:pt x="1544" y="7718"/>
                    <a:pt x="3667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44178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60" y="7718"/>
                  </a:cubicBezTo>
                  <a:cubicBezTo>
                    <a:pt x="5789" y="7718"/>
                    <a:pt x="7526" y="5982"/>
                    <a:pt x="7526" y="3859"/>
                  </a:cubicBezTo>
                  <a:cubicBezTo>
                    <a:pt x="7526" y="1737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5223400" y="3716150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0"/>
                  </a:moveTo>
                  <a:cubicBezTo>
                    <a:pt x="1737" y="0"/>
                    <a:pt x="0" y="1737"/>
                    <a:pt x="0" y="3859"/>
                  </a:cubicBezTo>
                  <a:cubicBezTo>
                    <a:pt x="0" y="5982"/>
                    <a:pt x="1737" y="7718"/>
                    <a:pt x="3859" y="7718"/>
                  </a:cubicBezTo>
                  <a:cubicBezTo>
                    <a:pt x="5982" y="7718"/>
                    <a:pt x="7525" y="5982"/>
                    <a:pt x="7525" y="3859"/>
                  </a:cubicBezTo>
                  <a:cubicBezTo>
                    <a:pt x="7525" y="1737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6028975" y="3716150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0"/>
                  </a:moveTo>
                  <a:cubicBezTo>
                    <a:pt x="1737" y="0"/>
                    <a:pt x="1" y="1737"/>
                    <a:pt x="1" y="3859"/>
                  </a:cubicBezTo>
                  <a:cubicBezTo>
                    <a:pt x="1" y="5982"/>
                    <a:pt x="1737" y="7718"/>
                    <a:pt x="3860" y="7718"/>
                  </a:cubicBezTo>
                  <a:cubicBezTo>
                    <a:pt x="5982" y="7718"/>
                    <a:pt x="7719" y="5982"/>
                    <a:pt x="7719" y="3859"/>
                  </a:cubicBezTo>
                  <a:cubicBezTo>
                    <a:pt x="7719" y="1737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119062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19962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2801800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718" y="5982"/>
                    <a:pt x="7718" y="3860"/>
                  </a:cubicBezTo>
                  <a:cubicBezTo>
                    <a:pt x="7718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3612200" y="4410775"/>
              <a:ext cx="188175" cy="192975"/>
            </a:xfrm>
            <a:custGeom>
              <a:avLst/>
              <a:gdLst/>
              <a:ahLst/>
              <a:cxnLst/>
              <a:rect l="l" t="t" r="r" b="b"/>
              <a:pathLst>
                <a:path w="7527" h="7719" extrusionOk="0">
                  <a:moveTo>
                    <a:pt x="3667" y="1"/>
                  </a:moveTo>
                  <a:cubicBezTo>
                    <a:pt x="1544" y="1"/>
                    <a:pt x="1" y="1737"/>
                    <a:pt x="1" y="3860"/>
                  </a:cubicBezTo>
                  <a:cubicBezTo>
                    <a:pt x="1" y="5982"/>
                    <a:pt x="1544" y="7719"/>
                    <a:pt x="3667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44178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60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60" y="7719"/>
                  </a:cubicBezTo>
                  <a:cubicBezTo>
                    <a:pt x="5789" y="7719"/>
                    <a:pt x="7526" y="5982"/>
                    <a:pt x="7526" y="3860"/>
                  </a:cubicBezTo>
                  <a:cubicBezTo>
                    <a:pt x="7526" y="1737"/>
                    <a:pt x="578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5223400" y="4410775"/>
              <a:ext cx="188150" cy="192975"/>
            </a:xfrm>
            <a:custGeom>
              <a:avLst/>
              <a:gdLst/>
              <a:ahLst/>
              <a:cxnLst/>
              <a:rect l="l" t="t" r="r" b="b"/>
              <a:pathLst>
                <a:path w="7526" h="7719" extrusionOk="0">
                  <a:moveTo>
                    <a:pt x="3859" y="1"/>
                  </a:moveTo>
                  <a:cubicBezTo>
                    <a:pt x="1737" y="1"/>
                    <a:pt x="0" y="1737"/>
                    <a:pt x="0" y="3860"/>
                  </a:cubicBezTo>
                  <a:cubicBezTo>
                    <a:pt x="0" y="5982"/>
                    <a:pt x="1737" y="7719"/>
                    <a:pt x="3859" y="7719"/>
                  </a:cubicBezTo>
                  <a:cubicBezTo>
                    <a:pt x="5982" y="7719"/>
                    <a:pt x="7525" y="5982"/>
                    <a:pt x="7525" y="3860"/>
                  </a:cubicBezTo>
                  <a:cubicBezTo>
                    <a:pt x="7525" y="1737"/>
                    <a:pt x="5982" y="1"/>
                    <a:pt x="3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6028975" y="4410775"/>
              <a:ext cx="192975" cy="192975"/>
            </a:xfrm>
            <a:custGeom>
              <a:avLst/>
              <a:gdLst/>
              <a:ahLst/>
              <a:cxnLst/>
              <a:rect l="l" t="t" r="r" b="b"/>
              <a:pathLst>
                <a:path w="7719" h="7719" extrusionOk="0">
                  <a:moveTo>
                    <a:pt x="3860" y="1"/>
                  </a:moveTo>
                  <a:cubicBezTo>
                    <a:pt x="1737" y="1"/>
                    <a:pt x="1" y="1737"/>
                    <a:pt x="1" y="3860"/>
                  </a:cubicBezTo>
                  <a:cubicBezTo>
                    <a:pt x="1" y="5982"/>
                    <a:pt x="1737" y="7719"/>
                    <a:pt x="3860" y="7719"/>
                  </a:cubicBezTo>
                  <a:cubicBezTo>
                    <a:pt x="5982" y="7719"/>
                    <a:pt x="7719" y="5982"/>
                    <a:pt x="7719" y="3860"/>
                  </a:cubicBezTo>
                  <a:cubicBezTo>
                    <a:pt x="7719" y="1737"/>
                    <a:pt x="5982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119062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19962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2801800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718" y="5789"/>
                    <a:pt x="7718" y="3667"/>
                  </a:cubicBezTo>
                  <a:cubicBezTo>
                    <a:pt x="7718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3612200" y="511025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extrusionOk="0">
                  <a:moveTo>
                    <a:pt x="3667" y="0"/>
                  </a:moveTo>
                  <a:cubicBezTo>
                    <a:pt x="1544" y="0"/>
                    <a:pt x="1" y="1544"/>
                    <a:pt x="1" y="3667"/>
                  </a:cubicBezTo>
                  <a:cubicBezTo>
                    <a:pt x="1" y="5789"/>
                    <a:pt x="1544" y="7526"/>
                    <a:pt x="3667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44178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60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60" y="7526"/>
                  </a:cubicBezTo>
                  <a:cubicBezTo>
                    <a:pt x="5789" y="7526"/>
                    <a:pt x="7526" y="5789"/>
                    <a:pt x="7526" y="3667"/>
                  </a:cubicBezTo>
                  <a:cubicBezTo>
                    <a:pt x="7526" y="1544"/>
                    <a:pt x="5789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5223400" y="5110250"/>
              <a:ext cx="188150" cy="188150"/>
            </a:xfrm>
            <a:custGeom>
              <a:avLst/>
              <a:gdLst/>
              <a:ahLst/>
              <a:cxnLst/>
              <a:rect l="l" t="t" r="r" b="b"/>
              <a:pathLst>
                <a:path w="7526" h="7526" extrusionOk="0">
                  <a:moveTo>
                    <a:pt x="3859" y="0"/>
                  </a:moveTo>
                  <a:cubicBezTo>
                    <a:pt x="1737" y="0"/>
                    <a:pt x="0" y="1544"/>
                    <a:pt x="0" y="3667"/>
                  </a:cubicBezTo>
                  <a:cubicBezTo>
                    <a:pt x="0" y="5789"/>
                    <a:pt x="1737" y="7526"/>
                    <a:pt x="3859" y="7526"/>
                  </a:cubicBezTo>
                  <a:cubicBezTo>
                    <a:pt x="5982" y="7526"/>
                    <a:pt x="7525" y="5789"/>
                    <a:pt x="7525" y="3667"/>
                  </a:cubicBezTo>
                  <a:cubicBezTo>
                    <a:pt x="7525" y="1544"/>
                    <a:pt x="5982" y="0"/>
                    <a:pt x="3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6028975" y="5110250"/>
              <a:ext cx="192975" cy="188150"/>
            </a:xfrm>
            <a:custGeom>
              <a:avLst/>
              <a:gdLst/>
              <a:ahLst/>
              <a:cxnLst/>
              <a:rect l="l" t="t" r="r" b="b"/>
              <a:pathLst>
                <a:path w="7719" h="7526" extrusionOk="0">
                  <a:moveTo>
                    <a:pt x="3860" y="0"/>
                  </a:moveTo>
                  <a:cubicBezTo>
                    <a:pt x="1737" y="0"/>
                    <a:pt x="1" y="1544"/>
                    <a:pt x="1" y="3667"/>
                  </a:cubicBezTo>
                  <a:cubicBezTo>
                    <a:pt x="1" y="5789"/>
                    <a:pt x="1737" y="7526"/>
                    <a:pt x="3860" y="7526"/>
                  </a:cubicBezTo>
                  <a:cubicBezTo>
                    <a:pt x="5982" y="7526"/>
                    <a:pt x="7719" y="5789"/>
                    <a:pt x="7719" y="3667"/>
                  </a:cubicBezTo>
                  <a:cubicBezTo>
                    <a:pt x="7719" y="1544"/>
                    <a:pt x="5982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9" r:id="rId6"/>
    <p:sldLayoutId id="2147483660" r:id="rId7"/>
    <p:sldLayoutId id="2147483662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rainees/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rainers/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1" name="Google Shape;2541;p37"/>
          <p:cNvGrpSpPr/>
          <p:nvPr/>
        </p:nvGrpSpPr>
        <p:grpSpPr>
          <a:xfrm>
            <a:off x="3818213" y="888288"/>
            <a:ext cx="5212075" cy="3685882"/>
            <a:chOff x="3818213" y="888288"/>
            <a:chExt cx="5212075" cy="3685882"/>
          </a:xfrm>
        </p:grpSpPr>
        <p:grpSp>
          <p:nvGrpSpPr>
            <p:cNvPr id="2542" name="Google Shape;2542;p37"/>
            <p:cNvGrpSpPr/>
            <p:nvPr/>
          </p:nvGrpSpPr>
          <p:grpSpPr>
            <a:xfrm>
              <a:off x="4266717" y="4448169"/>
              <a:ext cx="3846821" cy="126000"/>
              <a:chOff x="401700" y="3990925"/>
              <a:chExt cx="4170900" cy="126000"/>
            </a:xfrm>
          </p:grpSpPr>
          <p:cxnSp>
            <p:nvCxnSpPr>
              <p:cNvPr id="2543" name="Google Shape;2543;p37"/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4" name="Google Shape;2544;p37"/>
              <p:cNvCxnSpPr/>
              <p:nvPr/>
            </p:nvCxnSpPr>
            <p:spPr>
              <a:xfrm>
                <a:off x="1055464" y="4116925"/>
                <a:ext cx="232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45" name="Google Shape;2545;p37"/>
            <p:cNvGrpSpPr/>
            <p:nvPr/>
          </p:nvGrpSpPr>
          <p:grpSpPr>
            <a:xfrm>
              <a:off x="3818213" y="888288"/>
              <a:ext cx="5212075" cy="3451650"/>
              <a:chOff x="1190200" y="943625"/>
              <a:chExt cx="5212075" cy="3451650"/>
            </a:xfrm>
          </p:grpSpPr>
          <p:sp>
            <p:nvSpPr>
              <p:cNvPr id="2546" name="Google Shape;2546;p37"/>
              <p:cNvSpPr/>
              <p:nvPr/>
            </p:nvSpPr>
            <p:spPr>
              <a:xfrm>
                <a:off x="1190200" y="4224300"/>
                <a:ext cx="52120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134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208482" y="134"/>
                    </a:lnTo>
                    <a:lnTo>
                      <a:pt x="2084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324800" y="4295175"/>
                <a:ext cx="2710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135" extrusionOk="0">
                    <a:moveTo>
                      <a:pt x="1" y="1"/>
                    </a:moveTo>
                    <a:lnTo>
                      <a:pt x="1" y="134"/>
                    </a:lnTo>
                    <a:lnTo>
                      <a:pt x="10842" y="134"/>
                    </a:lnTo>
                    <a:lnTo>
                      <a:pt x="108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4390800" y="4314375"/>
                <a:ext cx="901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01" extrusionOk="0">
                    <a:moveTo>
                      <a:pt x="1" y="0"/>
                    </a:moveTo>
                    <a:lnTo>
                      <a:pt x="1" y="100"/>
                    </a:lnTo>
                    <a:lnTo>
                      <a:pt x="3603" y="100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80050" y="4391925"/>
                <a:ext cx="2001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134" extrusionOk="0">
                    <a:moveTo>
                      <a:pt x="1" y="0"/>
                    </a:moveTo>
                    <a:lnTo>
                      <a:pt x="1" y="134"/>
                    </a:lnTo>
                    <a:lnTo>
                      <a:pt x="8007" y="134"/>
                    </a:lnTo>
                    <a:lnTo>
                      <a:pt x="80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1737250" y="4312700"/>
                <a:ext cx="1701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134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6805" y="134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1962400" y="4312700"/>
                <a:ext cx="3836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34" extrusionOk="0">
                    <a:moveTo>
                      <a:pt x="1" y="0"/>
                    </a:moveTo>
                    <a:lnTo>
                      <a:pt x="1" y="134"/>
                    </a:lnTo>
                    <a:lnTo>
                      <a:pt x="15345" y="134"/>
                    </a:lnTo>
                    <a:lnTo>
                      <a:pt x="153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3292525" y="4356900"/>
                <a:ext cx="9765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39062" h="134" extrusionOk="0">
                    <a:moveTo>
                      <a:pt x="0" y="0"/>
                    </a:moveTo>
                    <a:lnTo>
                      <a:pt x="0" y="134"/>
                    </a:lnTo>
                    <a:lnTo>
                      <a:pt x="39062" y="134"/>
                    </a:lnTo>
                    <a:lnTo>
                      <a:pt x="39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2742125" y="1318050"/>
                <a:ext cx="735550" cy="246025"/>
              </a:xfrm>
              <a:custGeom>
                <a:avLst/>
                <a:gdLst/>
                <a:ahLst/>
                <a:cxnLst/>
                <a:rect l="l" t="t" r="r" b="b"/>
                <a:pathLst>
                  <a:path w="29422" h="9841" extrusionOk="0">
                    <a:moveTo>
                      <a:pt x="4771" y="1"/>
                    </a:moveTo>
                    <a:cubicBezTo>
                      <a:pt x="2202" y="1"/>
                      <a:pt x="1368" y="2836"/>
                      <a:pt x="2436" y="6805"/>
                    </a:cubicBezTo>
                    <a:cubicBezTo>
                      <a:pt x="2002" y="7539"/>
                      <a:pt x="1" y="8607"/>
                      <a:pt x="101" y="9841"/>
                    </a:cubicBezTo>
                    <a:lnTo>
                      <a:pt x="29388" y="9841"/>
                    </a:lnTo>
                    <a:cubicBezTo>
                      <a:pt x="29422" y="9674"/>
                      <a:pt x="29355" y="9607"/>
                      <a:pt x="29322" y="9507"/>
                    </a:cubicBezTo>
                    <a:cubicBezTo>
                      <a:pt x="28673" y="8146"/>
                      <a:pt x="27426" y="7036"/>
                      <a:pt x="26499" y="7036"/>
                    </a:cubicBezTo>
                    <a:cubicBezTo>
                      <a:pt x="26472" y="7036"/>
                      <a:pt x="26446" y="7037"/>
                      <a:pt x="26420" y="7039"/>
                    </a:cubicBezTo>
                    <a:cubicBezTo>
                      <a:pt x="26053" y="7039"/>
                      <a:pt x="25786" y="7272"/>
                      <a:pt x="25619" y="7539"/>
                    </a:cubicBezTo>
                    <a:cubicBezTo>
                      <a:pt x="23948" y="5868"/>
                      <a:pt x="22038" y="4793"/>
                      <a:pt x="20425" y="4793"/>
                    </a:cubicBezTo>
                    <a:cubicBezTo>
                      <a:pt x="20332" y="4793"/>
                      <a:pt x="20240" y="4797"/>
                      <a:pt x="20148" y="4804"/>
                    </a:cubicBezTo>
                    <a:cubicBezTo>
                      <a:pt x="19348" y="4837"/>
                      <a:pt x="18647" y="5204"/>
                      <a:pt x="18180" y="5838"/>
                    </a:cubicBezTo>
                    <a:cubicBezTo>
                      <a:pt x="16312" y="3170"/>
                      <a:pt x="13911" y="1268"/>
                      <a:pt x="12143" y="1268"/>
                    </a:cubicBezTo>
                    <a:cubicBezTo>
                      <a:pt x="11142" y="1268"/>
                      <a:pt x="10508" y="1869"/>
                      <a:pt x="10308" y="2936"/>
                    </a:cubicBezTo>
                    <a:cubicBezTo>
                      <a:pt x="8407" y="1135"/>
                      <a:pt x="6405" y="1"/>
                      <a:pt x="4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4088100" y="943625"/>
                <a:ext cx="570425" cy="190975"/>
              </a:xfrm>
              <a:custGeom>
                <a:avLst/>
                <a:gdLst/>
                <a:ahLst/>
                <a:cxnLst/>
                <a:rect l="l" t="t" r="r" b="b"/>
                <a:pathLst>
                  <a:path w="22817" h="7639" extrusionOk="0">
                    <a:moveTo>
                      <a:pt x="3703" y="0"/>
                    </a:moveTo>
                    <a:cubicBezTo>
                      <a:pt x="1701" y="0"/>
                      <a:pt x="1101" y="2235"/>
                      <a:pt x="1868" y="5271"/>
                    </a:cubicBezTo>
                    <a:cubicBezTo>
                      <a:pt x="1535" y="5838"/>
                      <a:pt x="0" y="6638"/>
                      <a:pt x="33" y="7639"/>
                    </a:cubicBezTo>
                    <a:lnTo>
                      <a:pt x="22816" y="7639"/>
                    </a:lnTo>
                    <a:lnTo>
                      <a:pt x="22716" y="7439"/>
                    </a:lnTo>
                    <a:cubicBezTo>
                      <a:pt x="22226" y="6327"/>
                      <a:pt x="21254" y="5503"/>
                      <a:pt x="20524" y="5503"/>
                    </a:cubicBezTo>
                    <a:cubicBezTo>
                      <a:pt x="20510" y="5503"/>
                      <a:pt x="20496" y="5503"/>
                      <a:pt x="20481" y="5504"/>
                    </a:cubicBezTo>
                    <a:cubicBezTo>
                      <a:pt x="20215" y="5504"/>
                      <a:pt x="19981" y="5671"/>
                      <a:pt x="19881" y="5904"/>
                    </a:cubicBezTo>
                    <a:cubicBezTo>
                      <a:pt x="18606" y="4598"/>
                      <a:pt x="17186" y="3756"/>
                      <a:pt x="15945" y="3756"/>
                    </a:cubicBezTo>
                    <a:cubicBezTo>
                      <a:pt x="15855" y="3756"/>
                      <a:pt x="15766" y="3761"/>
                      <a:pt x="15678" y="3770"/>
                    </a:cubicBezTo>
                    <a:cubicBezTo>
                      <a:pt x="15111" y="3803"/>
                      <a:pt x="14510" y="4103"/>
                      <a:pt x="14144" y="4570"/>
                    </a:cubicBezTo>
                    <a:cubicBezTo>
                      <a:pt x="12676" y="2469"/>
                      <a:pt x="10808" y="968"/>
                      <a:pt x="9440" y="968"/>
                    </a:cubicBezTo>
                    <a:cubicBezTo>
                      <a:pt x="8673" y="968"/>
                      <a:pt x="8173" y="1468"/>
                      <a:pt x="8006" y="2268"/>
                    </a:cubicBezTo>
                    <a:cubicBezTo>
                      <a:pt x="6505" y="834"/>
                      <a:pt x="4970" y="0"/>
                      <a:pt x="37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1812300" y="1099575"/>
                <a:ext cx="698850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9441" extrusionOk="0">
                    <a:moveTo>
                      <a:pt x="7606" y="0"/>
                    </a:moveTo>
                    <a:cubicBezTo>
                      <a:pt x="5971" y="0"/>
                      <a:pt x="5238" y="1735"/>
                      <a:pt x="5471" y="4403"/>
                    </a:cubicBezTo>
                    <a:cubicBezTo>
                      <a:pt x="4670" y="3603"/>
                      <a:pt x="3937" y="3136"/>
                      <a:pt x="3269" y="3136"/>
                    </a:cubicBezTo>
                    <a:cubicBezTo>
                      <a:pt x="2402" y="3136"/>
                      <a:pt x="1969" y="4036"/>
                      <a:pt x="2069" y="5404"/>
                    </a:cubicBezTo>
                    <a:lnTo>
                      <a:pt x="1835" y="5404"/>
                    </a:lnTo>
                    <a:cubicBezTo>
                      <a:pt x="501" y="5637"/>
                      <a:pt x="0" y="7405"/>
                      <a:pt x="634" y="9440"/>
                    </a:cubicBezTo>
                    <a:lnTo>
                      <a:pt x="27954" y="9440"/>
                    </a:lnTo>
                    <a:cubicBezTo>
                      <a:pt x="27372" y="8276"/>
                      <a:pt x="26382" y="7269"/>
                      <a:pt x="25654" y="7269"/>
                    </a:cubicBezTo>
                    <a:cubicBezTo>
                      <a:pt x="25631" y="7269"/>
                      <a:pt x="25608" y="7270"/>
                      <a:pt x="25585" y="7272"/>
                    </a:cubicBezTo>
                    <a:cubicBezTo>
                      <a:pt x="25285" y="7305"/>
                      <a:pt x="25018" y="7539"/>
                      <a:pt x="24952" y="7839"/>
                    </a:cubicBezTo>
                    <a:cubicBezTo>
                      <a:pt x="23533" y="6073"/>
                      <a:pt x="21935" y="4993"/>
                      <a:pt x="20580" y="4993"/>
                    </a:cubicBezTo>
                    <a:cubicBezTo>
                      <a:pt x="20502" y="4993"/>
                      <a:pt x="20425" y="4996"/>
                      <a:pt x="20348" y="5004"/>
                    </a:cubicBezTo>
                    <a:cubicBezTo>
                      <a:pt x="19681" y="5037"/>
                      <a:pt x="19114" y="5437"/>
                      <a:pt x="18781" y="6038"/>
                    </a:cubicBezTo>
                    <a:cubicBezTo>
                      <a:pt x="17146" y="3269"/>
                      <a:pt x="15111" y="1334"/>
                      <a:pt x="13677" y="1334"/>
                    </a:cubicBezTo>
                    <a:cubicBezTo>
                      <a:pt x="12843" y="1334"/>
                      <a:pt x="12409" y="1935"/>
                      <a:pt x="12243" y="3002"/>
                    </a:cubicBezTo>
                    <a:cubicBezTo>
                      <a:pt x="10575" y="1168"/>
                      <a:pt x="8907" y="0"/>
                      <a:pt x="7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4540075" y="1830075"/>
                <a:ext cx="801425" cy="271900"/>
              </a:xfrm>
              <a:custGeom>
                <a:avLst/>
                <a:gdLst/>
                <a:ahLst/>
                <a:cxnLst/>
                <a:rect l="l" t="t" r="r" b="b"/>
                <a:pathLst>
                  <a:path w="32057" h="10876" extrusionOk="0">
                    <a:moveTo>
                      <a:pt x="8740" y="1"/>
                    </a:moveTo>
                    <a:cubicBezTo>
                      <a:pt x="6872" y="1"/>
                      <a:pt x="6038" y="2002"/>
                      <a:pt x="6272" y="5038"/>
                    </a:cubicBezTo>
                    <a:cubicBezTo>
                      <a:pt x="5371" y="4171"/>
                      <a:pt x="4471" y="3603"/>
                      <a:pt x="3770" y="3603"/>
                    </a:cubicBezTo>
                    <a:cubicBezTo>
                      <a:pt x="2769" y="3603"/>
                      <a:pt x="2302" y="4604"/>
                      <a:pt x="2402" y="6205"/>
                    </a:cubicBezTo>
                    <a:cubicBezTo>
                      <a:pt x="2302" y="6205"/>
                      <a:pt x="2236" y="6205"/>
                      <a:pt x="2136" y="6239"/>
                    </a:cubicBezTo>
                    <a:cubicBezTo>
                      <a:pt x="601" y="6506"/>
                      <a:pt x="1" y="8540"/>
                      <a:pt x="768" y="10875"/>
                    </a:cubicBezTo>
                    <a:lnTo>
                      <a:pt x="32057" y="10875"/>
                    </a:lnTo>
                    <a:cubicBezTo>
                      <a:pt x="31268" y="9429"/>
                      <a:pt x="30123" y="8339"/>
                      <a:pt x="29292" y="8339"/>
                    </a:cubicBezTo>
                    <a:cubicBezTo>
                      <a:pt x="29280" y="8339"/>
                      <a:pt x="29267" y="8340"/>
                      <a:pt x="29255" y="8340"/>
                    </a:cubicBezTo>
                    <a:cubicBezTo>
                      <a:pt x="28921" y="8374"/>
                      <a:pt x="28621" y="8607"/>
                      <a:pt x="28554" y="8907"/>
                    </a:cubicBezTo>
                    <a:cubicBezTo>
                      <a:pt x="26901" y="6936"/>
                      <a:pt x="25067" y="5662"/>
                      <a:pt x="23541" y="5662"/>
                    </a:cubicBezTo>
                    <a:cubicBezTo>
                      <a:pt x="23466" y="5662"/>
                      <a:pt x="23391" y="5665"/>
                      <a:pt x="23317" y="5672"/>
                    </a:cubicBezTo>
                    <a:cubicBezTo>
                      <a:pt x="22583" y="5738"/>
                      <a:pt x="21883" y="6172"/>
                      <a:pt x="21549" y="6873"/>
                    </a:cubicBezTo>
                    <a:cubicBezTo>
                      <a:pt x="19648" y="3704"/>
                      <a:pt x="17313" y="1502"/>
                      <a:pt x="15712" y="1502"/>
                    </a:cubicBezTo>
                    <a:cubicBezTo>
                      <a:pt x="14778" y="1502"/>
                      <a:pt x="14211" y="2202"/>
                      <a:pt x="14044" y="3403"/>
                    </a:cubicBezTo>
                    <a:cubicBezTo>
                      <a:pt x="12143" y="1268"/>
                      <a:pt x="10241" y="1"/>
                      <a:pt x="87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1962400" y="1622425"/>
                <a:ext cx="339450" cy="85925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3437" extrusionOk="0">
                    <a:moveTo>
                      <a:pt x="1" y="1"/>
                    </a:moveTo>
                    <a:lnTo>
                      <a:pt x="1268" y="768"/>
                    </a:lnTo>
                    <a:cubicBezTo>
                      <a:pt x="1669" y="1002"/>
                      <a:pt x="2069" y="1235"/>
                      <a:pt x="2436" y="1502"/>
                    </a:cubicBezTo>
                    <a:cubicBezTo>
                      <a:pt x="2803" y="1769"/>
                      <a:pt x="3170" y="2036"/>
                      <a:pt x="3570" y="2303"/>
                    </a:cubicBezTo>
                    <a:cubicBezTo>
                      <a:pt x="3937" y="2536"/>
                      <a:pt x="4270" y="2836"/>
                      <a:pt x="4571" y="3103"/>
                    </a:cubicBezTo>
                    <a:lnTo>
                      <a:pt x="4938" y="3437"/>
                    </a:lnTo>
                    <a:lnTo>
                      <a:pt x="5471" y="3203"/>
                    </a:lnTo>
                    <a:cubicBezTo>
                      <a:pt x="6072" y="3003"/>
                      <a:pt x="6739" y="2803"/>
                      <a:pt x="7406" y="2636"/>
                    </a:cubicBezTo>
                    <a:cubicBezTo>
                      <a:pt x="8073" y="2469"/>
                      <a:pt x="8740" y="2269"/>
                      <a:pt x="9441" y="2102"/>
                    </a:cubicBezTo>
                    <a:cubicBezTo>
                      <a:pt x="10808" y="1702"/>
                      <a:pt x="12176" y="1369"/>
                      <a:pt x="13577" y="935"/>
                    </a:cubicBezTo>
                    <a:lnTo>
                      <a:pt x="13577" y="935"/>
                    </a:lnTo>
                    <a:cubicBezTo>
                      <a:pt x="12743" y="968"/>
                      <a:pt x="11976" y="968"/>
                      <a:pt x="11242" y="1035"/>
                    </a:cubicBezTo>
                    <a:cubicBezTo>
                      <a:pt x="10475" y="1102"/>
                      <a:pt x="9741" y="1202"/>
                      <a:pt x="9007" y="1302"/>
                    </a:cubicBezTo>
                    <a:cubicBezTo>
                      <a:pt x="8307" y="1369"/>
                      <a:pt x="7573" y="1535"/>
                      <a:pt x="6839" y="1769"/>
                    </a:cubicBezTo>
                    <a:cubicBezTo>
                      <a:pt x="6305" y="1869"/>
                      <a:pt x="5772" y="2036"/>
                      <a:pt x="5238" y="2236"/>
                    </a:cubicBezTo>
                    <a:cubicBezTo>
                      <a:pt x="4571" y="1769"/>
                      <a:pt x="3803" y="1335"/>
                      <a:pt x="3036" y="1002"/>
                    </a:cubicBezTo>
                    <a:cubicBezTo>
                      <a:pt x="2536" y="802"/>
                      <a:pt x="2102" y="568"/>
                      <a:pt x="1602" y="401"/>
                    </a:cubicBezTo>
                    <a:cubicBezTo>
                      <a:pt x="1102" y="234"/>
                      <a:pt x="534" y="13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2511975" y="1750850"/>
                <a:ext cx="340250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3471" extrusionOk="0">
                    <a:moveTo>
                      <a:pt x="0" y="1"/>
                    </a:moveTo>
                    <a:lnTo>
                      <a:pt x="1268" y="735"/>
                    </a:lnTo>
                    <a:cubicBezTo>
                      <a:pt x="1668" y="1002"/>
                      <a:pt x="2035" y="1235"/>
                      <a:pt x="2469" y="1502"/>
                    </a:cubicBezTo>
                    <a:cubicBezTo>
                      <a:pt x="2869" y="1736"/>
                      <a:pt x="3202" y="2036"/>
                      <a:pt x="3603" y="2303"/>
                    </a:cubicBezTo>
                    <a:cubicBezTo>
                      <a:pt x="3970" y="2536"/>
                      <a:pt x="4270" y="2836"/>
                      <a:pt x="4603" y="3137"/>
                    </a:cubicBezTo>
                    <a:lnTo>
                      <a:pt x="4970" y="3470"/>
                    </a:lnTo>
                    <a:lnTo>
                      <a:pt x="5504" y="3237"/>
                    </a:lnTo>
                    <a:cubicBezTo>
                      <a:pt x="6104" y="3003"/>
                      <a:pt x="6772" y="2836"/>
                      <a:pt x="7439" y="2636"/>
                    </a:cubicBezTo>
                    <a:cubicBezTo>
                      <a:pt x="8106" y="2403"/>
                      <a:pt x="8773" y="2236"/>
                      <a:pt x="9474" y="2069"/>
                    </a:cubicBezTo>
                    <a:cubicBezTo>
                      <a:pt x="10841" y="1702"/>
                      <a:pt x="12209" y="1369"/>
                      <a:pt x="13610" y="902"/>
                    </a:cubicBezTo>
                    <a:cubicBezTo>
                      <a:pt x="12709" y="902"/>
                      <a:pt x="11975" y="968"/>
                      <a:pt x="11208" y="1035"/>
                    </a:cubicBezTo>
                    <a:cubicBezTo>
                      <a:pt x="10474" y="1068"/>
                      <a:pt x="9707" y="1202"/>
                      <a:pt x="9007" y="1269"/>
                    </a:cubicBezTo>
                    <a:cubicBezTo>
                      <a:pt x="8306" y="1369"/>
                      <a:pt x="7539" y="1535"/>
                      <a:pt x="6838" y="1736"/>
                    </a:cubicBezTo>
                    <a:cubicBezTo>
                      <a:pt x="6305" y="1869"/>
                      <a:pt x="5771" y="2036"/>
                      <a:pt x="5204" y="2236"/>
                    </a:cubicBezTo>
                    <a:cubicBezTo>
                      <a:pt x="4537" y="1736"/>
                      <a:pt x="3803" y="1335"/>
                      <a:pt x="3036" y="1002"/>
                    </a:cubicBezTo>
                    <a:cubicBezTo>
                      <a:pt x="2602" y="768"/>
                      <a:pt x="2068" y="568"/>
                      <a:pt x="1601" y="401"/>
                    </a:cubicBezTo>
                    <a:cubicBezTo>
                      <a:pt x="1101" y="234"/>
                      <a:pt x="534" y="10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154675" y="1675800"/>
                <a:ext cx="3936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4004" extrusionOk="0">
                    <a:moveTo>
                      <a:pt x="1" y="1"/>
                    </a:moveTo>
                    <a:lnTo>
                      <a:pt x="1435" y="868"/>
                    </a:lnTo>
                    <a:cubicBezTo>
                      <a:pt x="1902" y="1168"/>
                      <a:pt x="2403" y="1469"/>
                      <a:pt x="2836" y="1735"/>
                    </a:cubicBezTo>
                    <a:cubicBezTo>
                      <a:pt x="3237" y="2036"/>
                      <a:pt x="3704" y="2369"/>
                      <a:pt x="4137" y="2669"/>
                    </a:cubicBezTo>
                    <a:cubicBezTo>
                      <a:pt x="4537" y="2970"/>
                      <a:pt x="4904" y="3303"/>
                      <a:pt x="5305" y="3637"/>
                    </a:cubicBezTo>
                    <a:lnTo>
                      <a:pt x="5705" y="4004"/>
                    </a:lnTo>
                    <a:lnTo>
                      <a:pt x="6339" y="3737"/>
                    </a:lnTo>
                    <a:cubicBezTo>
                      <a:pt x="7006" y="3503"/>
                      <a:pt x="7806" y="3236"/>
                      <a:pt x="8540" y="3036"/>
                    </a:cubicBezTo>
                    <a:cubicBezTo>
                      <a:pt x="9308" y="2836"/>
                      <a:pt x="10141" y="2636"/>
                      <a:pt x="10909" y="2403"/>
                    </a:cubicBezTo>
                    <a:cubicBezTo>
                      <a:pt x="12510" y="2002"/>
                      <a:pt x="14144" y="1569"/>
                      <a:pt x="15745" y="1068"/>
                    </a:cubicBezTo>
                    <a:cubicBezTo>
                      <a:pt x="14878" y="1068"/>
                      <a:pt x="14011" y="1135"/>
                      <a:pt x="13144" y="1202"/>
                    </a:cubicBezTo>
                    <a:cubicBezTo>
                      <a:pt x="12243" y="1302"/>
                      <a:pt x="11376" y="1368"/>
                      <a:pt x="10508" y="1535"/>
                    </a:cubicBezTo>
                    <a:cubicBezTo>
                      <a:pt x="9641" y="1702"/>
                      <a:pt x="8807" y="1835"/>
                      <a:pt x="7973" y="2036"/>
                    </a:cubicBezTo>
                    <a:cubicBezTo>
                      <a:pt x="7339" y="2202"/>
                      <a:pt x="6706" y="2369"/>
                      <a:pt x="6072" y="2636"/>
                    </a:cubicBezTo>
                    <a:cubicBezTo>
                      <a:pt x="5305" y="2036"/>
                      <a:pt x="4471" y="1569"/>
                      <a:pt x="3537" y="1168"/>
                    </a:cubicBezTo>
                    <a:cubicBezTo>
                      <a:pt x="2970" y="901"/>
                      <a:pt x="2403" y="701"/>
                      <a:pt x="1836" y="501"/>
                    </a:cubicBezTo>
                    <a:cubicBezTo>
                      <a:pt x="1202" y="301"/>
                      <a:pt x="601" y="13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4317425" y="1484850"/>
                <a:ext cx="3944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779" h="4037" extrusionOk="0">
                    <a:moveTo>
                      <a:pt x="0" y="0"/>
                    </a:moveTo>
                    <a:lnTo>
                      <a:pt x="1468" y="934"/>
                    </a:lnTo>
                    <a:cubicBezTo>
                      <a:pt x="1902" y="1201"/>
                      <a:pt x="2402" y="1501"/>
                      <a:pt x="2836" y="1801"/>
                    </a:cubicBezTo>
                    <a:cubicBezTo>
                      <a:pt x="3236" y="2102"/>
                      <a:pt x="3703" y="2435"/>
                      <a:pt x="4137" y="2702"/>
                    </a:cubicBezTo>
                    <a:cubicBezTo>
                      <a:pt x="4537" y="3002"/>
                      <a:pt x="4904" y="3336"/>
                      <a:pt x="5304" y="3669"/>
                    </a:cubicBezTo>
                    <a:lnTo>
                      <a:pt x="5704" y="4036"/>
                    </a:lnTo>
                    <a:lnTo>
                      <a:pt x="6338" y="3803"/>
                    </a:lnTo>
                    <a:cubicBezTo>
                      <a:pt x="7005" y="3536"/>
                      <a:pt x="7806" y="3302"/>
                      <a:pt x="8540" y="3102"/>
                    </a:cubicBezTo>
                    <a:cubicBezTo>
                      <a:pt x="9307" y="2869"/>
                      <a:pt x="10141" y="2669"/>
                      <a:pt x="10941" y="2468"/>
                    </a:cubicBezTo>
                    <a:cubicBezTo>
                      <a:pt x="12509" y="2035"/>
                      <a:pt x="14144" y="1635"/>
                      <a:pt x="15778" y="1101"/>
                    </a:cubicBezTo>
                    <a:cubicBezTo>
                      <a:pt x="14878" y="1101"/>
                      <a:pt x="14010" y="1168"/>
                      <a:pt x="13143" y="1201"/>
                    </a:cubicBezTo>
                    <a:cubicBezTo>
                      <a:pt x="12276" y="1301"/>
                      <a:pt x="11375" y="1368"/>
                      <a:pt x="10508" y="1534"/>
                    </a:cubicBezTo>
                    <a:cubicBezTo>
                      <a:pt x="9641" y="1701"/>
                      <a:pt x="8807" y="1835"/>
                      <a:pt x="7973" y="2035"/>
                    </a:cubicBezTo>
                    <a:cubicBezTo>
                      <a:pt x="7339" y="2202"/>
                      <a:pt x="6705" y="2368"/>
                      <a:pt x="6071" y="2635"/>
                    </a:cubicBezTo>
                    <a:cubicBezTo>
                      <a:pt x="5304" y="2035"/>
                      <a:pt x="4403" y="1601"/>
                      <a:pt x="3536" y="1168"/>
                    </a:cubicBezTo>
                    <a:cubicBezTo>
                      <a:pt x="2969" y="934"/>
                      <a:pt x="2402" y="701"/>
                      <a:pt x="1835" y="500"/>
                    </a:cubicBezTo>
                    <a:cubicBezTo>
                      <a:pt x="1235" y="300"/>
                      <a:pt x="634" y="133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070450" y="1441475"/>
                <a:ext cx="2393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436" extrusionOk="0">
                    <a:moveTo>
                      <a:pt x="1" y="0"/>
                    </a:moveTo>
                    <a:lnTo>
                      <a:pt x="868" y="534"/>
                    </a:lnTo>
                    <a:cubicBezTo>
                      <a:pt x="1168" y="701"/>
                      <a:pt x="1435" y="901"/>
                      <a:pt x="1702" y="1068"/>
                    </a:cubicBezTo>
                    <a:cubicBezTo>
                      <a:pt x="1936" y="1235"/>
                      <a:pt x="2236" y="1435"/>
                      <a:pt x="2503" y="1602"/>
                    </a:cubicBezTo>
                    <a:cubicBezTo>
                      <a:pt x="2736" y="1768"/>
                      <a:pt x="3003" y="1969"/>
                      <a:pt x="3203" y="2202"/>
                    </a:cubicBezTo>
                    <a:lnTo>
                      <a:pt x="3437" y="2436"/>
                    </a:lnTo>
                    <a:lnTo>
                      <a:pt x="3870" y="2269"/>
                    </a:lnTo>
                    <a:cubicBezTo>
                      <a:pt x="4271" y="2102"/>
                      <a:pt x="4738" y="1969"/>
                      <a:pt x="5205" y="1868"/>
                    </a:cubicBezTo>
                    <a:cubicBezTo>
                      <a:pt x="5638" y="1735"/>
                      <a:pt x="6172" y="1602"/>
                      <a:pt x="6672" y="1468"/>
                    </a:cubicBezTo>
                    <a:cubicBezTo>
                      <a:pt x="7606" y="1235"/>
                      <a:pt x="8607" y="968"/>
                      <a:pt x="9574" y="634"/>
                    </a:cubicBezTo>
                    <a:cubicBezTo>
                      <a:pt x="9379" y="622"/>
                      <a:pt x="9188" y="614"/>
                      <a:pt x="8998" y="614"/>
                    </a:cubicBezTo>
                    <a:cubicBezTo>
                      <a:pt x="8670" y="614"/>
                      <a:pt x="8345" y="638"/>
                      <a:pt x="8007" y="701"/>
                    </a:cubicBezTo>
                    <a:cubicBezTo>
                      <a:pt x="7439" y="734"/>
                      <a:pt x="6939" y="834"/>
                      <a:pt x="6405" y="901"/>
                    </a:cubicBezTo>
                    <a:cubicBezTo>
                      <a:pt x="5872" y="1001"/>
                      <a:pt x="5371" y="1068"/>
                      <a:pt x="4871" y="1235"/>
                    </a:cubicBezTo>
                    <a:cubicBezTo>
                      <a:pt x="4504" y="1335"/>
                      <a:pt x="4070" y="1435"/>
                      <a:pt x="3703" y="1568"/>
                    </a:cubicBezTo>
                    <a:cubicBezTo>
                      <a:pt x="3203" y="1235"/>
                      <a:pt x="2703" y="934"/>
                      <a:pt x="2169" y="701"/>
                    </a:cubicBezTo>
                    <a:cubicBezTo>
                      <a:pt x="1835" y="534"/>
                      <a:pt x="1435" y="401"/>
                      <a:pt x="1102" y="267"/>
                    </a:cubicBezTo>
                    <a:cubicBezTo>
                      <a:pt x="735" y="167"/>
                      <a:pt x="368" y="67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3940475" y="1342225"/>
                <a:ext cx="238550" cy="60925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2437" extrusionOk="0">
                    <a:moveTo>
                      <a:pt x="1" y="1"/>
                    </a:moveTo>
                    <a:lnTo>
                      <a:pt x="868" y="535"/>
                    </a:lnTo>
                    <a:cubicBezTo>
                      <a:pt x="1168" y="701"/>
                      <a:pt x="1435" y="902"/>
                      <a:pt x="1702" y="1068"/>
                    </a:cubicBezTo>
                    <a:cubicBezTo>
                      <a:pt x="1936" y="1235"/>
                      <a:pt x="2236" y="1469"/>
                      <a:pt x="2503" y="1602"/>
                    </a:cubicBezTo>
                    <a:cubicBezTo>
                      <a:pt x="2736" y="1769"/>
                      <a:pt x="3003" y="2002"/>
                      <a:pt x="3203" y="2203"/>
                    </a:cubicBezTo>
                    <a:lnTo>
                      <a:pt x="3437" y="2436"/>
                    </a:lnTo>
                    <a:lnTo>
                      <a:pt x="3837" y="2269"/>
                    </a:lnTo>
                    <a:cubicBezTo>
                      <a:pt x="4237" y="2102"/>
                      <a:pt x="4704" y="2002"/>
                      <a:pt x="5171" y="1869"/>
                    </a:cubicBezTo>
                    <a:cubicBezTo>
                      <a:pt x="5605" y="1736"/>
                      <a:pt x="6105" y="1602"/>
                      <a:pt x="6606" y="1502"/>
                    </a:cubicBezTo>
                    <a:cubicBezTo>
                      <a:pt x="7573" y="1235"/>
                      <a:pt x="8574" y="1002"/>
                      <a:pt x="9541" y="668"/>
                    </a:cubicBezTo>
                    <a:cubicBezTo>
                      <a:pt x="9404" y="658"/>
                      <a:pt x="9262" y="654"/>
                      <a:pt x="9115" y="654"/>
                    </a:cubicBezTo>
                    <a:cubicBezTo>
                      <a:pt x="8761" y="654"/>
                      <a:pt x="8384" y="678"/>
                      <a:pt x="8007" y="701"/>
                    </a:cubicBezTo>
                    <a:cubicBezTo>
                      <a:pt x="7440" y="735"/>
                      <a:pt x="6939" y="835"/>
                      <a:pt x="6405" y="902"/>
                    </a:cubicBezTo>
                    <a:cubicBezTo>
                      <a:pt x="5872" y="1002"/>
                      <a:pt x="5371" y="1068"/>
                      <a:pt x="4871" y="1235"/>
                    </a:cubicBezTo>
                    <a:cubicBezTo>
                      <a:pt x="4504" y="1335"/>
                      <a:pt x="4070" y="1469"/>
                      <a:pt x="3704" y="1569"/>
                    </a:cubicBezTo>
                    <a:cubicBezTo>
                      <a:pt x="3203" y="1235"/>
                      <a:pt x="2703" y="935"/>
                      <a:pt x="2169" y="701"/>
                    </a:cubicBezTo>
                    <a:cubicBezTo>
                      <a:pt x="1836" y="535"/>
                      <a:pt x="1435" y="401"/>
                      <a:pt x="1102" y="301"/>
                    </a:cubicBezTo>
                    <a:cubicBezTo>
                      <a:pt x="735" y="168"/>
                      <a:pt x="368" y="6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591675" y="1396450"/>
                <a:ext cx="16762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1702" extrusionOk="0">
                    <a:moveTo>
                      <a:pt x="0" y="0"/>
                    </a:moveTo>
                    <a:lnTo>
                      <a:pt x="600" y="367"/>
                    </a:lnTo>
                    <a:cubicBezTo>
                      <a:pt x="834" y="501"/>
                      <a:pt x="1034" y="634"/>
                      <a:pt x="1201" y="734"/>
                    </a:cubicBezTo>
                    <a:cubicBezTo>
                      <a:pt x="1368" y="867"/>
                      <a:pt x="1568" y="1001"/>
                      <a:pt x="1735" y="1134"/>
                    </a:cubicBezTo>
                    <a:cubicBezTo>
                      <a:pt x="1901" y="1234"/>
                      <a:pt x="2068" y="1401"/>
                      <a:pt x="2235" y="1535"/>
                    </a:cubicBezTo>
                    <a:lnTo>
                      <a:pt x="2402" y="1701"/>
                    </a:lnTo>
                    <a:lnTo>
                      <a:pt x="2702" y="1568"/>
                    </a:lnTo>
                    <a:cubicBezTo>
                      <a:pt x="2969" y="1468"/>
                      <a:pt x="3302" y="1368"/>
                      <a:pt x="3636" y="1301"/>
                    </a:cubicBezTo>
                    <a:cubicBezTo>
                      <a:pt x="3970" y="1201"/>
                      <a:pt x="4336" y="1134"/>
                      <a:pt x="4637" y="1001"/>
                    </a:cubicBezTo>
                    <a:cubicBezTo>
                      <a:pt x="5304" y="834"/>
                      <a:pt x="6038" y="667"/>
                      <a:pt x="6705" y="400"/>
                    </a:cubicBezTo>
                    <a:lnTo>
                      <a:pt x="6705" y="400"/>
                    </a:lnTo>
                    <a:cubicBezTo>
                      <a:pt x="6371" y="501"/>
                      <a:pt x="6004" y="501"/>
                      <a:pt x="5604" y="534"/>
                    </a:cubicBezTo>
                    <a:lnTo>
                      <a:pt x="4503" y="667"/>
                    </a:lnTo>
                    <a:cubicBezTo>
                      <a:pt x="4103" y="701"/>
                      <a:pt x="3736" y="801"/>
                      <a:pt x="3402" y="867"/>
                    </a:cubicBezTo>
                    <a:cubicBezTo>
                      <a:pt x="3102" y="968"/>
                      <a:pt x="2869" y="1001"/>
                      <a:pt x="2602" y="1134"/>
                    </a:cubicBezTo>
                    <a:cubicBezTo>
                      <a:pt x="2268" y="867"/>
                      <a:pt x="1901" y="667"/>
                      <a:pt x="1534" y="501"/>
                    </a:cubicBezTo>
                    <a:cubicBezTo>
                      <a:pt x="1268" y="367"/>
                      <a:pt x="1067" y="300"/>
                      <a:pt x="767" y="200"/>
                    </a:cubicBezTo>
                    <a:cubicBezTo>
                      <a:pt x="534" y="134"/>
                      <a:pt x="234" y="34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4853625" y="1120400"/>
                <a:ext cx="16765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1703" extrusionOk="0">
                    <a:moveTo>
                      <a:pt x="1" y="1"/>
                    </a:moveTo>
                    <a:lnTo>
                      <a:pt x="601" y="368"/>
                    </a:lnTo>
                    <a:cubicBezTo>
                      <a:pt x="835" y="501"/>
                      <a:pt x="1035" y="601"/>
                      <a:pt x="1202" y="735"/>
                    </a:cubicBezTo>
                    <a:cubicBezTo>
                      <a:pt x="1369" y="868"/>
                      <a:pt x="1569" y="1002"/>
                      <a:pt x="1736" y="1102"/>
                    </a:cubicBezTo>
                    <a:cubicBezTo>
                      <a:pt x="1902" y="1235"/>
                      <a:pt x="2069" y="1369"/>
                      <a:pt x="2236" y="1535"/>
                    </a:cubicBezTo>
                    <a:lnTo>
                      <a:pt x="2403" y="1702"/>
                    </a:lnTo>
                    <a:lnTo>
                      <a:pt x="2703" y="1569"/>
                    </a:lnTo>
                    <a:cubicBezTo>
                      <a:pt x="2970" y="1435"/>
                      <a:pt x="3303" y="1369"/>
                      <a:pt x="3637" y="1269"/>
                    </a:cubicBezTo>
                    <a:cubicBezTo>
                      <a:pt x="3970" y="1202"/>
                      <a:pt x="4304" y="1102"/>
                      <a:pt x="4638" y="1002"/>
                    </a:cubicBezTo>
                    <a:cubicBezTo>
                      <a:pt x="5305" y="835"/>
                      <a:pt x="6039" y="668"/>
                      <a:pt x="6706" y="401"/>
                    </a:cubicBezTo>
                    <a:lnTo>
                      <a:pt x="6706" y="401"/>
                    </a:lnTo>
                    <a:cubicBezTo>
                      <a:pt x="6372" y="501"/>
                      <a:pt x="6005" y="501"/>
                      <a:pt x="5605" y="535"/>
                    </a:cubicBezTo>
                    <a:lnTo>
                      <a:pt x="4504" y="668"/>
                    </a:lnTo>
                    <a:cubicBezTo>
                      <a:pt x="4104" y="701"/>
                      <a:pt x="3737" y="768"/>
                      <a:pt x="3403" y="868"/>
                    </a:cubicBezTo>
                    <a:cubicBezTo>
                      <a:pt x="3103" y="935"/>
                      <a:pt x="2870" y="1035"/>
                      <a:pt x="2603" y="1102"/>
                    </a:cubicBezTo>
                    <a:cubicBezTo>
                      <a:pt x="2269" y="868"/>
                      <a:pt x="1902" y="668"/>
                      <a:pt x="1535" y="501"/>
                    </a:cubicBezTo>
                    <a:cubicBezTo>
                      <a:pt x="1269" y="368"/>
                      <a:pt x="1035" y="268"/>
                      <a:pt x="768" y="201"/>
                    </a:cubicBezTo>
                    <a:cubicBezTo>
                      <a:pt x="535" y="101"/>
                      <a:pt x="234" y="3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3530200" y="4064175"/>
                <a:ext cx="206825" cy="16015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6406" extrusionOk="0">
                    <a:moveTo>
                      <a:pt x="0" y="1"/>
                    </a:moveTo>
                    <a:lnTo>
                      <a:pt x="0" y="6405"/>
                    </a:lnTo>
                    <a:lnTo>
                      <a:pt x="8273" y="6405"/>
                    </a:lnTo>
                    <a:lnTo>
                      <a:pt x="82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2985625" y="2923100"/>
                <a:ext cx="1303475" cy="1258700"/>
              </a:xfrm>
              <a:custGeom>
                <a:avLst/>
                <a:gdLst/>
                <a:ahLst/>
                <a:cxnLst/>
                <a:rect l="l" t="t" r="r" b="b"/>
                <a:pathLst>
                  <a:path w="52139" h="50348" extrusionOk="0">
                    <a:moveTo>
                      <a:pt x="25990" y="0"/>
                    </a:moveTo>
                    <a:cubicBezTo>
                      <a:pt x="25809" y="0"/>
                      <a:pt x="25647" y="89"/>
                      <a:pt x="25553" y="278"/>
                    </a:cubicBezTo>
                    <a:lnTo>
                      <a:pt x="68" y="47745"/>
                    </a:lnTo>
                    <a:cubicBezTo>
                      <a:pt x="1" y="47912"/>
                      <a:pt x="1" y="48079"/>
                      <a:pt x="68" y="48212"/>
                    </a:cubicBezTo>
                    <a:cubicBezTo>
                      <a:pt x="157" y="48390"/>
                      <a:pt x="320" y="48479"/>
                      <a:pt x="488" y="48479"/>
                    </a:cubicBezTo>
                    <a:cubicBezTo>
                      <a:pt x="572" y="48479"/>
                      <a:pt x="657" y="48457"/>
                      <a:pt x="735" y="48413"/>
                    </a:cubicBezTo>
                    <a:lnTo>
                      <a:pt x="7273" y="45010"/>
                    </a:lnTo>
                    <a:cubicBezTo>
                      <a:pt x="7373" y="45010"/>
                      <a:pt x="7406" y="44977"/>
                      <a:pt x="7506" y="44977"/>
                    </a:cubicBezTo>
                    <a:cubicBezTo>
                      <a:pt x="7740" y="44977"/>
                      <a:pt x="8007" y="45177"/>
                      <a:pt x="8007" y="45410"/>
                    </a:cubicBezTo>
                    <a:lnTo>
                      <a:pt x="8173" y="48212"/>
                    </a:lnTo>
                    <a:cubicBezTo>
                      <a:pt x="8173" y="48312"/>
                      <a:pt x="8207" y="48379"/>
                      <a:pt x="8240" y="48479"/>
                    </a:cubicBezTo>
                    <a:cubicBezTo>
                      <a:pt x="8342" y="48601"/>
                      <a:pt x="8493" y="48674"/>
                      <a:pt x="8642" y="48674"/>
                    </a:cubicBezTo>
                    <a:cubicBezTo>
                      <a:pt x="8736" y="48674"/>
                      <a:pt x="8829" y="48644"/>
                      <a:pt x="8907" y="48579"/>
                    </a:cubicBezTo>
                    <a:lnTo>
                      <a:pt x="12376" y="46144"/>
                    </a:lnTo>
                    <a:cubicBezTo>
                      <a:pt x="12460" y="46078"/>
                      <a:pt x="12560" y="46044"/>
                      <a:pt x="12660" y="46044"/>
                    </a:cubicBezTo>
                    <a:cubicBezTo>
                      <a:pt x="12760" y="46044"/>
                      <a:pt x="12860" y="46078"/>
                      <a:pt x="12944" y="46144"/>
                    </a:cubicBezTo>
                    <a:lnTo>
                      <a:pt x="17513" y="49680"/>
                    </a:lnTo>
                    <a:cubicBezTo>
                      <a:pt x="17589" y="49755"/>
                      <a:pt x="17684" y="49790"/>
                      <a:pt x="17782" y="49790"/>
                    </a:cubicBezTo>
                    <a:cubicBezTo>
                      <a:pt x="17900" y="49790"/>
                      <a:pt x="18022" y="49738"/>
                      <a:pt x="18114" y="49647"/>
                    </a:cubicBezTo>
                    <a:lnTo>
                      <a:pt x="21716" y="46044"/>
                    </a:lnTo>
                    <a:cubicBezTo>
                      <a:pt x="21800" y="45944"/>
                      <a:pt x="21917" y="45894"/>
                      <a:pt x="22038" y="45894"/>
                    </a:cubicBezTo>
                    <a:cubicBezTo>
                      <a:pt x="22158" y="45894"/>
                      <a:pt x="22284" y="45944"/>
                      <a:pt x="22384" y="46044"/>
                    </a:cubicBezTo>
                    <a:lnTo>
                      <a:pt x="25953" y="49814"/>
                    </a:lnTo>
                    <a:lnTo>
                      <a:pt x="26020" y="49847"/>
                    </a:lnTo>
                    <a:cubicBezTo>
                      <a:pt x="26103" y="49916"/>
                      <a:pt x="26204" y="49951"/>
                      <a:pt x="26305" y="49951"/>
                    </a:cubicBezTo>
                    <a:cubicBezTo>
                      <a:pt x="26447" y="49951"/>
                      <a:pt x="26589" y="49883"/>
                      <a:pt x="26687" y="49747"/>
                    </a:cubicBezTo>
                    <a:lnTo>
                      <a:pt x="29655" y="46011"/>
                    </a:lnTo>
                    <a:cubicBezTo>
                      <a:pt x="29747" y="45897"/>
                      <a:pt x="29900" y="45845"/>
                      <a:pt x="30052" y="45845"/>
                    </a:cubicBezTo>
                    <a:cubicBezTo>
                      <a:pt x="30122" y="45845"/>
                      <a:pt x="30193" y="45856"/>
                      <a:pt x="30256" y="45877"/>
                    </a:cubicBezTo>
                    <a:lnTo>
                      <a:pt x="35927" y="48679"/>
                    </a:lnTo>
                    <a:cubicBezTo>
                      <a:pt x="35982" y="48702"/>
                      <a:pt x="36045" y="48713"/>
                      <a:pt x="36109" y="48713"/>
                    </a:cubicBezTo>
                    <a:cubicBezTo>
                      <a:pt x="36238" y="48713"/>
                      <a:pt x="36371" y="48668"/>
                      <a:pt x="36460" y="48579"/>
                    </a:cubicBezTo>
                    <a:lnTo>
                      <a:pt x="38962" y="46178"/>
                    </a:lnTo>
                    <a:cubicBezTo>
                      <a:pt x="39054" y="46086"/>
                      <a:pt x="39186" y="46035"/>
                      <a:pt x="39314" y="46035"/>
                    </a:cubicBezTo>
                    <a:cubicBezTo>
                      <a:pt x="39419" y="46035"/>
                      <a:pt x="39521" y="46069"/>
                      <a:pt x="39596" y="46144"/>
                    </a:cubicBezTo>
                    <a:lnTo>
                      <a:pt x="44733" y="50214"/>
                    </a:lnTo>
                    <a:cubicBezTo>
                      <a:pt x="44800" y="50314"/>
                      <a:pt x="44900" y="50347"/>
                      <a:pt x="45033" y="50347"/>
                    </a:cubicBezTo>
                    <a:cubicBezTo>
                      <a:pt x="45267" y="50347"/>
                      <a:pt x="45467" y="50080"/>
                      <a:pt x="45467" y="49847"/>
                    </a:cubicBezTo>
                    <a:lnTo>
                      <a:pt x="45467" y="47745"/>
                    </a:lnTo>
                    <a:lnTo>
                      <a:pt x="45467" y="47645"/>
                    </a:lnTo>
                    <a:cubicBezTo>
                      <a:pt x="45547" y="47432"/>
                      <a:pt x="45712" y="47282"/>
                      <a:pt x="45912" y="47282"/>
                    </a:cubicBezTo>
                    <a:cubicBezTo>
                      <a:pt x="45962" y="47282"/>
                      <a:pt x="46014" y="47292"/>
                      <a:pt x="46067" y="47312"/>
                    </a:cubicBezTo>
                    <a:lnTo>
                      <a:pt x="51471" y="48846"/>
                    </a:lnTo>
                    <a:cubicBezTo>
                      <a:pt x="51500" y="48856"/>
                      <a:pt x="51533" y="48860"/>
                      <a:pt x="51566" y="48860"/>
                    </a:cubicBezTo>
                    <a:cubicBezTo>
                      <a:pt x="51646" y="48860"/>
                      <a:pt x="51734" y="48836"/>
                      <a:pt x="51805" y="48813"/>
                    </a:cubicBezTo>
                    <a:cubicBezTo>
                      <a:pt x="52071" y="48679"/>
                      <a:pt x="52138" y="48379"/>
                      <a:pt x="52038" y="48146"/>
                    </a:cubicBezTo>
                    <a:lnTo>
                      <a:pt x="26353" y="278"/>
                    </a:lnTo>
                    <a:cubicBezTo>
                      <a:pt x="26286" y="178"/>
                      <a:pt x="26220" y="145"/>
                      <a:pt x="26220" y="45"/>
                    </a:cubicBezTo>
                    <a:cubicBezTo>
                      <a:pt x="26142" y="15"/>
                      <a:pt x="26064" y="0"/>
                      <a:pt x="259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3169725" y="2961950"/>
                <a:ext cx="924675" cy="773775"/>
              </a:xfrm>
              <a:custGeom>
                <a:avLst/>
                <a:gdLst/>
                <a:ahLst/>
                <a:cxnLst/>
                <a:rect l="l" t="t" r="r" b="b"/>
                <a:pathLst>
                  <a:path w="36987" h="30951" extrusionOk="0">
                    <a:moveTo>
                      <a:pt x="18608" y="1"/>
                    </a:moveTo>
                    <a:cubicBezTo>
                      <a:pt x="18498" y="1"/>
                      <a:pt x="18386" y="31"/>
                      <a:pt x="18289" y="92"/>
                    </a:cubicBezTo>
                    <a:cubicBezTo>
                      <a:pt x="18189" y="125"/>
                      <a:pt x="18155" y="158"/>
                      <a:pt x="18088" y="259"/>
                    </a:cubicBezTo>
                    <a:lnTo>
                      <a:pt x="209" y="29379"/>
                    </a:lnTo>
                    <a:cubicBezTo>
                      <a:pt x="0" y="29737"/>
                      <a:pt x="298" y="30095"/>
                      <a:pt x="698" y="30095"/>
                    </a:cubicBezTo>
                    <a:cubicBezTo>
                      <a:pt x="745" y="30095"/>
                      <a:pt x="794" y="30090"/>
                      <a:pt x="843" y="30080"/>
                    </a:cubicBezTo>
                    <a:lnTo>
                      <a:pt x="4012" y="29279"/>
                    </a:lnTo>
                    <a:cubicBezTo>
                      <a:pt x="4071" y="29260"/>
                      <a:pt x="4129" y="29250"/>
                      <a:pt x="4184" y="29250"/>
                    </a:cubicBezTo>
                    <a:cubicBezTo>
                      <a:pt x="4411" y="29250"/>
                      <a:pt x="4599" y="29405"/>
                      <a:pt x="4679" y="29646"/>
                    </a:cubicBezTo>
                    <a:lnTo>
                      <a:pt x="4679" y="29780"/>
                    </a:lnTo>
                    <a:lnTo>
                      <a:pt x="4679" y="30480"/>
                    </a:lnTo>
                    <a:cubicBezTo>
                      <a:pt x="4710" y="30758"/>
                      <a:pt x="4941" y="30951"/>
                      <a:pt x="5241" y="30951"/>
                    </a:cubicBezTo>
                    <a:cubicBezTo>
                      <a:pt x="5264" y="30951"/>
                      <a:pt x="5288" y="30950"/>
                      <a:pt x="5313" y="30947"/>
                    </a:cubicBezTo>
                    <a:cubicBezTo>
                      <a:pt x="5379" y="30947"/>
                      <a:pt x="5479" y="30914"/>
                      <a:pt x="5546" y="30847"/>
                    </a:cubicBezTo>
                    <a:lnTo>
                      <a:pt x="8748" y="28646"/>
                    </a:lnTo>
                    <a:cubicBezTo>
                      <a:pt x="8843" y="28583"/>
                      <a:pt x="8960" y="28549"/>
                      <a:pt x="9078" y="28549"/>
                    </a:cubicBezTo>
                    <a:cubicBezTo>
                      <a:pt x="9210" y="28549"/>
                      <a:pt x="9343" y="28591"/>
                      <a:pt x="9449" y="28679"/>
                    </a:cubicBezTo>
                    <a:lnTo>
                      <a:pt x="11050" y="29980"/>
                    </a:lnTo>
                    <a:cubicBezTo>
                      <a:pt x="11161" y="30069"/>
                      <a:pt x="11302" y="30113"/>
                      <a:pt x="11443" y="30113"/>
                    </a:cubicBezTo>
                    <a:cubicBezTo>
                      <a:pt x="11513" y="30113"/>
                      <a:pt x="11584" y="30102"/>
                      <a:pt x="11651" y="30080"/>
                    </a:cubicBezTo>
                    <a:lnTo>
                      <a:pt x="15420" y="28445"/>
                    </a:lnTo>
                    <a:cubicBezTo>
                      <a:pt x="15484" y="28413"/>
                      <a:pt x="15558" y="28398"/>
                      <a:pt x="15636" y="28398"/>
                    </a:cubicBezTo>
                    <a:cubicBezTo>
                      <a:pt x="15799" y="28398"/>
                      <a:pt x="15974" y="28465"/>
                      <a:pt x="16087" y="28579"/>
                    </a:cubicBezTo>
                    <a:lnTo>
                      <a:pt x="18022" y="30647"/>
                    </a:lnTo>
                    <a:cubicBezTo>
                      <a:pt x="18133" y="30758"/>
                      <a:pt x="18296" y="30828"/>
                      <a:pt x="18453" y="30828"/>
                    </a:cubicBezTo>
                    <a:cubicBezTo>
                      <a:pt x="18579" y="30828"/>
                      <a:pt x="18700" y="30784"/>
                      <a:pt x="18789" y="30680"/>
                    </a:cubicBezTo>
                    <a:lnTo>
                      <a:pt x="21057" y="28612"/>
                    </a:lnTo>
                    <a:cubicBezTo>
                      <a:pt x="21157" y="28529"/>
                      <a:pt x="21291" y="28487"/>
                      <a:pt x="21428" y="28487"/>
                    </a:cubicBezTo>
                    <a:cubicBezTo>
                      <a:pt x="21566" y="28487"/>
                      <a:pt x="21708" y="28529"/>
                      <a:pt x="21824" y="28612"/>
                    </a:cubicBezTo>
                    <a:lnTo>
                      <a:pt x="24093" y="30614"/>
                    </a:lnTo>
                    <a:cubicBezTo>
                      <a:pt x="24216" y="30702"/>
                      <a:pt x="24349" y="30743"/>
                      <a:pt x="24476" y="30743"/>
                    </a:cubicBezTo>
                    <a:cubicBezTo>
                      <a:pt x="24589" y="30743"/>
                      <a:pt x="24699" y="30710"/>
                      <a:pt x="24793" y="30647"/>
                    </a:cubicBezTo>
                    <a:lnTo>
                      <a:pt x="27795" y="28612"/>
                    </a:lnTo>
                    <a:cubicBezTo>
                      <a:pt x="27912" y="28545"/>
                      <a:pt x="28021" y="28512"/>
                      <a:pt x="28125" y="28512"/>
                    </a:cubicBezTo>
                    <a:cubicBezTo>
                      <a:pt x="28229" y="28512"/>
                      <a:pt x="28329" y="28545"/>
                      <a:pt x="28429" y="28612"/>
                    </a:cubicBezTo>
                    <a:lnTo>
                      <a:pt x="30531" y="29913"/>
                    </a:lnTo>
                    <a:cubicBezTo>
                      <a:pt x="30610" y="29970"/>
                      <a:pt x="30702" y="29996"/>
                      <a:pt x="30794" y="29996"/>
                    </a:cubicBezTo>
                    <a:cubicBezTo>
                      <a:pt x="30973" y="29996"/>
                      <a:pt x="31155" y="29900"/>
                      <a:pt x="31265" y="29746"/>
                    </a:cubicBezTo>
                    <a:cubicBezTo>
                      <a:pt x="31331" y="29680"/>
                      <a:pt x="31365" y="29613"/>
                      <a:pt x="31365" y="29513"/>
                    </a:cubicBezTo>
                    <a:lnTo>
                      <a:pt x="31431" y="28345"/>
                    </a:lnTo>
                    <a:cubicBezTo>
                      <a:pt x="31461" y="28110"/>
                      <a:pt x="31698" y="27900"/>
                      <a:pt x="31960" y="27900"/>
                    </a:cubicBezTo>
                    <a:cubicBezTo>
                      <a:pt x="31995" y="27900"/>
                      <a:pt x="32030" y="27904"/>
                      <a:pt x="32065" y="27912"/>
                    </a:cubicBezTo>
                    <a:cubicBezTo>
                      <a:pt x="32098" y="27912"/>
                      <a:pt x="32199" y="27945"/>
                      <a:pt x="32232" y="27945"/>
                    </a:cubicBezTo>
                    <a:lnTo>
                      <a:pt x="36068" y="29680"/>
                    </a:lnTo>
                    <a:cubicBezTo>
                      <a:pt x="36154" y="29723"/>
                      <a:pt x="36241" y="29742"/>
                      <a:pt x="36325" y="29742"/>
                    </a:cubicBezTo>
                    <a:cubicBezTo>
                      <a:pt x="36693" y="29742"/>
                      <a:pt x="36986" y="29366"/>
                      <a:pt x="36768" y="29012"/>
                    </a:cubicBezTo>
                    <a:lnTo>
                      <a:pt x="19089" y="259"/>
                    </a:lnTo>
                    <a:cubicBezTo>
                      <a:pt x="18984" y="90"/>
                      <a:pt x="18798" y="1"/>
                      <a:pt x="186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3332250" y="2836675"/>
                <a:ext cx="601300" cy="561550"/>
              </a:xfrm>
              <a:custGeom>
                <a:avLst/>
                <a:gdLst/>
                <a:ahLst/>
                <a:cxnLst/>
                <a:rect l="l" t="t" r="r" b="b"/>
                <a:pathLst>
                  <a:path w="24052" h="22462" extrusionOk="0">
                    <a:moveTo>
                      <a:pt x="12050" y="0"/>
                    </a:moveTo>
                    <a:cubicBezTo>
                      <a:pt x="11953" y="0"/>
                      <a:pt x="11852" y="22"/>
                      <a:pt x="11754" y="66"/>
                    </a:cubicBezTo>
                    <a:cubicBezTo>
                      <a:pt x="11721" y="99"/>
                      <a:pt x="11654" y="166"/>
                      <a:pt x="11587" y="266"/>
                    </a:cubicBezTo>
                    <a:lnTo>
                      <a:pt x="179" y="21248"/>
                    </a:lnTo>
                    <a:cubicBezTo>
                      <a:pt x="0" y="21576"/>
                      <a:pt x="301" y="21930"/>
                      <a:pt x="701" y="21930"/>
                    </a:cubicBezTo>
                    <a:cubicBezTo>
                      <a:pt x="748" y="21930"/>
                      <a:pt x="797" y="21925"/>
                      <a:pt x="846" y="21915"/>
                    </a:cubicBezTo>
                    <a:lnTo>
                      <a:pt x="2247" y="21481"/>
                    </a:lnTo>
                    <a:cubicBezTo>
                      <a:pt x="2306" y="21468"/>
                      <a:pt x="2365" y="21461"/>
                      <a:pt x="2422" y="21461"/>
                    </a:cubicBezTo>
                    <a:cubicBezTo>
                      <a:pt x="2656" y="21461"/>
                      <a:pt x="2861" y="21573"/>
                      <a:pt x="2915" y="21815"/>
                    </a:cubicBezTo>
                    <a:cubicBezTo>
                      <a:pt x="2915" y="21848"/>
                      <a:pt x="2981" y="21915"/>
                      <a:pt x="2981" y="21948"/>
                    </a:cubicBezTo>
                    <a:cubicBezTo>
                      <a:pt x="3015" y="22248"/>
                      <a:pt x="3248" y="22448"/>
                      <a:pt x="3582" y="22448"/>
                    </a:cubicBezTo>
                    <a:cubicBezTo>
                      <a:pt x="3715" y="22448"/>
                      <a:pt x="3815" y="22415"/>
                      <a:pt x="3882" y="22315"/>
                    </a:cubicBezTo>
                    <a:lnTo>
                      <a:pt x="5516" y="21081"/>
                    </a:lnTo>
                    <a:cubicBezTo>
                      <a:pt x="5612" y="21001"/>
                      <a:pt x="5738" y="20960"/>
                      <a:pt x="5865" y="20960"/>
                    </a:cubicBezTo>
                    <a:cubicBezTo>
                      <a:pt x="6005" y="20960"/>
                      <a:pt x="6146" y="21010"/>
                      <a:pt x="6250" y="21114"/>
                    </a:cubicBezTo>
                    <a:lnTo>
                      <a:pt x="7051" y="21848"/>
                    </a:lnTo>
                    <a:cubicBezTo>
                      <a:pt x="7156" y="21954"/>
                      <a:pt x="7316" y="22019"/>
                      <a:pt x="7469" y="22019"/>
                    </a:cubicBezTo>
                    <a:cubicBezTo>
                      <a:pt x="7558" y="22019"/>
                      <a:pt x="7645" y="21997"/>
                      <a:pt x="7718" y="21948"/>
                    </a:cubicBezTo>
                    <a:lnTo>
                      <a:pt x="9886" y="20914"/>
                    </a:lnTo>
                    <a:cubicBezTo>
                      <a:pt x="9984" y="20865"/>
                      <a:pt x="10082" y="20843"/>
                      <a:pt x="10175" y="20843"/>
                    </a:cubicBezTo>
                    <a:cubicBezTo>
                      <a:pt x="10336" y="20843"/>
                      <a:pt x="10481" y="20909"/>
                      <a:pt x="10587" y="21014"/>
                    </a:cubicBezTo>
                    <a:lnTo>
                      <a:pt x="11587" y="22282"/>
                    </a:lnTo>
                    <a:cubicBezTo>
                      <a:pt x="11709" y="22403"/>
                      <a:pt x="11866" y="22461"/>
                      <a:pt x="12022" y="22461"/>
                    </a:cubicBezTo>
                    <a:cubicBezTo>
                      <a:pt x="12166" y="22461"/>
                      <a:pt x="12309" y="22411"/>
                      <a:pt x="12421" y="22315"/>
                    </a:cubicBezTo>
                    <a:lnTo>
                      <a:pt x="12455" y="22282"/>
                    </a:lnTo>
                    <a:lnTo>
                      <a:pt x="13656" y="21081"/>
                    </a:lnTo>
                    <a:cubicBezTo>
                      <a:pt x="13772" y="20964"/>
                      <a:pt x="13914" y="20906"/>
                      <a:pt x="14060" y="20906"/>
                    </a:cubicBezTo>
                    <a:cubicBezTo>
                      <a:pt x="14206" y="20906"/>
                      <a:pt x="14356" y="20964"/>
                      <a:pt x="14490" y="21081"/>
                    </a:cubicBezTo>
                    <a:lnTo>
                      <a:pt x="15690" y="22282"/>
                    </a:lnTo>
                    <a:cubicBezTo>
                      <a:pt x="15795" y="22386"/>
                      <a:pt x="15936" y="22436"/>
                      <a:pt x="16076" y="22436"/>
                    </a:cubicBezTo>
                    <a:cubicBezTo>
                      <a:pt x="16203" y="22436"/>
                      <a:pt x="16329" y="22395"/>
                      <a:pt x="16424" y="22315"/>
                    </a:cubicBezTo>
                    <a:lnTo>
                      <a:pt x="18092" y="21014"/>
                    </a:lnTo>
                    <a:cubicBezTo>
                      <a:pt x="18209" y="20931"/>
                      <a:pt x="18334" y="20889"/>
                      <a:pt x="18459" y="20889"/>
                    </a:cubicBezTo>
                    <a:cubicBezTo>
                      <a:pt x="18584" y="20889"/>
                      <a:pt x="18709" y="20931"/>
                      <a:pt x="18826" y="21014"/>
                    </a:cubicBezTo>
                    <a:lnTo>
                      <a:pt x="19727" y="21648"/>
                    </a:lnTo>
                    <a:cubicBezTo>
                      <a:pt x="19821" y="21715"/>
                      <a:pt x="19937" y="21750"/>
                      <a:pt x="20052" y="21750"/>
                    </a:cubicBezTo>
                    <a:cubicBezTo>
                      <a:pt x="20223" y="21750"/>
                      <a:pt x="20394" y="21674"/>
                      <a:pt x="20494" y="21514"/>
                    </a:cubicBezTo>
                    <a:cubicBezTo>
                      <a:pt x="20527" y="21448"/>
                      <a:pt x="20561" y="21348"/>
                      <a:pt x="20561" y="21281"/>
                    </a:cubicBezTo>
                    <a:lnTo>
                      <a:pt x="20594" y="20947"/>
                    </a:lnTo>
                    <a:cubicBezTo>
                      <a:pt x="20625" y="20669"/>
                      <a:pt x="20885" y="20477"/>
                      <a:pt x="21162" y="20477"/>
                    </a:cubicBezTo>
                    <a:cubicBezTo>
                      <a:pt x="21184" y="20477"/>
                      <a:pt x="21206" y="20478"/>
                      <a:pt x="21228" y="20480"/>
                    </a:cubicBezTo>
                    <a:cubicBezTo>
                      <a:pt x="21294" y="20480"/>
                      <a:pt x="21361" y="20514"/>
                      <a:pt x="21394" y="20547"/>
                    </a:cubicBezTo>
                    <a:lnTo>
                      <a:pt x="23096" y="21448"/>
                    </a:lnTo>
                    <a:cubicBezTo>
                      <a:pt x="23186" y="21493"/>
                      <a:pt x="23279" y="21513"/>
                      <a:pt x="23369" y="21513"/>
                    </a:cubicBezTo>
                    <a:cubicBezTo>
                      <a:pt x="23741" y="21513"/>
                      <a:pt x="24051" y="21164"/>
                      <a:pt x="23863" y="20814"/>
                    </a:cubicBezTo>
                    <a:lnTo>
                      <a:pt x="12555" y="299"/>
                    </a:lnTo>
                    <a:cubicBezTo>
                      <a:pt x="12442" y="97"/>
                      <a:pt x="12253" y="0"/>
                      <a:pt x="12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4440850" y="3849875"/>
                <a:ext cx="1150850" cy="374450"/>
              </a:xfrm>
              <a:custGeom>
                <a:avLst/>
                <a:gdLst/>
                <a:ahLst/>
                <a:cxnLst/>
                <a:rect l="l" t="t" r="r" b="b"/>
                <a:pathLst>
                  <a:path w="46034" h="14978" extrusionOk="0">
                    <a:moveTo>
                      <a:pt x="12009" y="0"/>
                    </a:moveTo>
                    <a:cubicBezTo>
                      <a:pt x="8006" y="0"/>
                      <a:pt x="5337" y="4303"/>
                      <a:pt x="5104" y="10341"/>
                    </a:cubicBezTo>
                    <a:cubicBezTo>
                      <a:pt x="4103" y="11475"/>
                      <a:pt x="434" y="13043"/>
                      <a:pt x="0" y="14977"/>
                    </a:cubicBezTo>
                    <a:lnTo>
                      <a:pt x="46033" y="14977"/>
                    </a:lnTo>
                    <a:lnTo>
                      <a:pt x="45966" y="14577"/>
                    </a:lnTo>
                    <a:cubicBezTo>
                      <a:pt x="45645" y="12487"/>
                      <a:pt x="44208" y="10801"/>
                      <a:pt x="42731" y="10801"/>
                    </a:cubicBezTo>
                    <a:cubicBezTo>
                      <a:pt x="42675" y="10801"/>
                      <a:pt x="42619" y="10803"/>
                      <a:pt x="42564" y="10808"/>
                    </a:cubicBezTo>
                    <a:cubicBezTo>
                      <a:pt x="41963" y="10841"/>
                      <a:pt x="41463" y="11141"/>
                      <a:pt x="41096" y="11608"/>
                    </a:cubicBezTo>
                    <a:cubicBezTo>
                      <a:pt x="39282" y="8999"/>
                      <a:pt x="36770" y="7361"/>
                      <a:pt x="34225" y="7361"/>
                    </a:cubicBezTo>
                    <a:cubicBezTo>
                      <a:pt x="34103" y="7361"/>
                      <a:pt x="33980" y="7364"/>
                      <a:pt x="33858" y="7372"/>
                    </a:cubicBezTo>
                    <a:cubicBezTo>
                      <a:pt x="32523" y="7472"/>
                      <a:pt x="31256" y="8039"/>
                      <a:pt x="30255" y="8973"/>
                    </a:cubicBezTo>
                    <a:cubicBezTo>
                      <a:pt x="28554" y="4870"/>
                      <a:pt x="25685" y="1968"/>
                      <a:pt x="22950" y="1968"/>
                    </a:cubicBezTo>
                    <a:cubicBezTo>
                      <a:pt x="21415" y="1968"/>
                      <a:pt x="20115" y="2936"/>
                      <a:pt x="19281" y="4470"/>
                    </a:cubicBezTo>
                    <a:cubicBezTo>
                      <a:pt x="17079" y="1701"/>
                      <a:pt x="14511" y="0"/>
                      <a:pt x="12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1760600" y="3840700"/>
                <a:ext cx="1130000" cy="381950"/>
              </a:xfrm>
              <a:custGeom>
                <a:avLst/>
                <a:gdLst/>
                <a:ahLst/>
                <a:cxnLst/>
                <a:rect l="l" t="t" r="r" b="b"/>
                <a:pathLst>
                  <a:path w="45200" h="15278" extrusionOk="0">
                    <a:moveTo>
                      <a:pt x="16245" y="0"/>
                    </a:moveTo>
                    <a:cubicBezTo>
                      <a:pt x="13543" y="0"/>
                      <a:pt x="11509" y="2802"/>
                      <a:pt x="10541" y="7105"/>
                    </a:cubicBezTo>
                    <a:cubicBezTo>
                      <a:pt x="9641" y="5838"/>
                      <a:pt x="8573" y="5104"/>
                      <a:pt x="7539" y="5104"/>
                    </a:cubicBezTo>
                    <a:cubicBezTo>
                      <a:pt x="6071" y="5104"/>
                      <a:pt x="5004" y="6505"/>
                      <a:pt x="4403" y="8706"/>
                    </a:cubicBezTo>
                    <a:cubicBezTo>
                      <a:pt x="4303" y="8706"/>
                      <a:pt x="4170" y="8706"/>
                      <a:pt x="4037" y="8773"/>
                    </a:cubicBezTo>
                    <a:cubicBezTo>
                      <a:pt x="1702" y="9140"/>
                      <a:pt x="0" y="12009"/>
                      <a:pt x="34" y="15278"/>
                    </a:cubicBezTo>
                    <a:lnTo>
                      <a:pt x="45199" y="15278"/>
                    </a:lnTo>
                    <a:cubicBezTo>
                      <a:pt x="44814" y="13257"/>
                      <a:pt x="43689" y="11668"/>
                      <a:pt x="42505" y="11668"/>
                    </a:cubicBezTo>
                    <a:cubicBezTo>
                      <a:pt x="42458" y="11668"/>
                      <a:pt x="42411" y="11670"/>
                      <a:pt x="42364" y="11675"/>
                    </a:cubicBezTo>
                    <a:cubicBezTo>
                      <a:pt x="41830" y="11775"/>
                      <a:pt x="41363" y="12042"/>
                      <a:pt x="41063" y="12509"/>
                    </a:cubicBezTo>
                    <a:cubicBezTo>
                      <a:pt x="39562" y="9731"/>
                      <a:pt x="37420" y="7962"/>
                      <a:pt x="35220" y="7962"/>
                    </a:cubicBezTo>
                    <a:cubicBezTo>
                      <a:pt x="35122" y="7962"/>
                      <a:pt x="35024" y="7965"/>
                      <a:pt x="34925" y="7973"/>
                    </a:cubicBezTo>
                    <a:cubicBezTo>
                      <a:pt x="33724" y="8106"/>
                      <a:pt x="32590" y="8706"/>
                      <a:pt x="31823" y="9640"/>
                    </a:cubicBezTo>
                    <a:cubicBezTo>
                      <a:pt x="30489" y="5204"/>
                      <a:pt x="28054" y="2102"/>
                      <a:pt x="25685" y="2102"/>
                    </a:cubicBezTo>
                    <a:cubicBezTo>
                      <a:pt x="24351" y="2102"/>
                      <a:pt x="23217" y="3102"/>
                      <a:pt x="22416" y="4804"/>
                    </a:cubicBezTo>
                    <a:cubicBezTo>
                      <a:pt x="20648" y="1835"/>
                      <a:pt x="18413" y="0"/>
                      <a:pt x="16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2435250" y="3140200"/>
                <a:ext cx="271875" cy="1084125"/>
              </a:xfrm>
              <a:custGeom>
                <a:avLst/>
                <a:gdLst/>
                <a:ahLst/>
                <a:cxnLst/>
                <a:rect l="l" t="t" r="r" b="b"/>
                <a:pathLst>
                  <a:path w="10875" h="43365" extrusionOk="0">
                    <a:moveTo>
                      <a:pt x="2235" y="0"/>
                    </a:moveTo>
                    <a:lnTo>
                      <a:pt x="1601" y="18280"/>
                    </a:lnTo>
                    <a:lnTo>
                      <a:pt x="0" y="18647"/>
                    </a:lnTo>
                    <a:lnTo>
                      <a:pt x="834" y="28320"/>
                    </a:lnTo>
                    <a:lnTo>
                      <a:pt x="1234" y="28354"/>
                    </a:lnTo>
                    <a:lnTo>
                      <a:pt x="701" y="43364"/>
                    </a:lnTo>
                    <a:lnTo>
                      <a:pt x="8206" y="43364"/>
                    </a:lnTo>
                    <a:lnTo>
                      <a:pt x="8340" y="36193"/>
                    </a:lnTo>
                    <a:lnTo>
                      <a:pt x="9240" y="25685"/>
                    </a:lnTo>
                    <a:lnTo>
                      <a:pt x="9240" y="25685"/>
                    </a:lnTo>
                    <a:lnTo>
                      <a:pt x="8506" y="25819"/>
                    </a:lnTo>
                    <a:lnTo>
                      <a:pt x="8573" y="19147"/>
                    </a:lnTo>
                    <a:lnTo>
                      <a:pt x="10875" y="10141"/>
                    </a:lnTo>
                    <a:lnTo>
                      <a:pt x="8740" y="10141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1919875" y="2193375"/>
                <a:ext cx="1329300" cy="1342575"/>
              </a:xfrm>
              <a:custGeom>
                <a:avLst/>
                <a:gdLst/>
                <a:ahLst/>
                <a:cxnLst/>
                <a:rect l="l" t="t" r="r" b="b"/>
                <a:pathLst>
                  <a:path w="53172" h="53703" extrusionOk="0">
                    <a:moveTo>
                      <a:pt x="28616" y="1"/>
                    </a:moveTo>
                    <a:cubicBezTo>
                      <a:pt x="25866" y="1"/>
                      <a:pt x="23220" y="2436"/>
                      <a:pt x="22183" y="6150"/>
                    </a:cubicBezTo>
                    <a:cubicBezTo>
                      <a:pt x="20348" y="12688"/>
                      <a:pt x="12810" y="7485"/>
                      <a:pt x="7272" y="14857"/>
                    </a:cubicBezTo>
                    <a:cubicBezTo>
                      <a:pt x="1702" y="22229"/>
                      <a:pt x="8673" y="23429"/>
                      <a:pt x="4337" y="27266"/>
                    </a:cubicBezTo>
                    <a:cubicBezTo>
                      <a:pt x="1" y="31135"/>
                      <a:pt x="1635" y="35872"/>
                      <a:pt x="5538" y="37673"/>
                    </a:cubicBezTo>
                    <a:cubicBezTo>
                      <a:pt x="9707" y="39541"/>
                      <a:pt x="12176" y="39674"/>
                      <a:pt x="9507" y="45612"/>
                    </a:cubicBezTo>
                    <a:cubicBezTo>
                      <a:pt x="7218" y="50775"/>
                      <a:pt x="9808" y="53702"/>
                      <a:pt x="14735" y="53702"/>
                    </a:cubicBezTo>
                    <a:cubicBezTo>
                      <a:pt x="17130" y="53702"/>
                      <a:pt x="20077" y="53011"/>
                      <a:pt x="23284" y="51550"/>
                    </a:cubicBezTo>
                    <a:cubicBezTo>
                      <a:pt x="25249" y="50651"/>
                      <a:pt x="26913" y="50324"/>
                      <a:pt x="28365" y="50324"/>
                    </a:cubicBezTo>
                    <a:cubicBezTo>
                      <a:pt x="32240" y="50324"/>
                      <a:pt x="34596" y="52655"/>
                      <a:pt x="37099" y="52655"/>
                    </a:cubicBezTo>
                    <a:cubicBezTo>
                      <a:pt x="38321" y="52655"/>
                      <a:pt x="39578" y="52100"/>
                      <a:pt x="41063" y="50449"/>
                    </a:cubicBezTo>
                    <a:cubicBezTo>
                      <a:pt x="46000" y="44945"/>
                      <a:pt x="38561" y="46079"/>
                      <a:pt x="47334" y="40909"/>
                    </a:cubicBezTo>
                    <a:cubicBezTo>
                      <a:pt x="53172" y="37439"/>
                      <a:pt x="46534" y="31435"/>
                      <a:pt x="40896" y="27999"/>
                    </a:cubicBezTo>
                    <a:cubicBezTo>
                      <a:pt x="35292" y="24530"/>
                      <a:pt x="46734" y="21261"/>
                      <a:pt x="42297" y="13589"/>
                    </a:cubicBezTo>
                    <a:cubicBezTo>
                      <a:pt x="37828" y="5917"/>
                      <a:pt x="37994" y="12688"/>
                      <a:pt x="34458" y="4849"/>
                    </a:cubicBezTo>
                    <a:cubicBezTo>
                      <a:pt x="32907" y="1441"/>
                      <a:pt x="30731" y="1"/>
                      <a:pt x="28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5149675" y="3336175"/>
                <a:ext cx="301925" cy="8881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35526" extrusionOk="0">
                    <a:moveTo>
                      <a:pt x="2202" y="0"/>
                    </a:moveTo>
                    <a:lnTo>
                      <a:pt x="2369" y="8306"/>
                    </a:lnTo>
                    <a:lnTo>
                      <a:pt x="1" y="8306"/>
                    </a:lnTo>
                    <a:lnTo>
                      <a:pt x="2536" y="15678"/>
                    </a:lnTo>
                    <a:lnTo>
                      <a:pt x="2669" y="21149"/>
                    </a:lnTo>
                    <a:lnTo>
                      <a:pt x="1769" y="21048"/>
                    </a:lnTo>
                    <a:lnTo>
                      <a:pt x="2836" y="29655"/>
                    </a:lnTo>
                    <a:lnTo>
                      <a:pt x="2936" y="35525"/>
                    </a:lnTo>
                    <a:lnTo>
                      <a:pt x="11275" y="35525"/>
                    </a:lnTo>
                    <a:lnTo>
                      <a:pt x="10708" y="23217"/>
                    </a:lnTo>
                    <a:lnTo>
                      <a:pt x="11175" y="23183"/>
                    </a:lnTo>
                    <a:lnTo>
                      <a:pt x="12076" y="15278"/>
                    </a:lnTo>
                    <a:lnTo>
                      <a:pt x="10275" y="14944"/>
                    </a:lnTo>
                    <a:lnTo>
                      <a:pt x="95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>
                <a:off x="4651000" y="2724675"/>
                <a:ext cx="1270925" cy="1173825"/>
              </a:xfrm>
              <a:custGeom>
                <a:avLst/>
                <a:gdLst/>
                <a:ahLst/>
                <a:cxnLst/>
                <a:rect l="l" t="t" r="r" b="b"/>
                <a:pathLst>
                  <a:path w="50837" h="46953" extrusionOk="0">
                    <a:moveTo>
                      <a:pt x="23506" y="0"/>
                    </a:moveTo>
                    <a:cubicBezTo>
                      <a:pt x="21473" y="0"/>
                      <a:pt x="19378" y="1263"/>
                      <a:pt x="17880" y="4246"/>
                    </a:cubicBezTo>
                    <a:cubicBezTo>
                      <a:pt x="14477" y="11084"/>
                      <a:pt x="14677" y="5146"/>
                      <a:pt x="10374" y="11818"/>
                    </a:cubicBezTo>
                    <a:cubicBezTo>
                      <a:pt x="6105" y="18489"/>
                      <a:pt x="17112" y="21358"/>
                      <a:pt x="11675" y="24393"/>
                    </a:cubicBezTo>
                    <a:cubicBezTo>
                      <a:pt x="6271" y="27395"/>
                      <a:pt x="0" y="32733"/>
                      <a:pt x="5604" y="35768"/>
                    </a:cubicBezTo>
                    <a:cubicBezTo>
                      <a:pt x="13977" y="40305"/>
                      <a:pt x="6872" y="39304"/>
                      <a:pt x="11575" y="44107"/>
                    </a:cubicBezTo>
                    <a:cubicBezTo>
                      <a:pt x="12996" y="45546"/>
                      <a:pt x="14199" y="46030"/>
                      <a:pt x="15368" y="46030"/>
                    </a:cubicBezTo>
                    <a:cubicBezTo>
                      <a:pt x="17768" y="46030"/>
                      <a:pt x="20026" y="43991"/>
                      <a:pt x="23747" y="43991"/>
                    </a:cubicBezTo>
                    <a:cubicBezTo>
                      <a:pt x="25147" y="43991"/>
                      <a:pt x="26754" y="44280"/>
                      <a:pt x="28654" y="45075"/>
                    </a:cubicBezTo>
                    <a:cubicBezTo>
                      <a:pt x="31717" y="46350"/>
                      <a:pt x="34530" y="46952"/>
                      <a:pt x="36815" y="46952"/>
                    </a:cubicBezTo>
                    <a:cubicBezTo>
                      <a:pt x="41523" y="46952"/>
                      <a:pt x="43987" y="44396"/>
                      <a:pt x="41763" y="39904"/>
                    </a:cubicBezTo>
                    <a:cubicBezTo>
                      <a:pt x="39195" y="34667"/>
                      <a:pt x="41530" y="34534"/>
                      <a:pt x="45533" y="32933"/>
                    </a:cubicBezTo>
                    <a:cubicBezTo>
                      <a:pt x="49302" y="31398"/>
                      <a:pt x="50837" y="27229"/>
                      <a:pt x="46700" y="23826"/>
                    </a:cubicBezTo>
                    <a:cubicBezTo>
                      <a:pt x="42564" y="20457"/>
                      <a:pt x="49202" y="19423"/>
                      <a:pt x="43898" y="12985"/>
                    </a:cubicBezTo>
                    <a:cubicBezTo>
                      <a:pt x="38628" y="6581"/>
                      <a:pt x="31389" y="11117"/>
                      <a:pt x="29655" y="5346"/>
                    </a:cubicBezTo>
                    <a:cubicBezTo>
                      <a:pt x="28658" y="2111"/>
                      <a:pt x="26134" y="0"/>
                      <a:pt x="235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5" name="Google Shape;2575;p37"/>
          <p:cNvSpPr/>
          <p:nvPr/>
        </p:nvSpPr>
        <p:spPr>
          <a:xfrm rot="1783286">
            <a:off x="-186548" y="967445"/>
            <a:ext cx="4015983" cy="3208576"/>
          </a:xfrm>
          <a:custGeom>
            <a:avLst/>
            <a:gdLst/>
            <a:ahLst/>
            <a:cxnLst/>
            <a:rect l="l" t="t" r="r" b="b"/>
            <a:pathLst>
              <a:path w="25847" h="34519" extrusionOk="0">
                <a:moveTo>
                  <a:pt x="119" y="7822"/>
                </a:moveTo>
                <a:cubicBezTo>
                  <a:pt x="-830" y="13263"/>
                  <a:pt x="14987" y="35405"/>
                  <a:pt x="19099" y="34393"/>
                </a:cubicBezTo>
                <a:cubicBezTo>
                  <a:pt x="23211" y="33381"/>
                  <a:pt x="27955" y="6177"/>
                  <a:pt x="24792" y="1748"/>
                </a:cubicBezTo>
                <a:cubicBezTo>
                  <a:pt x="21629" y="-2680"/>
                  <a:pt x="1068" y="2381"/>
                  <a:pt x="119" y="7822"/>
                </a:cubicBezTo>
                <a:close/>
              </a:path>
            </a:pathLst>
          </a:custGeom>
          <a:solidFill>
            <a:srgbClr val="EBBE31"/>
          </a:solidFill>
          <a:ln>
            <a:noFill/>
          </a:ln>
        </p:spPr>
      </p:sp>
      <p:grpSp>
        <p:nvGrpSpPr>
          <p:cNvPr id="2576" name="Google Shape;2576;p37"/>
          <p:cNvGrpSpPr/>
          <p:nvPr/>
        </p:nvGrpSpPr>
        <p:grpSpPr>
          <a:xfrm>
            <a:off x="947229" y="3449779"/>
            <a:ext cx="1698771" cy="1154487"/>
            <a:chOff x="720000" y="3298275"/>
            <a:chExt cx="1921904" cy="1306128"/>
          </a:xfrm>
        </p:grpSpPr>
        <p:sp>
          <p:nvSpPr>
            <p:cNvPr id="2577" name="Google Shape;2577;p37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9" name="Google Shape;2579;p37"/>
          <p:cNvSpPr txBox="1">
            <a:spLocks noGrp="1"/>
          </p:cNvSpPr>
          <p:nvPr>
            <p:ph type="ctrTitle"/>
          </p:nvPr>
        </p:nvSpPr>
        <p:spPr>
          <a:xfrm>
            <a:off x="3949982" y="673444"/>
            <a:ext cx="39924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180Spor</a:t>
            </a:r>
            <a:r>
              <a:rPr lang="en-US" dirty="0"/>
              <a:t>t</a:t>
            </a:r>
            <a:br>
              <a:rPr lang="en-US" dirty="0"/>
            </a:br>
            <a:r>
              <a:rPr lang="en-US" dirty="0"/>
              <a:t>Web app</a:t>
            </a:r>
            <a:endParaRPr sz="4000" dirty="0"/>
          </a:p>
        </p:txBody>
      </p:sp>
      <p:grpSp>
        <p:nvGrpSpPr>
          <p:cNvPr id="2580" name="Google Shape;2580;p37"/>
          <p:cNvGrpSpPr/>
          <p:nvPr/>
        </p:nvGrpSpPr>
        <p:grpSpPr>
          <a:xfrm>
            <a:off x="6293223" y="2374338"/>
            <a:ext cx="1394339" cy="2073837"/>
            <a:chOff x="3087375" y="1469000"/>
            <a:chExt cx="1953850" cy="3109225"/>
          </a:xfrm>
        </p:grpSpPr>
        <p:sp>
          <p:nvSpPr>
            <p:cNvPr id="2581" name="Google Shape;2581;p37"/>
            <p:cNvSpPr/>
            <p:nvPr/>
          </p:nvSpPr>
          <p:spPr>
            <a:xfrm>
              <a:off x="3180775" y="2104450"/>
              <a:ext cx="461200" cy="572925"/>
            </a:xfrm>
            <a:custGeom>
              <a:avLst/>
              <a:gdLst/>
              <a:ahLst/>
              <a:cxnLst/>
              <a:rect l="l" t="t" r="r" b="b"/>
              <a:pathLst>
                <a:path w="18448" h="22917" extrusionOk="0">
                  <a:moveTo>
                    <a:pt x="13644" y="0"/>
                  </a:moveTo>
                  <a:cubicBezTo>
                    <a:pt x="12976" y="2235"/>
                    <a:pt x="12343" y="4504"/>
                    <a:pt x="11742" y="6739"/>
                  </a:cubicBezTo>
                  <a:cubicBezTo>
                    <a:pt x="11108" y="9007"/>
                    <a:pt x="10508" y="11242"/>
                    <a:pt x="9841" y="13410"/>
                  </a:cubicBezTo>
                  <a:lnTo>
                    <a:pt x="9808" y="13510"/>
                  </a:lnTo>
                  <a:lnTo>
                    <a:pt x="9808" y="13543"/>
                  </a:lnTo>
                  <a:lnTo>
                    <a:pt x="9808" y="13577"/>
                  </a:lnTo>
                  <a:cubicBezTo>
                    <a:pt x="9774" y="13677"/>
                    <a:pt x="9774" y="13710"/>
                    <a:pt x="9741" y="13744"/>
                  </a:cubicBezTo>
                  <a:cubicBezTo>
                    <a:pt x="9641" y="13910"/>
                    <a:pt x="9574" y="14077"/>
                    <a:pt x="9441" y="14211"/>
                  </a:cubicBezTo>
                  <a:cubicBezTo>
                    <a:pt x="9140" y="14578"/>
                    <a:pt x="8807" y="14911"/>
                    <a:pt x="8473" y="15211"/>
                  </a:cubicBezTo>
                  <a:cubicBezTo>
                    <a:pt x="7639" y="15878"/>
                    <a:pt x="6805" y="16546"/>
                    <a:pt x="5905" y="17113"/>
                  </a:cubicBezTo>
                  <a:cubicBezTo>
                    <a:pt x="4971" y="17746"/>
                    <a:pt x="4003" y="18280"/>
                    <a:pt x="3003" y="18914"/>
                  </a:cubicBezTo>
                  <a:cubicBezTo>
                    <a:pt x="2035" y="19548"/>
                    <a:pt x="1001" y="20081"/>
                    <a:pt x="1" y="20615"/>
                  </a:cubicBezTo>
                  <a:lnTo>
                    <a:pt x="901" y="22917"/>
                  </a:lnTo>
                  <a:cubicBezTo>
                    <a:pt x="3236" y="22283"/>
                    <a:pt x="5504" y="21416"/>
                    <a:pt x="7739" y="20382"/>
                  </a:cubicBezTo>
                  <a:cubicBezTo>
                    <a:pt x="8874" y="19848"/>
                    <a:pt x="9974" y="19214"/>
                    <a:pt x="11008" y="18447"/>
                  </a:cubicBezTo>
                  <a:cubicBezTo>
                    <a:pt x="11609" y="18047"/>
                    <a:pt x="12143" y="17580"/>
                    <a:pt x="12643" y="17079"/>
                  </a:cubicBezTo>
                  <a:cubicBezTo>
                    <a:pt x="12943" y="16779"/>
                    <a:pt x="13210" y="16446"/>
                    <a:pt x="13443" y="16112"/>
                  </a:cubicBezTo>
                  <a:cubicBezTo>
                    <a:pt x="13610" y="15945"/>
                    <a:pt x="13710" y="15745"/>
                    <a:pt x="13810" y="15545"/>
                  </a:cubicBezTo>
                  <a:cubicBezTo>
                    <a:pt x="13877" y="15445"/>
                    <a:pt x="13944" y="15345"/>
                    <a:pt x="13977" y="15211"/>
                  </a:cubicBezTo>
                  <a:lnTo>
                    <a:pt x="14111" y="14911"/>
                  </a:lnTo>
                  <a:cubicBezTo>
                    <a:pt x="14578" y="13777"/>
                    <a:pt x="14978" y="12676"/>
                    <a:pt x="15378" y="11542"/>
                  </a:cubicBezTo>
                  <a:cubicBezTo>
                    <a:pt x="15778" y="10408"/>
                    <a:pt x="16145" y="9274"/>
                    <a:pt x="16479" y="8173"/>
                  </a:cubicBezTo>
                  <a:cubicBezTo>
                    <a:pt x="17213" y="5905"/>
                    <a:pt x="17880" y="3670"/>
                    <a:pt x="18447" y="1368"/>
                  </a:cubicBezTo>
                  <a:lnTo>
                    <a:pt x="1364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3441800" y="2027050"/>
              <a:ext cx="263550" cy="362625"/>
            </a:xfrm>
            <a:custGeom>
              <a:avLst/>
              <a:gdLst/>
              <a:ahLst/>
              <a:cxnLst/>
              <a:rect l="l" t="t" r="r" b="b"/>
              <a:pathLst>
                <a:path w="10542" h="14505" extrusionOk="0">
                  <a:moveTo>
                    <a:pt x="6027" y="0"/>
                  </a:moveTo>
                  <a:cubicBezTo>
                    <a:pt x="4342" y="0"/>
                    <a:pt x="2536" y="1252"/>
                    <a:pt x="1668" y="3664"/>
                  </a:cubicBezTo>
                  <a:cubicBezTo>
                    <a:pt x="768" y="6432"/>
                    <a:pt x="200" y="9301"/>
                    <a:pt x="0" y="12170"/>
                  </a:cubicBezTo>
                  <a:lnTo>
                    <a:pt x="5938" y="14505"/>
                  </a:lnTo>
                  <a:cubicBezTo>
                    <a:pt x="5938" y="14505"/>
                    <a:pt x="10541" y="4964"/>
                    <a:pt x="9107" y="2029"/>
                  </a:cubicBezTo>
                  <a:cubicBezTo>
                    <a:pt x="8418" y="665"/>
                    <a:pt x="7255" y="0"/>
                    <a:pt x="6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7"/>
            <p:cNvSpPr/>
            <p:nvPr/>
          </p:nvSpPr>
          <p:spPr>
            <a:xfrm>
              <a:off x="3525200" y="2084425"/>
              <a:ext cx="171800" cy="305250"/>
            </a:xfrm>
            <a:custGeom>
              <a:avLst/>
              <a:gdLst/>
              <a:ahLst/>
              <a:cxnLst/>
              <a:rect l="l" t="t" r="r" b="b"/>
              <a:pathLst>
                <a:path w="6872" h="12210" extrusionOk="0">
                  <a:moveTo>
                    <a:pt x="5080" y="0"/>
                  </a:moveTo>
                  <a:cubicBezTo>
                    <a:pt x="3940" y="0"/>
                    <a:pt x="2816" y="869"/>
                    <a:pt x="1868" y="3036"/>
                  </a:cubicBezTo>
                  <a:cubicBezTo>
                    <a:pt x="701" y="5705"/>
                    <a:pt x="0" y="10008"/>
                    <a:pt x="33" y="11209"/>
                  </a:cubicBezTo>
                  <a:lnTo>
                    <a:pt x="2535" y="12210"/>
                  </a:lnTo>
                  <a:cubicBezTo>
                    <a:pt x="2535" y="12210"/>
                    <a:pt x="6872" y="3337"/>
                    <a:pt x="5871" y="134"/>
                  </a:cubicBezTo>
                  <a:cubicBezTo>
                    <a:pt x="5608" y="47"/>
                    <a:pt x="5343" y="0"/>
                    <a:pt x="5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3087375" y="2618150"/>
              <a:ext cx="127625" cy="104600"/>
            </a:xfrm>
            <a:custGeom>
              <a:avLst/>
              <a:gdLst/>
              <a:ahLst/>
              <a:cxnLst/>
              <a:rect l="l" t="t" r="r" b="b"/>
              <a:pathLst>
                <a:path w="5105" h="4184" extrusionOk="0">
                  <a:moveTo>
                    <a:pt x="4337" y="0"/>
                  </a:moveTo>
                  <a:lnTo>
                    <a:pt x="2035" y="34"/>
                  </a:lnTo>
                  <a:cubicBezTo>
                    <a:pt x="868" y="67"/>
                    <a:pt x="1" y="1035"/>
                    <a:pt x="1" y="2169"/>
                  </a:cubicBezTo>
                  <a:lnTo>
                    <a:pt x="1" y="2302"/>
                  </a:lnTo>
                  <a:cubicBezTo>
                    <a:pt x="125" y="3330"/>
                    <a:pt x="1006" y="4183"/>
                    <a:pt x="2072" y="4183"/>
                  </a:cubicBezTo>
                  <a:cubicBezTo>
                    <a:pt x="2148" y="4183"/>
                    <a:pt x="2225" y="4179"/>
                    <a:pt x="2302" y="4170"/>
                  </a:cubicBezTo>
                  <a:cubicBezTo>
                    <a:pt x="2669" y="4137"/>
                    <a:pt x="3003" y="4003"/>
                    <a:pt x="3303" y="3803"/>
                  </a:cubicBezTo>
                  <a:cubicBezTo>
                    <a:pt x="3970" y="3336"/>
                    <a:pt x="4537" y="2802"/>
                    <a:pt x="5104" y="2202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3184100" y="2590625"/>
              <a:ext cx="86775" cy="90925"/>
            </a:xfrm>
            <a:custGeom>
              <a:avLst/>
              <a:gdLst/>
              <a:ahLst/>
              <a:cxnLst/>
              <a:rect l="l" t="t" r="r" b="b"/>
              <a:pathLst>
                <a:path w="3471" h="3637" extrusionOk="0">
                  <a:moveTo>
                    <a:pt x="1902" y="1"/>
                  </a:moveTo>
                  <a:cubicBezTo>
                    <a:pt x="1502" y="1"/>
                    <a:pt x="501" y="601"/>
                    <a:pt x="134" y="835"/>
                  </a:cubicBezTo>
                  <a:cubicBezTo>
                    <a:pt x="1" y="835"/>
                    <a:pt x="1" y="968"/>
                    <a:pt x="68" y="1101"/>
                  </a:cubicBezTo>
                  <a:cubicBezTo>
                    <a:pt x="501" y="1835"/>
                    <a:pt x="835" y="2636"/>
                    <a:pt x="1102" y="3470"/>
                  </a:cubicBezTo>
                  <a:cubicBezTo>
                    <a:pt x="1135" y="3570"/>
                    <a:pt x="1235" y="3637"/>
                    <a:pt x="1335" y="3637"/>
                  </a:cubicBezTo>
                  <a:cubicBezTo>
                    <a:pt x="2069" y="3570"/>
                    <a:pt x="2770" y="3303"/>
                    <a:pt x="3403" y="2969"/>
                  </a:cubicBezTo>
                  <a:cubicBezTo>
                    <a:pt x="3437" y="2936"/>
                    <a:pt x="3470" y="2836"/>
                    <a:pt x="3437" y="2769"/>
                  </a:cubicBezTo>
                  <a:cubicBezTo>
                    <a:pt x="3237" y="1902"/>
                    <a:pt x="2336" y="1"/>
                    <a:pt x="1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7"/>
            <p:cNvSpPr/>
            <p:nvPr/>
          </p:nvSpPr>
          <p:spPr>
            <a:xfrm>
              <a:off x="3492675" y="1966650"/>
              <a:ext cx="602950" cy="794125"/>
            </a:xfrm>
            <a:custGeom>
              <a:avLst/>
              <a:gdLst/>
              <a:ahLst/>
              <a:cxnLst/>
              <a:rect l="l" t="t" r="r" b="b"/>
              <a:pathLst>
                <a:path w="24118" h="31765" extrusionOk="0">
                  <a:moveTo>
                    <a:pt x="17931" y="0"/>
                  </a:moveTo>
                  <a:cubicBezTo>
                    <a:pt x="17111" y="0"/>
                    <a:pt x="16292" y="22"/>
                    <a:pt x="15478" y="75"/>
                  </a:cubicBezTo>
                  <a:cubicBezTo>
                    <a:pt x="12909" y="242"/>
                    <a:pt x="10341" y="542"/>
                    <a:pt x="7806" y="1009"/>
                  </a:cubicBezTo>
                  <a:cubicBezTo>
                    <a:pt x="6104" y="1443"/>
                    <a:pt x="4437" y="2010"/>
                    <a:pt x="2769" y="2610"/>
                  </a:cubicBezTo>
                  <a:cubicBezTo>
                    <a:pt x="2769" y="2610"/>
                    <a:pt x="0" y="13285"/>
                    <a:pt x="6104" y="31765"/>
                  </a:cubicBezTo>
                  <a:lnTo>
                    <a:pt x="24117" y="29563"/>
                  </a:lnTo>
                  <a:cubicBezTo>
                    <a:pt x="23917" y="26761"/>
                    <a:pt x="20515" y="13518"/>
                    <a:pt x="21616" y="109"/>
                  </a:cubicBezTo>
                  <a:cubicBezTo>
                    <a:pt x="20395" y="49"/>
                    <a:pt x="19162" y="0"/>
                    <a:pt x="17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3592725" y="1835550"/>
              <a:ext cx="186000" cy="385675"/>
            </a:xfrm>
            <a:custGeom>
              <a:avLst/>
              <a:gdLst/>
              <a:ahLst/>
              <a:cxnLst/>
              <a:rect l="l" t="t" r="r" b="b"/>
              <a:pathLst>
                <a:path w="7440" h="15427" extrusionOk="0">
                  <a:moveTo>
                    <a:pt x="4230" y="1"/>
                  </a:moveTo>
                  <a:cubicBezTo>
                    <a:pt x="4200" y="1"/>
                    <a:pt x="4171" y="15"/>
                    <a:pt x="4171" y="15"/>
                  </a:cubicBezTo>
                  <a:cubicBezTo>
                    <a:pt x="3937" y="282"/>
                    <a:pt x="3670" y="449"/>
                    <a:pt x="3437" y="649"/>
                  </a:cubicBezTo>
                  <a:cubicBezTo>
                    <a:pt x="2102" y="1683"/>
                    <a:pt x="1" y="3218"/>
                    <a:pt x="2136" y="7154"/>
                  </a:cubicBezTo>
                  <a:cubicBezTo>
                    <a:pt x="2970" y="8655"/>
                    <a:pt x="4004" y="10023"/>
                    <a:pt x="5238" y="11257"/>
                  </a:cubicBezTo>
                  <a:cubicBezTo>
                    <a:pt x="6472" y="12624"/>
                    <a:pt x="7340" y="13492"/>
                    <a:pt x="6806" y="15360"/>
                  </a:cubicBezTo>
                  <a:cubicBezTo>
                    <a:pt x="6806" y="15360"/>
                    <a:pt x="6806" y="15426"/>
                    <a:pt x="6839" y="15426"/>
                  </a:cubicBezTo>
                  <a:cubicBezTo>
                    <a:pt x="6839" y="15426"/>
                    <a:pt x="6906" y="15426"/>
                    <a:pt x="6906" y="15360"/>
                  </a:cubicBezTo>
                  <a:cubicBezTo>
                    <a:pt x="7440" y="13392"/>
                    <a:pt x="6572" y="12524"/>
                    <a:pt x="5271" y="11157"/>
                  </a:cubicBezTo>
                  <a:cubicBezTo>
                    <a:pt x="4071" y="9956"/>
                    <a:pt x="3070" y="8555"/>
                    <a:pt x="2236" y="7054"/>
                  </a:cubicBezTo>
                  <a:cubicBezTo>
                    <a:pt x="168" y="3284"/>
                    <a:pt x="2169" y="1717"/>
                    <a:pt x="3503" y="716"/>
                  </a:cubicBezTo>
                  <a:cubicBezTo>
                    <a:pt x="3770" y="549"/>
                    <a:pt x="4004" y="349"/>
                    <a:pt x="4271" y="115"/>
                  </a:cubicBezTo>
                  <a:cubicBezTo>
                    <a:pt x="4304" y="49"/>
                    <a:pt x="4271" y="15"/>
                    <a:pt x="4271" y="15"/>
                  </a:cubicBezTo>
                  <a:cubicBezTo>
                    <a:pt x="4260" y="4"/>
                    <a:pt x="4245" y="1"/>
                    <a:pt x="4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3688650" y="1756700"/>
              <a:ext cx="190975" cy="340275"/>
            </a:xfrm>
            <a:custGeom>
              <a:avLst/>
              <a:gdLst/>
              <a:ahLst/>
              <a:cxnLst/>
              <a:rect l="l" t="t" r="r" b="b"/>
              <a:pathLst>
                <a:path w="7639" h="13611" extrusionOk="0">
                  <a:moveTo>
                    <a:pt x="5838" y="0"/>
                  </a:moveTo>
                  <a:lnTo>
                    <a:pt x="1635" y="4637"/>
                  </a:lnTo>
                  <a:cubicBezTo>
                    <a:pt x="2335" y="6472"/>
                    <a:pt x="2669" y="8507"/>
                    <a:pt x="0" y="9507"/>
                  </a:cubicBezTo>
                  <a:cubicBezTo>
                    <a:pt x="0" y="10775"/>
                    <a:pt x="767" y="12176"/>
                    <a:pt x="1635" y="13610"/>
                  </a:cubicBezTo>
                  <a:cubicBezTo>
                    <a:pt x="3336" y="11609"/>
                    <a:pt x="5404" y="9874"/>
                    <a:pt x="7639" y="8573"/>
                  </a:cubicBezTo>
                  <a:cubicBezTo>
                    <a:pt x="5704" y="7106"/>
                    <a:pt x="5671" y="2536"/>
                    <a:pt x="583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3729500" y="1803400"/>
              <a:ext cx="69250" cy="101775"/>
            </a:xfrm>
            <a:custGeom>
              <a:avLst/>
              <a:gdLst/>
              <a:ahLst/>
              <a:cxnLst/>
              <a:rect l="l" t="t" r="r" b="b"/>
              <a:pathLst>
                <a:path w="2770" h="4071" extrusionOk="0">
                  <a:moveTo>
                    <a:pt x="2502" y="0"/>
                  </a:moveTo>
                  <a:lnTo>
                    <a:pt x="1" y="2736"/>
                  </a:lnTo>
                  <a:cubicBezTo>
                    <a:pt x="167" y="3136"/>
                    <a:pt x="334" y="3603"/>
                    <a:pt x="434" y="4070"/>
                  </a:cubicBezTo>
                  <a:cubicBezTo>
                    <a:pt x="1468" y="3770"/>
                    <a:pt x="2769" y="2436"/>
                    <a:pt x="2702" y="1335"/>
                  </a:cubicBezTo>
                  <a:cubicBezTo>
                    <a:pt x="2702" y="834"/>
                    <a:pt x="2669" y="434"/>
                    <a:pt x="2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3551050" y="1561500"/>
              <a:ext cx="131475" cy="192200"/>
            </a:xfrm>
            <a:custGeom>
              <a:avLst/>
              <a:gdLst/>
              <a:ahLst/>
              <a:cxnLst/>
              <a:rect l="l" t="t" r="r" b="b"/>
              <a:pathLst>
                <a:path w="5259" h="7688" extrusionOk="0">
                  <a:moveTo>
                    <a:pt x="3089" y="0"/>
                  </a:moveTo>
                  <a:cubicBezTo>
                    <a:pt x="2891" y="0"/>
                    <a:pt x="2673" y="64"/>
                    <a:pt x="2435" y="203"/>
                  </a:cubicBezTo>
                  <a:cubicBezTo>
                    <a:pt x="0" y="1571"/>
                    <a:pt x="1768" y="7208"/>
                    <a:pt x="2969" y="7642"/>
                  </a:cubicBezTo>
                  <a:cubicBezTo>
                    <a:pt x="3054" y="7673"/>
                    <a:pt x="3136" y="7688"/>
                    <a:pt x="3216" y="7688"/>
                  </a:cubicBezTo>
                  <a:cubicBezTo>
                    <a:pt x="5019" y="7688"/>
                    <a:pt x="5258" y="0"/>
                    <a:pt x="30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3582725" y="1554550"/>
              <a:ext cx="260225" cy="332100"/>
            </a:xfrm>
            <a:custGeom>
              <a:avLst/>
              <a:gdLst/>
              <a:ahLst/>
              <a:cxnLst/>
              <a:rect l="l" t="t" r="r" b="b"/>
              <a:pathLst>
                <a:path w="10409" h="13284" extrusionOk="0">
                  <a:moveTo>
                    <a:pt x="5306" y="1"/>
                  </a:moveTo>
                  <a:cubicBezTo>
                    <a:pt x="4550" y="1"/>
                    <a:pt x="3783" y="187"/>
                    <a:pt x="3070" y="581"/>
                  </a:cubicBezTo>
                  <a:cubicBezTo>
                    <a:pt x="1" y="2282"/>
                    <a:pt x="134" y="7286"/>
                    <a:pt x="1202" y="10221"/>
                  </a:cubicBezTo>
                  <a:cubicBezTo>
                    <a:pt x="1898" y="12133"/>
                    <a:pt x="3724" y="13284"/>
                    <a:pt x="5551" y="13284"/>
                  </a:cubicBezTo>
                  <a:cubicBezTo>
                    <a:pt x="6785" y="13284"/>
                    <a:pt x="8020" y="12759"/>
                    <a:pt x="8907" y="11589"/>
                  </a:cubicBezTo>
                  <a:cubicBezTo>
                    <a:pt x="10408" y="9688"/>
                    <a:pt x="10141" y="7720"/>
                    <a:pt x="9908" y="4350"/>
                  </a:cubicBezTo>
                  <a:cubicBezTo>
                    <a:pt x="9908" y="3650"/>
                    <a:pt x="9708" y="2916"/>
                    <a:pt x="9341" y="2349"/>
                  </a:cubicBezTo>
                  <a:cubicBezTo>
                    <a:pt x="8478" y="850"/>
                    <a:pt x="6919" y="1"/>
                    <a:pt x="530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3548425" y="1469000"/>
              <a:ext cx="386250" cy="307750"/>
            </a:xfrm>
            <a:custGeom>
              <a:avLst/>
              <a:gdLst/>
              <a:ahLst/>
              <a:cxnLst/>
              <a:rect l="l" t="t" r="r" b="b"/>
              <a:pathLst>
                <a:path w="15450" h="12310" extrusionOk="0">
                  <a:moveTo>
                    <a:pt x="9745" y="0"/>
                  </a:moveTo>
                  <a:lnTo>
                    <a:pt x="9745" y="0"/>
                  </a:lnTo>
                  <a:cubicBezTo>
                    <a:pt x="6443" y="2135"/>
                    <a:pt x="1673" y="634"/>
                    <a:pt x="706" y="3836"/>
                  </a:cubicBezTo>
                  <a:cubicBezTo>
                    <a:pt x="0" y="6224"/>
                    <a:pt x="3591" y="6488"/>
                    <a:pt x="6370" y="6488"/>
                  </a:cubicBezTo>
                  <a:cubicBezTo>
                    <a:pt x="7157" y="6488"/>
                    <a:pt x="7880" y="6467"/>
                    <a:pt x="8421" y="6467"/>
                  </a:cubicBezTo>
                  <a:cubicBezTo>
                    <a:pt x="8771" y="6467"/>
                    <a:pt x="9045" y="6476"/>
                    <a:pt x="9212" y="6505"/>
                  </a:cubicBezTo>
                  <a:cubicBezTo>
                    <a:pt x="8847" y="9325"/>
                    <a:pt x="9603" y="12309"/>
                    <a:pt x="11023" y="12309"/>
                  </a:cubicBezTo>
                  <a:cubicBezTo>
                    <a:pt x="11030" y="12309"/>
                    <a:pt x="11038" y="12309"/>
                    <a:pt x="11046" y="12309"/>
                  </a:cubicBezTo>
                  <a:cubicBezTo>
                    <a:pt x="12447" y="12276"/>
                    <a:pt x="14048" y="6772"/>
                    <a:pt x="13715" y="4804"/>
                  </a:cubicBezTo>
                  <a:cubicBezTo>
                    <a:pt x="14615" y="4270"/>
                    <a:pt x="15249" y="3336"/>
                    <a:pt x="15449" y="2269"/>
                  </a:cubicBezTo>
                  <a:lnTo>
                    <a:pt x="15449" y="2269"/>
                  </a:lnTo>
                  <a:cubicBezTo>
                    <a:pt x="15027" y="2455"/>
                    <a:pt x="14641" y="2524"/>
                    <a:pt x="14268" y="2524"/>
                  </a:cubicBezTo>
                  <a:cubicBezTo>
                    <a:pt x="13204" y="2524"/>
                    <a:pt x="12245" y="1962"/>
                    <a:pt x="10861" y="1962"/>
                  </a:cubicBezTo>
                  <a:cubicBezTo>
                    <a:pt x="10390" y="1962"/>
                    <a:pt x="9869" y="2027"/>
                    <a:pt x="9278" y="2202"/>
                  </a:cubicBezTo>
                  <a:cubicBezTo>
                    <a:pt x="9216" y="2223"/>
                    <a:pt x="9171" y="2233"/>
                    <a:pt x="9140" y="2233"/>
                  </a:cubicBezTo>
                  <a:cubicBezTo>
                    <a:pt x="8819" y="2233"/>
                    <a:pt x="9988" y="1186"/>
                    <a:pt x="9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3793900" y="1698275"/>
              <a:ext cx="97400" cy="96350"/>
            </a:xfrm>
            <a:custGeom>
              <a:avLst/>
              <a:gdLst/>
              <a:ahLst/>
              <a:cxnLst/>
              <a:rect l="l" t="t" r="r" b="b"/>
              <a:pathLst>
                <a:path w="3896" h="3854" extrusionOk="0">
                  <a:moveTo>
                    <a:pt x="2249" y="0"/>
                  </a:moveTo>
                  <a:cubicBezTo>
                    <a:pt x="1189" y="0"/>
                    <a:pt x="422" y="1292"/>
                    <a:pt x="227" y="2171"/>
                  </a:cubicBezTo>
                  <a:cubicBezTo>
                    <a:pt x="0" y="3048"/>
                    <a:pt x="422" y="3853"/>
                    <a:pt x="1186" y="3853"/>
                  </a:cubicBezTo>
                  <a:cubicBezTo>
                    <a:pt x="1323" y="3853"/>
                    <a:pt x="1471" y="3827"/>
                    <a:pt x="1628" y="3772"/>
                  </a:cubicBezTo>
                  <a:cubicBezTo>
                    <a:pt x="2428" y="3472"/>
                    <a:pt x="3062" y="2905"/>
                    <a:pt x="3429" y="2104"/>
                  </a:cubicBezTo>
                  <a:cubicBezTo>
                    <a:pt x="3896" y="1137"/>
                    <a:pt x="3462" y="103"/>
                    <a:pt x="2328" y="2"/>
                  </a:cubicBezTo>
                  <a:cubicBezTo>
                    <a:pt x="2301" y="1"/>
                    <a:pt x="2275" y="0"/>
                    <a:pt x="22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3381750" y="2719050"/>
              <a:ext cx="613800" cy="1800475"/>
            </a:xfrm>
            <a:custGeom>
              <a:avLst/>
              <a:gdLst/>
              <a:ahLst/>
              <a:cxnLst/>
              <a:rect l="l" t="t" r="r" b="b"/>
              <a:pathLst>
                <a:path w="24552" h="72019" extrusionOk="0">
                  <a:moveTo>
                    <a:pt x="24551" y="1"/>
                  </a:moveTo>
                  <a:lnTo>
                    <a:pt x="10541" y="1669"/>
                  </a:lnTo>
                  <a:cubicBezTo>
                    <a:pt x="10541" y="1669"/>
                    <a:pt x="4104" y="22984"/>
                    <a:pt x="3370" y="33325"/>
                  </a:cubicBezTo>
                  <a:cubicBezTo>
                    <a:pt x="2569" y="44066"/>
                    <a:pt x="1" y="71218"/>
                    <a:pt x="1" y="71218"/>
                  </a:cubicBezTo>
                  <a:lnTo>
                    <a:pt x="2602" y="72019"/>
                  </a:lnTo>
                  <a:cubicBezTo>
                    <a:pt x="2602" y="72019"/>
                    <a:pt x="11576" y="47001"/>
                    <a:pt x="11909" y="36427"/>
                  </a:cubicBezTo>
                  <a:cubicBezTo>
                    <a:pt x="12176" y="29522"/>
                    <a:pt x="24551" y="1"/>
                    <a:pt x="24551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3179425" y="4429325"/>
              <a:ext cx="287425" cy="148900"/>
            </a:xfrm>
            <a:custGeom>
              <a:avLst/>
              <a:gdLst/>
              <a:ahLst/>
              <a:cxnLst/>
              <a:rect l="l" t="t" r="r" b="b"/>
              <a:pathLst>
                <a:path w="11497" h="5956" extrusionOk="0">
                  <a:moveTo>
                    <a:pt x="893" y="0"/>
                  </a:moveTo>
                  <a:cubicBezTo>
                    <a:pt x="329" y="0"/>
                    <a:pt x="0" y="1293"/>
                    <a:pt x="1255" y="1840"/>
                  </a:cubicBezTo>
                  <a:cubicBezTo>
                    <a:pt x="2523" y="2440"/>
                    <a:pt x="5859" y="3841"/>
                    <a:pt x="6826" y="4275"/>
                  </a:cubicBezTo>
                  <a:cubicBezTo>
                    <a:pt x="8360" y="4976"/>
                    <a:pt x="8928" y="5309"/>
                    <a:pt x="10128" y="5910"/>
                  </a:cubicBezTo>
                  <a:cubicBezTo>
                    <a:pt x="10162" y="5943"/>
                    <a:pt x="10195" y="5943"/>
                    <a:pt x="10262" y="5943"/>
                  </a:cubicBezTo>
                  <a:cubicBezTo>
                    <a:pt x="10293" y="5952"/>
                    <a:pt x="10325" y="5956"/>
                    <a:pt x="10358" y="5956"/>
                  </a:cubicBezTo>
                  <a:cubicBezTo>
                    <a:pt x="10570" y="5956"/>
                    <a:pt x="10800" y="5779"/>
                    <a:pt x="10829" y="5576"/>
                  </a:cubicBezTo>
                  <a:lnTo>
                    <a:pt x="11463" y="2507"/>
                  </a:lnTo>
                  <a:cubicBezTo>
                    <a:pt x="11496" y="2407"/>
                    <a:pt x="11429" y="2240"/>
                    <a:pt x="11296" y="2174"/>
                  </a:cubicBezTo>
                  <a:lnTo>
                    <a:pt x="7827" y="606"/>
                  </a:lnTo>
                  <a:cubicBezTo>
                    <a:pt x="7710" y="548"/>
                    <a:pt x="7594" y="512"/>
                    <a:pt x="7484" y="512"/>
                  </a:cubicBezTo>
                  <a:cubicBezTo>
                    <a:pt x="7405" y="512"/>
                    <a:pt x="7330" y="531"/>
                    <a:pt x="7260" y="572"/>
                  </a:cubicBezTo>
                  <a:cubicBezTo>
                    <a:pt x="6947" y="667"/>
                    <a:pt x="6515" y="711"/>
                    <a:pt x="5996" y="711"/>
                  </a:cubicBezTo>
                  <a:cubicBezTo>
                    <a:pt x="4692" y="711"/>
                    <a:pt x="2841" y="435"/>
                    <a:pt x="955" y="5"/>
                  </a:cubicBezTo>
                  <a:cubicBezTo>
                    <a:pt x="934" y="2"/>
                    <a:pt x="913" y="0"/>
                    <a:pt x="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3328375" y="4419450"/>
              <a:ext cx="39225" cy="33375"/>
            </a:xfrm>
            <a:custGeom>
              <a:avLst/>
              <a:gdLst/>
              <a:ahLst/>
              <a:cxnLst/>
              <a:rect l="l" t="t" r="r" b="b"/>
              <a:pathLst>
                <a:path w="1569" h="1335" extrusionOk="0">
                  <a:moveTo>
                    <a:pt x="354" y="199"/>
                  </a:moveTo>
                  <a:cubicBezTo>
                    <a:pt x="562" y="199"/>
                    <a:pt x="977" y="680"/>
                    <a:pt x="1235" y="1067"/>
                  </a:cubicBezTo>
                  <a:cubicBezTo>
                    <a:pt x="868" y="1034"/>
                    <a:pt x="501" y="867"/>
                    <a:pt x="201" y="534"/>
                  </a:cubicBezTo>
                  <a:cubicBezTo>
                    <a:pt x="168" y="467"/>
                    <a:pt x="201" y="334"/>
                    <a:pt x="234" y="234"/>
                  </a:cubicBezTo>
                  <a:cubicBezTo>
                    <a:pt x="301" y="200"/>
                    <a:pt x="301" y="200"/>
                    <a:pt x="334" y="200"/>
                  </a:cubicBezTo>
                  <a:cubicBezTo>
                    <a:pt x="341" y="199"/>
                    <a:pt x="347" y="199"/>
                    <a:pt x="354" y="199"/>
                  </a:cubicBezTo>
                  <a:close/>
                  <a:moveTo>
                    <a:pt x="334" y="0"/>
                  </a:moveTo>
                  <a:cubicBezTo>
                    <a:pt x="201" y="0"/>
                    <a:pt x="101" y="67"/>
                    <a:pt x="67" y="167"/>
                  </a:cubicBezTo>
                  <a:cubicBezTo>
                    <a:pt x="34" y="200"/>
                    <a:pt x="34" y="200"/>
                    <a:pt x="34" y="234"/>
                  </a:cubicBezTo>
                  <a:cubicBezTo>
                    <a:pt x="1" y="367"/>
                    <a:pt x="34" y="500"/>
                    <a:pt x="101" y="634"/>
                  </a:cubicBezTo>
                  <a:cubicBezTo>
                    <a:pt x="301" y="1034"/>
                    <a:pt x="1068" y="1234"/>
                    <a:pt x="1502" y="1334"/>
                  </a:cubicBezTo>
                  <a:cubicBezTo>
                    <a:pt x="1535" y="1334"/>
                    <a:pt x="1569" y="1334"/>
                    <a:pt x="1569" y="1301"/>
                  </a:cubicBezTo>
                  <a:lnTo>
                    <a:pt x="1569" y="1168"/>
                  </a:lnTo>
                  <a:cubicBezTo>
                    <a:pt x="1402" y="967"/>
                    <a:pt x="73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3350075" y="4408275"/>
              <a:ext cx="25875" cy="43700"/>
            </a:xfrm>
            <a:custGeom>
              <a:avLst/>
              <a:gdLst/>
              <a:ahLst/>
              <a:cxnLst/>
              <a:rect l="l" t="t" r="r" b="b"/>
              <a:pathLst>
                <a:path w="1035" h="1748" extrusionOk="0">
                  <a:moveTo>
                    <a:pt x="436" y="165"/>
                  </a:moveTo>
                  <a:cubicBezTo>
                    <a:pt x="456" y="165"/>
                    <a:pt x="478" y="169"/>
                    <a:pt x="500" y="180"/>
                  </a:cubicBezTo>
                  <a:cubicBezTo>
                    <a:pt x="600" y="247"/>
                    <a:pt x="634" y="280"/>
                    <a:pt x="667" y="347"/>
                  </a:cubicBezTo>
                  <a:cubicBezTo>
                    <a:pt x="767" y="747"/>
                    <a:pt x="701" y="1114"/>
                    <a:pt x="600" y="1448"/>
                  </a:cubicBezTo>
                  <a:cubicBezTo>
                    <a:pt x="367" y="1081"/>
                    <a:pt x="267" y="414"/>
                    <a:pt x="367" y="180"/>
                  </a:cubicBezTo>
                  <a:cubicBezTo>
                    <a:pt x="367" y="180"/>
                    <a:pt x="397" y="165"/>
                    <a:pt x="436" y="165"/>
                  </a:cubicBezTo>
                  <a:close/>
                  <a:moveTo>
                    <a:pt x="453" y="1"/>
                  </a:moveTo>
                  <a:cubicBezTo>
                    <a:pt x="369" y="1"/>
                    <a:pt x="275" y="38"/>
                    <a:pt x="200" y="113"/>
                  </a:cubicBezTo>
                  <a:lnTo>
                    <a:pt x="167" y="180"/>
                  </a:lnTo>
                  <a:cubicBezTo>
                    <a:pt x="0" y="580"/>
                    <a:pt x="300" y="1448"/>
                    <a:pt x="534" y="1681"/>
                  </a:cubicBezTo>
                  <a:cubicBezTo>
                    <a:pt x="534" y="1748"/>
                    <a:pt x="600" y="1748"/>
                    <a:pt x="634" y="1748"/>
                  </a:cubicBezTo>
                  <a:cubicBezTo>
                    <a:pt x="667" y="1748"/>
                    <a:pt x="701" y="1748"/>
                    <a:pt x="701" y="1681"/>
                  </a:cubicBezTo>
                  <a:cubicBezTo>
                    <a:pt x="701" y="1648"/>
                    <a:pt x="1034" y="747"/>
                    <a:pt x="834" y="280"/>
                  </a:cubicBezTo>
                  <a:cubicBezTo>
                    <a:pt x="767" y="147"/>
                    <a:pt x="667" y="80"/>
                    <a:pt x="534" y="13"/>
                  </a:cubicBezTo>
                  <a:cubicBezTo>
                    <a:pt x="509" y="5"/>
                    <a:pt x="482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3557700" y="2719900"/>
              <a:ext cx="422000" cy="435325"/>
            </a:xfrm>
            <a:custGeom>
              <a:avLst/>
              <a:gdLst/>
              <a:ahLst/>
              <a:cxnLst/>
              <a:rect l="l" t="t" r="r" b="b"/>
              <a:pathLst>
                <a:path w="16880" h="17413" extrusionOk="0">
                  <a:moveTo>
                    <a:pt x="16880" y="0"/>
                  </a:moveTo>
                  <a:lnTo>
                    <a:pt x="3503" y="1635"/>
                  </a:lnTo>
                  <a:cubicBezTo>
                    <a:pt x="3503" y="1635"/>
                    <a:pt x="835" y="9974"/>
                    <a:pt x="1" y="13843"/>
                  </a:cubicBezTo>
                  <a:cubicBezTo>
                    <a:pt x="1702" y="14010"/>
                    <a:pt x="9641" y="16445"/>
                    <a:pt x="11209" y="17413"/>
                  </a:cubicBezTo>
                  <a:cubicBezTo>
                    <a:pt x="12176" y="15645"/>
                    <a:pt x="16880" y="0"/>
                    <a:pt x="16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3825400" y="2853525"/>
              <a:ext cx="90100" cy="245825"/>
            </a:xfrm>
            <a:custGeom>
              <a:avLst/>
              <a:gdLst/>
              <a:ahLst/>
              <a:cxnLst/>
              <a:rect l="l" t="t" r="r" b="b"/>
              <a:pathLst>
                <a:path w="3604" h="9833" extrusionOk="0">
                  <a:moveTo>
                    <a:pt x="1466" y="1"/>
                  </a:moveTo>
                  <a:cubicBezTo>
                    <a:pt x="1325" y="1"/>
                    <a:pt x="1210" y="119"/>
                    <a:pt x="1135" y="393"/>
                  </a:cubicBezTo>
                  <a:cubicBezTo>
                    <a:pt x="634" y="2261"/>
                    <a:pt x="1" y="6830"/>
                    <a:pt x="1368" y="9833"/>
                  </a:cubicBezTo>
                  <a:cubicBezTo>
                    <a:pt x="2002" y="8098"/>
                    <a:pt x="2803" y="5563"/>
                    <a:pt x="3603" y="3094"/>
                  </a:cubicBezTo>
                  <a:cubicBezTo>
                    <a:pt x="2967" y="1769"/>
                    <a:pt x="2015" y="1"/>
                    <a:pt x="1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3546025" y="3034275"/>
              <a:ext cx="308600" cy="136800"/>
            </a:xfrm>
            <a:custGeom>
              <a:avLst/>
              <a:gdLst/>
              <a:ahLst/>
              <a:cxnLst/>
              <a:rect l="l" t="t" r="r" b="b"/>
              <a:pathLst>
                <a:path w="12344" h="5472" extrusionOk="0">
                  <a:moveTo>
                    <a:pt x="435" y="1"/>
                  </a:moveTo>
                  <a:cubicBezTo>
                    <a:pt x="168" y="534"/>
                    <a:pt x="34" y="1168"/>
                    <a:pt x="1" y="1769"/>
                  </a:cubicBezTo>
                  <a:cubicBezTo>
                    <a:pt x="1302" y="2036"/>
                    <a:pt x="9808" y="4637"/>
                    <a:pt x="11376" y="5471"/>
                  </a:cubicBezTo>
                  <a:cubicBezTo>
                    <a:pt x="12143" y="4938"/>
                    <a:pt x="12276" y="3737"/>
                    <a:pt x="12310" y="3737"/>
                  </a:cubicBezTo>
                  <a:cubicBezTo>
                    <a:pt x="12343" y="3737"/>
                    <a:pt x="5205" y="668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3546025" y="3034275"/>
              <a:ext cx="308600" cy="136800"/>
            </a:xfrm>
            <a:custGeom>
              <a:avLst/>
              <a:gdLst/>
              <a:ahLst/>
              <a:cxnLst/>
              <a:rect l="l" t="t" r="r" b="b"/>
              <a:pathLst>
                <a:path w="12344" h="5472" extrusionOk="0">
                  <a:moveTo>
                    <a:pt x="435" y="1"/>
                  </a:moveTo>
                  <a:cubicBezTo>
                    <a:pt x="168" y="534"/>
                    <a:pt x="34" y="1168"/>
                    <a:pt x="1" y="1769"/>
                  </a:cubicBezTo>
                  <a:cubicBezTo>
                    <a:pt x="1302" y="2036"/>
                    <a:pt x="9808" y="4637"/>
                    <a:pt x="11376" y="5471"/>
                  </a:cubicBezTo>
                  <a:cubicBezTo>
                    <a:pt x="12143" y="4938"/>
                    <a:pt x="12276" y="3737"/>
                    <a:pt x="12310" y="3737"/>
                  </a:cubicBezTo>
                  <a:cubicBezTo>
                    <a:pt x="12343" y="3737"/>
                    <a:pt x="5205" y="668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3769525" y="2705700"/>
              <a:ext cx="1077475" cy="1016900"/>
            </a:xfrm>
            <a:custGeom>
              <a:avLst/>
              <a:gdLst/>
              <a:ahLst/>
              <a:cxnLst/>
              <a:rect l="l" t="t" r="r" b="b"/>
              <a:pathLst>
                <a:path w="43099" h="40676" extrusionOk="0">
                  <a:moveTo>
                    <a:pt x="13077" y="1"/>
                  </a:moveTo>
                  <a:lnTo>
                    <a:pt x="1" y="1635"/>
                  </a:lnTo>
                  <a:cubicBezTo>
                    <a:pt x="1" y="1635"/>
                    <a:pt x="10175" y="28988"/>
                    <a:pt x="15245" y="37861"/>
                  </a:cubicBezTo>
                  <a:cubicBezTo>
                    <a:pt x="16390" y="39881"/>
                    <a:pt x="18313" y="40676"/>
                    <a:pt x="20630" y="40676"/>
                  </a:cubicBezTo>
                  <a:cubicBezTo>
                    <a:pt x="29181" y="40676"/>
                    <a:pt x="43098" y="29856"/>
                    <a:pt x="43098" y="29856"/>
                  </a:cubicBezTo>
                  <a:lnTo>
                    <a:pt x="41097" y="27721"/>
                  </a:lnTo>
                  <a:cubicBezTo>
                    <a:pt x="41097" y="27721"/>
                    <a:pt x="28799" y="33045"/>
                    <a:pt x="23273" y="33045"/>
                  </a:cubicBezTo>
                  <a:cubicBezTo>
                    <a:pt x="23079" y="33045"/>
                    <a:pt x="22893" y="33038"/>
                    <a:pt x="22717" y="33025"/>
                  </a:cubicBezTo>
                  <a:cubicBezTo>
                    <a:pt x="17580" y="23418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3761200" y="2706550"/>
              <a:ext cx="442000" cy="442850"/>
            </a:xfrm>
            <a:custGeom>
              <a:avLst/>
              <a:gdLst/>
              <a:ahLst/>
              <a:cxnLst/>
              <a:rect l="l" t="t" r="r" b="b"/>
              <a:pathLst>
                <a:path w="17680" h="17714" extrusionOk="0">
                  <a:moveTo>
                    <a:pt x="13376" y="0"/>
                  </a:moveTo>
                  <a:lnTo>
                    <a:pt x="0" y="1635"/>
                  </a:lnTo>
                  <a:cubicBezTo>
                    <a:pt x="0" y="1635"/>
                    <a:pt x="4770" y="13977"/>
                    <a:pt x="5938" y="17713"/>
                  </a:cubicBezTo>
                  <a:cubicBezTo>
                    <a:pt x="7444" y="17025"/>
                    <a:pt x="15479" y="15276"/>
                    <a:pt x="17570" y="15276"/>
                  </a:cubicBezTo>
                  <a:cubicBezTo>
                    <a:pt x="17608" y="15276"/>
                    <a:pt x="17645" y="15277"/>
                    <a:pt x="17679" y="15278"/>
                  </a:cubicBezTo>
                  <a:cubicBezTo>
                    <a:pt x="17613" y="13277"/>
                    <a:pt x="13376" y="0"/>
                    <a:pt x="13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3727000" y="1750025"/>
              <a:ext cx="274375" cy="997400"/>
            </a:xfrm>
            <a:custGeom>
              <a:avLst/>
              <a:gdLst/>
              <a:ahLst/>
              <a:cxnLst/>
              <a:rect l="l" t="t" r="r" b="b"/>
              <a:pathLst>
                <a:path w="10975" h="39896" extrusionOk="0">
                  <a:moveTo>
                    <a:pt x="4670" y="1"/>
                  </a:moveTo>
                  <a:cubicBezTo>
                    <a:pt x="4570" y="101"/>
                    <a:pt x="4437" y="234"/>
                    <a:pt x="4304" y="334"/>
                  </a:cubicBezTo>
                  <a:cubicBezTo>
                    <a:pt x="3136" y="1302"/>
                    <a:pt x="0" y="4037"/>
                    <a:pt x="2903" y="9574"/>
                  </a:cubicBezTo>
                  <a:cubicBezTo>
                    <a:pt x="4837" y="13277"/>
                    <a:pt x="3837" y="14778"/>
                    <a:pt x="2602" y="16713"/>
                  </a:cubicBezTo>
                  <a:cubicBezTo>
                    <a:pt x="1735" y="18047"/>
                    <a:pt x="734" y="19548"/>
                    <a:pt x="467" y="22116"/>
                  </a:cubicBezTo>
                  <a:cubicBezTo>
                    <a:pt x="101" y="25552"/>
                    <a:pt x="2402" y="28087"/>
                    <a:pt x="5071" y="31056"/>
                  </a:cubicBezTo>
                  <a:cubicBezTo>
                    <a:pt x="7272" y="33458"/>
                    <a:pt x="9741" y="36227"/>
                    <a:pt x="10842" y="39862"/>
                  </a:cubicBezTo>
                  <a:cubicBezTo>
                    <a:pt x="10842" y="39896"/>
                    <a:pt x="10842" y="39896"/>
                    <a:pt x="10908" y="39896"/>
                  </a:cubicBezTo>
                  <a:cubicBezTo>
                    <a:pt x="10975" y="39896"/>
                    <a:pt x="10975" y="39896"/>
                    <a:pt x="10942" y="39796"/>
                  </a:cubicBezTo>
                  <a:cubicBezTo>
                    <a:pt x="9807" y="36193"/>
                    <a:pt x="7339" y="33425"/>
                    <a:pt x="5137" y="30956"/>
                  </a:cubicBezTo>
                  <a:cubicBezTo>
                    <a:pt x="2469" y="28054"/>
                    <a:pt x="234" y="25519"/>
                    <a:pt x="568" y="22116"/>
                  </a:cubicBezTo>
                  <a:cubicBezTo>
                    <a:pt x="834" y="19581"/>
                    <a:pt x="1802" y="18080"/>
                    <a:pt x="2669" y="16746"/>
                  </a:cubicBezTo>
                  <a:cubicBezTo>
                    <a:pt x="3970" y="14845"/>
                    <a:pt x="4971" y="13277"/>
                    <a:pt x="3003" y="9541"/>
                  </a:cubicBezTo>
                  <a:cubicBezTo>
                    <a:pt x="134" y="4070"/>
                    <a:pt x="3236" y="1402"/>
                    <a:pt x="4404" y="401"/>
                  </a:cubicBezTo>
                  <a:cubicBezTo>
                    <a:pt x="4570" y="267"/>
                    <a:pt x="4670" y="134"/>
                    <a:pt x="4771" y="67"/>
                  </a:cubicBezTo>
                  <a:lnTo>
                    <a:pt x="4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3834575" y="1730350"/>
              <a:ext cx="30875" cy="29250"/>
            </a:xfrm>
            <a:custGeom>
              <a:avLst/>
              <a:gdLst/>
              <a:ahLst/>
              <a:cxnLst/>
              <a:rect l="l" t="t" r="r" b="b"/>
              <a:pathLst>
                <a:path w="1235" h="1170" extrusionOk="0">
                  <a:moveTo>
                    <a:pt x="756" y="1"/>
                  </a:moveTo>
                  <a:cubicBezTo>
                    <a:pt x="511" y="1"/>
                    <a:pt x="275" y="113"/>
                    <a:pt x="167" y="354"/>
                  </a:cubicBezTo>
                  <a:cubicBezTo>
                    <a:pt x="134" y="387"/>
                    <a:pt x="101" y="454"/>
                    <a:pt x="101" y="521"/>
                  </a:cubicBezTo>
                  <a:cubicBezTo>
                    <a:pt x="1" y="788"/>
                    <a:pt x="167" y="1054"/>
                    <a:pt x="434" y="1155"/>
                  </a:cubicBezTo>
                  <a:cubicBezTo>
                    <a:pt x="469" y="1165"/>
                    <a:pt x="506" y="1169"/>
                    <a:pt x="544" y="1169"/>
                  </a:cubicBezTo>
                  <a:cubicBezTo>
                    <a:pt x="754" y="1169"/>
                    <a:pt x="983" y="1019"/>
                    <a:pt x="1068" y="821"/>
                  </a:cubicBezTo>
                  <a:cubicBezTo>
                    <a:pt x="1235" y="554"/>
                    <a:pt x="1168" y="221"/>
                    <a:pt x="935" y="20"/>
                  </a:cubicBezTo>
                  <a:cubicBezTo>
                    <a:pt x="876" y="7"/>
                    <a:pt x="815" y="1"/>
                    <a:pt x="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3968000" y="2730575"/>
              <a:ext cx="104275" cy="60225"/>
            </a:xfrm>
            <a:custGeom>
              <a:avLst/>
              <a:gdLst/>
              <a:ahLst/>
              <a:cxnLst/>
              <a:rect l="l" t="t" r="r" b="b"/>
              <a:pathLst>
                <a:path w="4171" h="2409" extrusionOk="0">
                  <a:moveTo>
                    <a:pt x="3657" y="0"/>
                  </a:moveTo>
                  <a:cubicBezTo>
                    <a:pt x="3639" y="0"/>
                    <a:pt x="3621" y="2"/>
                    <a:pt x="3603" y="7"/>
                  </a:cubicBezTo>
                  <a:lnTo>
                    <a:pt x="268" y="574"/>
                  </a:lnTo>
                  <a:cubicBezTo>
                    <a:pt x="101" y="574"/>
                    <a:pt x="1" y="741"/>
                    <a:pt x="67" y="874"/>
                  </a:cubicBezTo>
                  <a:lnTo>
                    <a:pt x="334" y="2408"/>
                  </a:lnTo>
                  <a:lnTo>
                    <a:pt x="4170" y="1741"/>
                  </a:lnTo>
                  <a:lnTo>
                    <a:pt x="3903" y="207"/>
                  </a:lnTo>
                  <a:cubicBezTo>
                    <a:pt x="3903" y="91"/>
                    <a:pt x="3778" y="0"/>
                    <a:pt x="3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3897125" y="3055125"/>
              <a:ext cx="315175" cy="107600"/>
            </a:xfrm>
            <a:custGeom>
              <a:avLst/>
              <a:gdLst/>
              <a:ahLst/>
              <a:cxnLst/>
              <a:rect l="l" t="t" r="r" b="b"/>
              <a:pathLst>
                <a:path w="12607" h="4304" extrusionOk="0">
                  <a:moveTo>
                    <a:pt x="12142" y="1"/>
                  </a:moveTo>
                  <a:cubicBezTo>
                    <a:pt x="12142" y="1"/>
                    <a:pt x="12142" y="1"/>
                    <a:pt x="12142" y="1"/>
                  </a:cubicBezTo>
                  <a:lnTo>
                    <a:pt x="12142" y="1"/>
                  </a:lnTo>
                  <a:cubicBezTo>
                    <a:pt x="12142" y="1"/>
                    <a:pt x="12143" y="1"/>
                    <a:pt x="12142" y="1"/>
                  </a:cubicBezTo>
                  <a:close/>
                  <a:moveTo>
                    <a:pt x="12142" y="1"/>
                  </a:moveTo>
                  <a:cubicBezTo>
                    <a:pt x="12057" y="14"/>
                    <a:pt x="4436" y="848"/>
                    <a:pt x="0" y="2569"/>
                  </a:cubicBezTo>
                  <a:cubicBezTo>
                    <a:pt x="100" y="3203"/>
                    <a:pt x="267" y="3770"/>
                    <a:pt x="501" y="4304"/>
                  </a:cubicBezTo>
                  <a:cubicBezTo>
                    <a:pt x="1768" y="3903"/>
                    <a:pt x="10474" y="1969"/>
                    <a:pt x="12242" y="1935"/>
                  </a:cubicBezTo>
                  <a:cubicBezTo>
                    <a:pt x="12607" y="1074"/>
                    <a:pt x="12116" y="15"/>
                    <a:pt x="1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3897125" y="3055125"/>
              <a:ext cx="315175" cy="107600"/>
            </a:xfrm>
            <a:custGeom>
              <a:avLst/>
              <a:gdLst/>
              <a:ahLst/>
              <a:cxnLst/>
              <a:rect l="l" t="t" r="r" b="b"/>
              <a:pathLst>
                <a:path w="12607" h="4304" extrusionOk="0">
                  <a:moveTo>
                    <a:pt x="12142" y="1"/>
                  </a:moveTo>
                  <a:cubicBezTo>
                    <a:pt x="12142" y="1"/>
                    <a:pt x="12142" y="1"/>
                    <a:pt x="12142" y="1"/>
                  </a:cubicBezTo>
                  <a:lnTo>
                    <a:pt x="12142" y="1"/>
                  </a:lnTo>
                  <a:cubicBezTo>
                    <a:pt x="12142" y="1"/>
                    <a:pt x="12143" y="1"/>
                    <a:pt x="12142" y="1"/>
                  </a:cubicBezTo>
                  <a:close/>
                  <a:moveTo>
                    <a:pt x="12142" y="1"/>
                  </a:moveTo>
                  <a:cubicBezTo>
                    <a:pt x="12057" y="14"/>
                    <a:pt x="4436" y="848"/>
                    <a:pt x="0" y="2569"/>
                  </a:cubicBezTo>
                  <a:cubicBezTo>
                    <a:pt x="100" y="3203"/>
                    <a:pt x="267" y="3770"/>
                    <a:pt x="501" y="4304"/>
                  </a:cubicBezTo>
                  <a:cubicBezTo>
                    <a:pt x="1768" y="3903"/>
                    <a:pt x="10474" y="1969"/>
                    <a:pt x="12242" y="1935"/>
                  </a:cubicBezTo>
                  <a:cubicBezTo>
                    <a:pt x="12607" y="1074"/>
                    <a:pt x="12116" y="15"/>
                    <a:pt x="1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4776075" y="3324500"/>
              <a:ext cx="265150" cy="206950"/>
            </a:xfrm>
            <a:custGeom>
              <a:avLst/>
              <a:gdLst/>
              <a:ahLst/>
              <a:cxnLst/>
              <a:rect l="l" t="t" r="r" b="b"/>
              <a:pathLst>
                <a:path w="10606" h="8278" extrusionOk="0">
                  <a:moveTo>
                    <a:pt x="1874" y="0"/>
                  </a:moveTo>
                  <a:cubicBezTo>
                    <a:pt x="1706" y="0"/>
                    <a:pt x="1557" y="89"/>
                    <a:pt x="1468" y="267"/>
                  </a:cubicBezTo>
                  <a:lnTo>
                    <a:pt x="34" y="3002"/>
                  </a:lnTo>
                  <a:cubicBezTo>
                    <a:pt x="1" y="3136"/>
                    <a:pt x="1" y="3302"/>
                    <a:pt x="134" y="3402"/>
                  </a:cubicBezTo>
                  <a:lnTo>
                    <a:pt x="3036" y="5838"/>
                  </a:lnTo>
                  <a:cubicBezTo>
                    <a:pt x="3160" y="5961"/>
                    <a:pt x="3320" y="6030"/>
                    <a:pt x="3436" y="6030"/>
                  </a:cubicBezTo>
                  <a:cubicBezTo>
                    <a:pt x="3476" y="6030"/>
                    <a:pt x="3511" y="6022"/>
                    <a:pt x="3537" y="6004"/>
                  </a:cubicBezTo>
                  <a:cubicBezTo>
                    <a:pt x="3554" y="6004"/>
                    <a:pt x="3573" y="6004"/>
                    <a:pt x="3591" y="6004"/>
                  </a:cubicBezTo>
                  <a:cubicBezTo>
                    <a:pt x="4715" y="6004"/>
                    <a:pt x="7078" y="6992"/>
                    <a:pt x="9441" y="8239"/>
                  </a:cubicBezTo>
                  <a:cubicBezTo>
                    <a:pt x="9492" y="8265"/>
                    <a:pt x="9546" y="8277"/>
                    <a:pt x="9599" y="8277"/>
                  </a:cubicBezTo>
                  <a:cubicBezTo>
                    <a:pt x="10099" y="8277"/>
                    <a:pt x="10605" y="7218"/>
                    <a:pt x="9641" y="6405"/>
                  </a:cubicBezTo>
                  <a:cubicBezTo>
                    <a:pt x="8540" y="5471"/>
                    <a:pt x="5705" y="3236"/>
                    <a:pt x="4938" y="2569"/>
                  </a:cubicBezTo>
                  <a:cubicBezTo>
                    <a:pt x="3670" y="1468"/>
                    <a:pt x="3203" y="1001"/>
                    <a:pt x="2202" y="133"/>
                  </a:cubicBezTo>
                  <a:cubicBezTo>
                    <a:pt x="2202" y="100"/>
                    <a:pt x="2169" y="67"/>
                    <a:pt x="2136" y="67"/>
                  </a:cubicBezTo>
                  <a:cubicBezTo>
                    <a:pt x="2047" y="22"/>
                    <a:pt x="1958" y="0"/>
                    <a:pt x="1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4861150" y="3464600"/>
              <a:ext cx="34200" cy="39900"/>
            </a:xfrm>
            <a:custGeom>
              <a:avLst/>
              <a:gdLst/>
              <a:ahLst/>
              <a:cxnLst/>
              <a:rect l="l" t="t" r="r" b="b"/>
              <a:pathLst>
                <a:path w="1368" h="1596" extrusionOk="0">
                  <a:moveTo>
                    <a:pt x="267" y="334"/>
                  </a:moveTo>
                  <a:lnTo>
                    <a:pt x="267" y="334"/>
                  </a:lnTo>
                  <a:cubicBezTo>
                    <a:pt x="767" y="634"/>
                    <a:pt x="1068" y="867"/>
                    <a:pt x="1101" y="1134"/>
                  </a:cubicBezTo>
                  <a:cubicBezTo>
                    <a:pt x="1134" y="1234"/>
                    <a:pt x="1101" y="1334"/>
                    <a:pt x="1034" y="1401"/>
                  </a:cubicBezTo>
                  <a:cubicBezTo>
                    <a:pt x="1034" y="1468"/>
                    <a:pt x="968" y="1468"/>
                    <a:pt x="934" y="1468"/>
                  </a:cubicBezTo>
                  <a:cubicBezTo>
                    <a:pt x="734" y="1368"/>
                    <a:pt x="434" y="834"/>
                    <a:pt x="267" y="334"/>
                  </a:cubicBezTo>
                  <a:close/>
                  <a:moveTo>
                    <a:pt x="67" y="0"/>
                  </a:moveTo>
                  <a:cubicBezTo>
                    <a:pt x="0" y="33"/>
                    <a:pt x="0" y="67"/>
                    <a:pt x="0" y="133"/>
                  </a:cubicBezTo>
                  <a:cubicBezTo>
                    <a:pt x="100" y="334"/>
                    <a:pt x="467" y="1501"/>
                    <a:pt x="901" y="1568"/>
                  </a:cubicBezTo>
                  <a:cubicBezTo>
                    <a:pt x="920" y="1587"/>
                    <a:pt x="943" y="1595"/>
                    <a:pt x="966" y="1595"/>
                  </a:cubicBezTo>
                  <a:cubicBezTo>
                    <a:pt x="1023" y="1595"/>
                    <a:pt x="1087" y="1548"/>
                    <a:pt x="1134" y="1501"/>
                  </a:cubicBezTo>
                  <a:lnTo>
                    <a:pt x="1201" y="1468"/>
                  </a:lnTo>
                  <a:cubicBezTo>
                    <a:pt x="1268" y="1334"/>
                    <a:pt x="1301" y="1201"/>
                    <a:pt x="1368" y="1034"/>
                  </a:cubicBezTo>
                  <a:cubicBezTo>
                    <a:pt x="1268" y="567"/>
                    <a:pt x="601" y="20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4847800" y="3465425"/>
              <a:ext cx="22550" cy="43600"/>
            </a:xfrm>
            <a:custGeom>
              <a:avLst/>
              <a:gdLst/>
              <a:ahLst/>
              <a:cxnLst/>
              <a:rect l="l" t="t" r="r" b="b"/>
              <a:pathLst>
                <a:path w="902" h="1744" extrusionOk="0">
                  <a:moveTo>
                    <a:pt x="601" y="334"/>
                  </a:moveTo>
                  <a:cubicBezTo>
                    <a:pt x="668" y="734"/>
                    <a:pt x="634" y="1435"/>
                    <a:pt x="467" y="1535"/>
                  </a:cubicBezTo>
                  <a:cubicBezTo>
                    <a:pt x="467" y="1552"/>
                    <a:pt x="459" y="1560"/>
                    <a:pt x="438" y="1560"/>
                  </a:cubicBezTo>
                  <a:cubicBezTo>
                    <a:pt x="417" y="1560"/>
                    <a:pt x="384" y="1552"/>
                    <a:pt x="334" y="1535"/>
                  </a:cubicBezTo>
                  <a:cubicBezTo>
                    <a:pt x="267" y="1501"/>
                    <a:pt x="234" y="1468"/>
                    <a:pt x="234" y="1368"/>
                  </a:cubicBezTo>
                  <a:cubicBezTo>
                    <a:pt x="267" y="1001"/>
                    <a:pt x="401" y="634"/>
                    <a:pt x="601" y="334"/>
                  </a:cubicBezTo>
                  <a:close/>
                  <a:moveTo>
                    <a:pt x="668" y="0"/>
                  </a:moveTo>
                  <a:cubicBezTo>
                    <a:pt x="634" y="0"/>
                    <a:pt x="634" y="0"/>
                    <a:pt x="601" y="34"/>
                  </a:cubicBezTo>
                  <a:cubicBezTo>
                    <a:pt x="568" y="100"/>
                    <a:pt x="0" y="868"/>
                    <a:pt x="101" y="1368"/>
                  </a:cubicBezTo>
                  <a:cubicBezTo>
                    <a:pt x="134" y="1501"/>
                    <a:pt x="167" y="1602"/>
                    <a:pt x="301" y="1668"/>
                  </a:cubicBezTo>
                  <a:cubicBezTo>
                    <a:pt x="334" y="1718"/>
                    <a:pt x="401" y="1743"/>
                    <a:pt x="467" y="1743"/>
                  </a:cubicBezTo>
                  <a:cubicBezTo>
                    <a:pt x="534" y="1743"/>
                    <a:pt x="601" y="1718"/>
                    <a:pt x="634" y="1668"/>
                  </a:cubicBezTo>
                  <a:cubicBezTo>
                    <a:pt x="634" y="1668"/>
                    <a:pt x="668" y="1668"/>
                    <a:pt x="668" y="1635"/>
                  </a:cubicBezTo>
                  <a:cubicBezTo>
                    <a:pt x="901" y="1335"/>
                    <a:pt x="834" y="434"/>
                    <a:pt x="768" y="34"/>
                  </a:cubicBezTo>
                  <a:cubicBezTo>
                    <a:pt x="734" y="34"/>
                    <a:pt x="734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3691150" y="1689925"/>
              <a:ext cx="17525" cy="25400"/>
            </a:xfrm>
            <a:custGeom>
              <a:avLst/>
              <a:gdLst/>
              <a:ahLst/>
              <a:cxnLst/>
              <a:rect l="l" t="t" r="r" b="b"/>
              <a:pathLst>
                <a:path w="701" h="1016" extrusionOk="0">
                  <a:moveTo>
                    <a:pt x="329" y="0"/>
                  </a:moveTo>
                  <a:cubicBezTo>
                    <a:pt x="319" y="0"/>
                    <a:pt x="310" y="1"/>
                    <a:pt x="300" y="3"/>
                  </a:cubicBezTo>
                  <a:cubicBezTo>
                    <a:pt x="134" y="70"/>
                    <a:pt x="0" y="270"/>
                    <a:pt x="33" y="570"/>
                  </a:cubicBezTo>
                  <a:cubicBezTo>
                    <a:pt x="63" y="806"/>
                    <a:pt x="196" y="1015"/>
                    <a:pt x="342" y="1015"/>
                  </a:cubicBezTo>
                  <a:cubicBezTo>
                    <a:pt x="361" y="1015"/>
                    <a:pt x="381" y="1011"/>
                    <a:pt x="400" y="1004"/>
                  </a:cubicBezTo>
                  <a:cubicBezTo>
                    <a:pt x="567" y="970"/>
                    <a:pt x="701" y="737"/>
                    <a:pt x="667" y="470"/>
                  </a:cubicBezTo>
                  <a:cubicBezTo>
                    <a:pt x="636" y="250"/>
                    <a:pt x="486" y="0"/>
                    <a:pt x="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3613575" y="1699700"/>
              <a:ext cx="18375" cy="25425"/>
            </a:xfrm>
            <a:custGeom>
              <a:avLst/>
              <a:gdLst/>
              <a:ahLst/>
              <a:cxnLst/>
              <a:rect l="l" t="t" r="r" b="b"/>
              <a:pathLst>
                <a:path w="735" h="1017" extrusionOk="0">
                  <a:moveTo>
                    <a:pt x="360" y="1"/>
                  </a:moveTo>
                  <a:cubicBezTo>
                    <a:pt x="340" y="1"/>
                    <a:pt x="321" y="4"/>
                    <a:pt x="301" y="12"/>
                  </a:cubicBezTo>
                  <a:cubicBezTo>
                    <a:pt x="134" y="46"/>
                    <a:pt x="1" y="246"/>
                    <a:pt x="68" y="546"/>
                  </a:cubicBezTo>
                  <a:cubicBezTo>
                    <a:pt x="99" y="824"/>
                    <a:pt x="244" y="1017"/>
                    <a:pt x="398" y="1017"/>
                  </a:cubicBezTo>
                  <a:cubicBezTo>
                    <a:pt x="410" y="1017"/>
                    <a:pt x="422" y="1015"/>
                    <a:pt x="435" y="1013"/>
                  </a:cubicBezTo>
                  <a:cubicBezTo>
                    <a:pt x="601" y="946"/>
                    <a:pt x="735" y="746"/>
                    <a:pt x="668" y="446"/>
                  </a:cubicBezTo>
                  <a:cubicBezTo>
                    <a:pt x="639" y="210"/>
                    <a:pt x="505" y="1"/>
                    <a:pt x="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3630275" y="1710825"/>
              <a:ext cx="33375" cy="67675"/>
            </a:xfrm>
            <a:custGeom>
              <a:avLst/>
              <a:gdLst/>
              <a:ahLst/>
              <a:cxnLst/>
              <a:rect l="l" t="t" r="r" b="b"/>
              <a:pathLst>
                <a:path w="1335" h="2707" extrusionOk="0">
                  <a:moveTo>
                    <a:pt x="1001" y="1"/>
                  </a:moveTo>
                  <a:cubicBezTo>
                    <a:pt x="801" y="901"/>
                    <a:pt x="434" y="1735"/>
                    <a:pt x="0" y="2503"/>
                  </a:cubicBezTo>
                  <a:cubicBezTo>
                    <a:pt x="253" y="2639"/>
                    <a:pt x="517" y="2707"/>
                    <a:pt x="780" y="2707"/>
                  </a:cubicBezTo>
                  <a:cubicBezTo>
                    <a:pt x="967" y="2707"/>
                    <a:pt x="1154" y="2672"/>
                    <a:pt x="1334" y="2603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3682800" y="1760875"/>
              <a:ext cx="47550" cy="31700"/>
            </a:xfrm>
            <a:custGeom>
              <a:avLst/>
              <a:gdLst/>
              <a:ahLst/>
              <a:cxnLst/>
              <a:rect l="l" t="t" r="r" b="b"/>
              <a:pathLst>
                <a:path w="1902" h="1268" extrusionOk="0">
                  <a:moveTo>
                    <a:pt x="1869" y="0"/>
                  </a:moveTo>
                  <a:cubicBezTo>
                    <a:pt x="1835" y="0"/>
                    <a:pt x="1735" y="0"/>
                    <a:pt x="1735" y="67"/>
                  </a:cubicBezTo>
                  <a:cubicBezTo>
                    <a:pt x="1402" y="634"/>
                    <a:pt x="801" y="1001"/>
                    <a:pt x="67" y="1101"/>
                  </a:cubicBezTo>
                  <a:cubicBezTo>
                    <a:pt x="34" y="1101"/>
                    <a:pt x="1" y="1134"/>
                    <a:pt x="1" y="1168"/>
                  </a:cubicBezTo>
                  <a:cubicBezTo>
                    <a:pt x="1" y="1234"/>
                    <a:pt x="34" y="1268"/>
                    <a:pt x="67" y="1268"/>
                  </a:cubicBezTo>
                  <a:cubicBezTo>
                    <a:pt x="868" y="1168"/>
                    <a:pt x="1535" y="767"/>
                    <a:pt x="1902" y="134"/>
                  </a:cubicBezTo>
                  <a:cubicBezTo>
                    <a:pt x="1902" y="100"/>
                    <a:pt x="1902" y="67"/>
                    <a:pt x="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3692800" y="1654375"/>
              <a:ext cx="39225" cy="20625"/>
            </a:xfrm>
            <a:custGeom>
              <a:avLst/>
              <a:gdLst/>
              <a:ahLst/>
              <a:cxnLst/>
              <a:rect l="l" t="t" r="r" b="b"/>
              <a:pathLst>
                <a:path w="1569" h="825" extrusionOk="0">
                  <a:moveTo>
                    <a:pt x="372" y="1"/>
                  </a:moveTo>
                  <a:cubicBezTo>
                    <a:pt x="293" y="1"/>
                    <a:pt x="213" y="8"/>
                    <a:pt x="134" y="24"/>
                  </a:cubicBezTo>
                  <a:cubicBezTo>
                    <a:pt x="68" y="57"/>
                    <a:pt x="1" y="91"/>
                    <a:pt x="1" y="191"/>
                  </a:cubicBezTo>
                  <a:cubicBezTo>
                    <a:pt x="1" y="257"/>
                    <a:pt x="101" y="357"/>
                    <a:pt x="168" y="357"/>
                  </a:cubicBezTo>
                  <a:cubicBezTo>
                    <a:pt x="205" y="355"/>
                    <a:pt x="241" y="353"/>
                    <a:pt x="277" y="353"/>
                  </a:cubicBezTo>
                  <a:cubicBezTo>
                    <a:pt x="663" y="353"/>
                    <a:pt x="994" y="514"/>
                    <a:pt x="1268" y="758"/>
                  </a:cubicBezTo>
                  <a:cubicBezTo>
                    <a:pt x="1302" y="824"/>
                    <a:pt x="1335" y="824"/>
                    <a:pt x="1402" y="824"/>
                  </a:cubicBezTo>
                  <a:cubicBezTo>
                    <a:pt x="1435" y="824"/>
                    <a:pt x="1469" y="758"/>
                    <a:pt x="1502" y="758"/>
                  </a:cubicBezTo>
                  <a:cubicBezTo>
                    <a:pt x="1569" y="691"/>
                    <a:pt x="1569" y="591"/>
                    <a:pt x="1502" y="524"/>
                  </a:cubicBezTo>
                  <a:cubicBezTo>
                    <a:pt x="1221" y="215"/>
                    <a:pt x="798" y="1"/>
                    <a:pt x="3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3588575" y="1657300"/>
              <a:ext cx="33375" cy="31875"/>
            </a:xfrm>
            <a:custGeom>
              <a:avLst/>
              <a:gdLst/>
              <a:ahLst/>
              <a:cxnLst/>
              <a:rect l="l" t="t" r="r" b="b"/>
              <a:pathLst>
                <a:path w="1335" h="1275" extrusionOk="0">
                  <a:moveTo>
                    <a:pt x="1130" y="0"/>
                  </a:moveTo>
                  <a:cubicBezTo>
                    <a:pt x="1120" y="0"/>
                    <a:pt x="1110" y="2"/>
                    <a:pt x="1101" y="7"/>
                  </a:cubicBezTo>
                  <a:cubicBezTo>
                    <a:pt x="601" y="207"/>
                    <a:pt x="234" y="574"/>
                    <a:pt x="67" y="1074"/>
                  </a:cubicBezTo>
                  <a:cubicBezTo>
                    <a:pt x="0" y="1141"/>
                    <a:pt x="67" y="1241"/>
                    <a:pt x="134" y="1275"/>
                  </a:cubicBezTo>
                  <a:lnTo>
                    <a:pt x="167" y="1275"/>
                  </a:lnTo>
                  <a:cubicBezTo>
                    <a:pt x="267" y="1241"/>
                    <a:pt x="300" y="1241"/>
                    <a:pt x="334" y="1208"/>
                  </a:cubicBezTo>
                  <a:cubicBezTo>
                    <a:pt x="467" y="774"/>
                    <a:pt x="767" y="474"/>
                    <a:pt x="1168" y="374"/>
                  </a:cubicBezTo>
                  <a:cubicBezTo>
                    <a:pt x="1268" y="307"/>
                    <a:pt x="1334" y="240"/>
                    <a:pt x="1301" y="140"/>
                  </a:cubicBezTo>
                  <a:cubicBezTo>
                    <a:pt x="1272" y="83"/>
                    <a:pt x="1194" y="0"/>
                    <a:pt x="11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917125" y="2030225"/>
              <a:ext cx="313600" cy="480050"/>
            </a:xfrm>
            <a:custGeom>
              <a:avLst/>
              <a:gdLst/>
              <a:ahLst/>
              <a:cxnLst/>
              <a:rect l="l" t="t" r="r" b="b"/>
              <a:pathLst>
                <a:path w="12544" h="19202" extrusionOk="0">
                  <a:moveTo>
                    <a:pt x="8218" y="14424"/>
                  </a:moveTo>
                  <a:cubicBezTo>
                    <a:pt x="8222" y="14424"/>
                    <a:pt x="8219" y="14432"/>
                    <a:pt x="8207" y="14444"/>
                  </a:cubicBezTo>
                  <a:cubicBezTo>
                    <a:pt x="8176" y="14480"/>
                    <a:pt x="8145" y="14513"/>
                    <a:pt x="8113" y="14542"/>
                  </a:cubicBezTo>
                  <a:lnTo>
                    <a:pt x="8113" y="14542"/>
                  </a:lnTo>
                  <a:cubicBezTo>
                    <a:pt x="8121" y="14531"/>
                    <a:pt x="8130" y="14521"/>
                    <a:pt x="8140" y="14511"/>
                  </a:cubicBezTo>
                  <a:cubicBezTo>
                    <a:pt x="8182" y="14448"/>
                    <a:pt x="8211" y="14424"/>
                    <a:pt x="8218" y="14424"/>
                  </a:cubicBezTo>
                  <a:close/>
                  <a:moveTo>
                    <a:pt x="7406" y="1"/>
                  </a:moveTo>
                  <a:lnTo>
                    <a:pt x="3003" y="2236"/>
                  </a:lnTo>
                  <a:cubicBezTo>
                    <a:pt x="3870" y="4104"/>
                    <a:pt x="4804" y="6072"/>
                    <a:pt x="5638" y="8006"/>
                  </a:cubicBezTo>
                  <a:cubicBezTo>
                    <a:pt x="6039" y="8940"/>
                    <a:pt x="6472" y="9908"/>
                    <a:pt x="6839" y="10875"/>
                  </a:cubicBezTo>
                  <a:cubicBezTo>
                    <a:pt x="7206" y="11842"/>
                    <a:pt x="7540" y="12776"/>
                    <a:pt x="7806" y="13677"/>
                  </a:cubicBezTo>
                  <a:cubicBezTo>
                    <a:pt x="7873" y="13877"/>
                    <a:pt x="7907" y="14077"/>
                    <a:pt x="7973" y="14278"/>
                  </a:cubicBezTo>
                  <a:lnTo>
                    <a:pt x="8007" y="14578"/>
                  </a:lnTo>
                  <a:lnTo>
                    <a:pt x="8007" y="14630"/>
                  </a:lnTo>
                  <a:lnTo>
                    <a:pt x="8007" y="14630"/>
                  </a:lnTo>
                  <a:cubicBezTo>
                    <a:pt x="7855" y="14741"/>
                    <a:pt x="7689" y="14810"/>
                    <a:pt x="7506" y="14878"/>
                  </a:cubicBezTo>
                  <a:cubicBezTo>
                    <a:pt x="7073" y="15045"/>
                    <a:pt x="6672" y="15178"/>
                    <a:pt x="6239" y="15278"/>
                  </a:cubicBezTo>
                  <a:cubicBezTo>
                    <a:pt x="5238" y="15545"/>
                    <a:pt x="4304" y="15712"/>
                    <a:pt x="3303" y="15845"/>
                  </a:cubicBezTo>
                  <a:cubicBezTo>
                    <a:pt x="2803" y="15879"/>
                    <a:pt x="2303" y="15979"/>
                    <a:pt x="1735" y="16012"/>
                  </a:cubicBezTo>
                  <a:lnTo>
                    <a:pt x="201" y="16146"/>
                  </a:lnTo>
                  <a:lnTo>
                    <a:pt x="1" y="18581"/>
                  </a:lnTo>
                  <a:cubicBezTo>
                    <a:pt x="1753" y="18973"/>
                    <a:pt x="3566" y="19201"/>
                    <a:pt x="5377" y="19201"/>
                  </a:cubicBezTo>
                  <a:cubicBezTo>
                    <a:pt x="5876" y="19201"/>
                    <a:pt x="6375" y="19184"/>
                    <a:pt x="6872" y="19148"/>
                  </a:cubicBezTo>
                  <a:cubicBezTo>
                    <a:pt x="7540" y="19048"/>
                    <a:pt x="8173" y="18981"/>
                    <a:pt x="8807" y="18814"/>
                  </a:cubicBezTo>
                  <a:cubicBezTo>
                    <a:pt x="9574" y="18647"/>
                    <a:pt x="10308" y="18247"/>
                    <a:pt x="10975" y="17813"/>
                  </a:cubicBezTo>
                  <a:cubicBezTo>
                    <a:pt x="11409" y="17413"/>
                    <a:pt x="11809" y="17013"/>
                    <a:pt x="12076" y="16512"/>
                  </a:cubicBezTo>
                  <a:cubicBezTo>
                    <a:pt x="12376" y="15979"/>
                    <a:pt x="12543" y="15312"/>
                    <a:pt x="12543" y="14678"/>
                  </a:cubicBezTo>
                  <a:cubicBezTo>
                    <a:pt x="12543" y="14311"/>
                    <a:pt x="12510" y="13911"/>
                    <a:pt x="12476" y="13544"/>
                  </a:cubicBezTo>
                  <a:cubicBezTo>
                    <a:pt x="12443" y="13210"/>
                    <a:pt x="12343" y="12877"/>
                    <a:pt x="12310" y="12576"/>
                  </a:cubicBezTo>
                  <a:cubicBezTo>
                    <a:pt x="12043" y="11476"/>
                    <a:pt x="11709" y="10341"/>
                    <a:pt x="11342" y="9207"/>
                  </a:cubicBezTo>
                  <a:cubicBezTo>
                    <a:pt x="10975" y="8140"/>
                    <a:pt x="10608" y="7072"/>
                    <a:pt x="10175" y="6038"/>
                  </a:cubicBezTo>
                  <a:cubicBezTo>
                    <a:pt x="9341" y="4004"/>
                    <a:pt x="8407" y="2002"/>
                    <a:pt x="740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3819575" y="2382150"/>
              <a:ext cx="133450" cy="113425"/>
            </a:xfrm>
            <a:custGeom>
              <a:avLst/>
              <a:gdLst/>
              <a:ahLst/>
              <a:cxnLst/>
              <a:rect l="l" t="t" r="r" b="b"/>
              <a:pathLst>
                <a:path w="5338" h="4537" extrusionOk="0">
                  <a:moveTo>
                    <a:pt x="2265" y="0"/>
                  </a:moveTo>
                  <a:cubicBezTo>
                    <a:pt x="1822" y="0"/>
                    <a:pt x="1377" y="142"/>
                    <a:pt x="1001" y="434"/>
                  </a:cubicBezTo>
                  <a:cubicBezTo>
                    <a:pt x="934" y="467"/>
                    <a:pt x="901" y="467"/>
                    <a:pt x="901" y="501"/>
                  </a:cubicBezTo>
                  <a:cubicBezTo>
                    <a:pt x="67" y="1301"/>
                    <a:pt x="0" y="2602"/>
                    <a:pt x="767" y="3470"/>
                  </a:cubicBezTo>
                  <a:cubicBezTo>
                    <a:pt x="1034" y="3703"/>
                    <a:pt x="1334" y="3937"/>
                    <a:pt x="1668" y="4037"/>
                  </a:cubicBezTo>
                  <a:cubicBezTo>
                    <a:pt x="2402" y="4303"/>
                    <a:pt x="3202" y="4470"/>
                    <a:pt x="4003" y="4537"/>
                  </a:cubicBezTo>
                  <a:lnTo>
                    <a:pt x="5337" y="2602"/>
                  </a:lnTo>
                  <a:lnTo>
                    <a:pt x="3903" y="801"/>
                  </a:lnTo>
                  <a:cubicBezTo>
                    <a:pt x="3495" y="276"/>
                    <a:pt x="2883" y="0"/>
                    <a:pt x="226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3894975" y="1969750"/>
              <a:ext cx="308225" cy="315675"/>
            </a:xfrm>
            <a:custGeom>
              <a:avLst/>
              <a:gdLst/>
              <a:ahLst/>
              <a:cxnLst/>
              <a:rect l="l" t="t" r="r" b="b"/>
              <a:pathLst>
                <a:path w="12329" h="12627" extrusionOk="0">
                  <a:moveTo>
                    <a:pt x="4796" y="1"/>
                  </a:moveTo>
                  <a:cubicBezTo>
                    <a:pt x="1786" y="1"/>
                    <a:pt x="0" y="2700"/>
                    <a:pt x="1888" y="6289"/>
                  </a:cubicBezTo>
                  <a:cubicBezTo>
                    <a:pt x="3155" y="8591"/>
                    <a:pt x="4723" y="10759"/>
                    <a:pt x="6558" y="12627"/>
                  </a:cubicBezTo>
                  <a:lnTo>
                    <a:pt x="12328" y="9625"/>
                  </a:lnTo>
                  <a:cubicBezTo>
                    <a:pt x="12328" y="9625"/>
                    <a:pt x="10694" y="752"/>
                    <a:pt x="5524" y="51"/>
                  </a:cubicBezTo>
                  <a:cubicBezTo>
                    <a:pt x="5274" y="17"/>
                    <a:pt x="5032" y="1"/>
                    <a:pt x="4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37"/>
          <p:cNvGrpSpPr/>
          <p:nvPr/>
        </p:nvGrpSpPr>
        <p:grpSpPr>
          <a:xfrm>
            <a:off x="961047" y="1117114"/>
            <a:ext cx="167663" cy="167663"/>
            <a:chOff x="1413550" y="461050"/>
            <a:chExt cx="3845475" cy="3845475"/>
          </a:xfrm>
        </p:grpSpPr>
        <p:sp>
          <p:nvSpPr>
            <p:cNvPr id="2625" name="Google Shape;2625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14A09671-DF81-4EE5-AC68-D4310DE8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88" y="1461450"/>
            <a:ext cx="1823687" cy="1823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621" name="Google Shape;2621;p37"/>
          <p:cNvGrpSpPr/>
          <p:nvPr/>
        </p:nvGrpSpPr>
        <p:grpSpPr>
          <a:xfrm>
            <a:off x="2438072" y="240345"/>
            <a:ext cx="167663" cy="167663"/>
            <a:chOff x="1413550" y="461050"/>
            <a:chExt cx="3845475" cy="3845475"/>
          </a:xfrm>
        </p:grpSpPr>
        <p:sp>
          <p:nvSpPr>
            <p:cNvPr id="2622" name="Google Shape;2622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318592" y="104054"/>
            <a:ext cx="8825408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post </a:t>
            </a:r>
            <a:r>
              <a:rPr lang="en-US" sz="4000"/>
              <a:t>training by </a:t>
            </a:r>
            <a:r>
              <a:rPr lang="en-US" sz="4000" dirty="0"/>
              <a:t>Group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816F5-3543-4284-9DB5-BC2C98DB6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2" y="1184054"/>
            <a:ext cx="5886265" cy="1199232"/>
          </a:xfrm>
          <a:prstGeom prst="rect">
            <a:avLst/>
          </a:prstGeom>
        </p:spPr>
      </p:pic>
      <p:sp>
        <p:nvSpPr>
          <p:cNvPr id="6" name="Google Shape;3000;p48">
            <a:extLst>
              <a:ext uri="{FF2B5EF4-FFF2-40B4-BE49-F238E27FC236}">
                <a16:creationId xmlns:a16="http://schemas.microsoft.com/office/drawing/2014/main" id="{ECF7A331-B2EF-409A-A22C-3765F9374EA9}"/>
              </a:ext>
            </a:extLst>
          </p:cNvPr>
          <p:cNvSpPr txBox="1">
            <a:spLocks/>
          </p:cNvSpPr>
          <p:nvPr/>
        </p:nvSpPr>
        <p:spPr>
          <a:xfrm>
            <a:off x="4054324" y="1514586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input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49AA5-1003-4B58-B3E8-3D237E762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92" y="2454265"/>
            <a:ext cx="5812971" cy="2519615"/>
          </a:xfrm>
          <a:prstGeom prst="rect">
            <a:avLst/>
          </a:prstGeom>
        </p:spPr>
      </p:pic>
      <p:sp>
        <p:nvSpPr>
          <p:cNvPr id="9" name="Google Shape;3000;p48">
            <a:extLst>
              <a:ext uri="{FF2B5EF4-FFF2-40B4-BE49-F238E27FC236}">
                <a16:creationId xmlns:a16="http://schemas.microsoft.com/office/drawing/2014/main" id="{82B40A2C-62CE-4670-BFEF-3EE8D220059E}"/>
              </a:ext>
            </a:extLst>
          </p:cNvPr>
          <p:cNvSpPr txBox="1">
            <a:spLocks/>
          </p:cNvSpPr>
          <p:nvPr/>
        </p:nvSpPr>
        <p:spPr>
          <a:xfrm>
            <a:off x="3261724" y="2264054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2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1" y="60511"/>
            <a:ext cx="6125749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post message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E0CDF-EC1F-4114-A51E-16434AAE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1140511"/>
            <a:ext cx="6901024" cy="3200901"/>
          </a:xfrm>
          <a:prstGeom prst="rect">
            <a:avLst/>
          </a:prstGeom>
        </p:spPr>
      </p:pic>
      <p:sp>
        <p:nvSpPr>
          <p:cNvPr id="5" name="Google Shape;3000;p48">
            <a:extLst>
              <a:ext uri="{FF2B5EF4-FFF2-40B4-BE49-F238E27FC236}">
                <a16:creationId xmlns:a16="http://schemas.microsoft.com/office/drawing/2014/main" id="{664C6463-FD8C-45AD-95C2-C90D6264C19E}"/>
              </a:ext>
            </a:extLst>
          </p:cNvPr>
          <p:cNvSpPr txBox="1">
            <a:spLocks/>
          </p:cNvSpPr>
          <p:nvPr/>
        </p:nvSpPr>
        <p:spPr>
          <a:xfrm>
            <a:off x="4917924" y="1623443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input</a:t>
            </a:r>
            <a:endParaRPr lang="en-US" dirty="0"/>
          </a:p>
        </p:txBody>
      </p:sp>
      <p:sp>
        <p:nvSpPr>
          <p:cNvPr id="6" name="Google Shape;3000;p48">
            <a:extLst>
              <a:ext uri="{FF2B5EF4-FFF2-40B4-BE49-F238E27FC236}">
                <a16:creationId xmlns:a16="http://schemas.microsoft.com/office/drawing/2014/main" id="{5A5A39C0-CDF9-4DD5-A240-C7F793108C53}"/>
              </a:ext>
            </a:extLst>
          </p:cNvPr>
          <p:cNvSpPr txBox="1">
            <a:spLocks/>
          </p:cNvSpPr>
          <p:nvPr/>
        </p:nvSpPr>
        <p:spPr>
          <a:xfrm>
            <a:off x="3798855" y="2859140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5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1" y="60511"/>
            <a:ext cx="9210036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get messages by training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9D312-5200-4A28-A268-BE504100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0" y="1140511"/>
            <a:ext cx="5397047" cy="3591696"/>
          </a:xfrm>
          <a:prstGeom prst="rect">
            <a:avLst/>
          </a:prstGeom>
        </p:spPr>
      </p:pic>
      <p:sp>
        <p:nvSpPr>
          <p:cNvPr id="5" name="Google Shape;3000;p48">
            <a:extLst>
              <a:ext uri="{FF2B5EF4-FFF2-40B4-BE49-F238E27FC236}">
                <a16:creationId xmlns:a16="http://schemas.microsoft.com/office/drawing/2014/main" id="{0F9E8ADA-04F5-4A3B-B215-19D272CE1C9B}"/>
              </a:ext>
            </a:extLst>
          </p:cNvPr>
          <p:cNvSpPr txBox="1">
            <a:spLocks/>
          </p:cNvSpPr>
          <p:nvPr/>
        </p:nvSpPr>
        <p:spPr>
          <a:xfrm>
            <a:off x="3740798" y="2667275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1" y="60511"/>
            <a:ext cx="6125749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get group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E278B-235D-4397-AB0A-E46A7C0F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1" y="1053080"/>
            <a:ext cx="4403044" cy="3923504"/>
          </a:xfrm>
          <a:prstGeom prst="rect">
            <a:avLst/>
          </a:prstGeom>
        </p:spPr>
      </p:pic>
      <p:sp>
        <p:nvSpPr>
          <p:cNvPr id="6" name="Google Shape;3000;p48">
            <a:extLst>
              <a:ext uri="{FF2B5EF4-FFF2-40B4-BE49-F238E27FC236}">
                <a16:creationId xmlns:a16="http://schemas.microsoft.com/office/drawing/2014/main" id="{024EFA43-CA30-4AD3-93B6-B2D3123F44F5}"/>
              </a:ext>
            </a:extLst>
          </p:cNvPr>
          <p:cNvSpPr txBox="1">
            <a:spLocks/>
          </p:cNvSpPr>
          <p:nvPr/>
        </p:nvSpPr>
        <p:spPr>
          <a:xfrm>
            <a:off x="3552112" y="2365655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4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2" y="278225"/>
            <a:ext cx="4881652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Authentication</a:t>
            </a:r>
            <a:endParaRPr lang="en-US" dirty="0"/>
          </a:p>
        </p:txBody>
      </p:sp>
      <p:sp>
        <p:nvSpPr>
          <p:cNvPr id="3001" name="Google Shape;3001;p48"/>
          <p:cNvSpPr txBox="1">
            <a:spLocks noGrp="1"/>
          </p:cNvSpPr>
          <p:nvPr>
            <p:ph type="subTitle" idx="1"/>
          </p:nvPr>
        </p:nvSpPr>
        <p:spPr>
          <a:xfrm>
            <a:off x="626921" y="1768166"/>
            <a:ext cx="7025904" cy="2360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ign in using google login.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alidation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jwt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tokens received by the user in login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02" name="Google Shape;3002;p48"/>
          <p:cNvSpPr txBox="1">
            <a:spLocks noGrp="1"/>
          </p:cNvSpPr>
          <p:nvPr>
            <p:ph type="subTitle" idx="2"/>
          </p:nvPr>
        </p:nvSpPr>
        <p:spPr>
          <a:xfrm>
            <a:off x="626921" y="1268257"/>
            <a:ext cx="3945079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apped the data to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37379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41"/>
          <p:cNvSpPr txBox="1">
            <a:spLocks noGrp="1"/>
          </p:cNvSpPr>
          <p:nvPr>
            <p:ph type="title"/>
          </p:nvPr>
        </p:nvSpPr>
        <p:spPr>
          <a:xfrm>
            <a:off x="231527" y="152022"/>
            <a:ext cx="5542833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Login and Types of users</a:t>
            </a:r>
            <a:endParaRPr sz="3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132AEF-4711-4420-9447-30F80E0E3549}"/>
              </a:ext>
            </a:extLst>
          </p:cNvPr>
          <p:cNvGrpSpPr/>
          <p:nvPr/>
        </p:nvGrpSpPr>
        <p:grpSpPr>
          <a:xfrm>
            <a:off x="4997416" y="1867919"/>
            <a:ext cx="4146584" cy="3206545"/>
            <a:chOff x="4807274" y="1970319"/>
            <a:chExt cx="4157283" cy="3119147"/>
          </a:xfrm>
        </p:grpSpPr>
        <p:grpSp>
          <p:nvGrpSpPr>
            <p:cNvPr id="2735" name="Google Shape;2735;p41"/>
            <p:cNvGrpSpPr/>
            <p:nvPr/>
          </p:nvGrpSpPr>
          <p:grpSpPr>
            <a:xfrm>
              <a:off x="4807274" y="4963466"/>
              <a:ext cx="3846821" cy="126000"/>
              <a:chOff x="401700" y="3990925"/>
              <a:chExt cx="4170900" cy="126000"/>
            </a:xfrm>
          </p:grpSpPr>
          <p:cxnSp>
            <p:nvCxnSpPr>
              <p:cNvPr id="2736" name="Google Shape;2736;p41"/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7" name="Google Shape;2737;p41"/>
              <p:cNvCxnSpPr/>
              <p:nvPr/>
            </p:nvCxnSpPr>
            <p:spPr>
              <a:xfrm>
                <a:off x="1055464" y="4116925"/>
                <a:ext cx="2329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38" name="Google Shape;2738;p41"/>
            <p:cNvGrpSpPr/>
            <p:nvPr/>
          </p:nvGrpSpPr>
          <p:grpSpPr>
            <a:xfrm>
              <a:off x="5266534" y="2092097"/>
              <a:ext cx="3698023" cy="2862843"/>
              <a:chOff x="3763700" y="1472425"/>
              <a:chExt cx="3169100" cy="2453375"/>
            </a:xfrm>
          </p:grpSpPr>
          <p:sp>
            <p:nvSpPr>
              <p:cNvPr id="2739" name="Google Shape;2739;p41"/>
              <p:cNvSpPr/>
              <p:nvPr/>
            </p:nvSpPr>
            <p:spPr>
              <a:xfrm>
                <a:off x="5497500" y="1586475"/>
                <a:ext cx="941225" cy="1688200"/>
              </a:xfrm>
              <a:custGeom>
                <a:avLst/>
                <a:gdLst/>
                <a:ahLst/>
                <a:cxnLst/>
                <a:rect l="l" t="t" r="r" b="b"/>
                <a:pathLst>
                  <a:path w="37649" h="67528" extrusionOk="0">
                    <a:moveTo>
                      <a:pt x="1" y="1"/>
                    </a:moveTo>
                    <a:lnTo>
                      <a:pt x="1" y="67527"/>
                    </a:lnTo>
                    <a:lnTo>
                      <a:pt x="37649" y="67527"/>
                    </a:lnTo>
                    <a:lnTo>
                      <a:pt x="376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41"/>
              <p:cNvSpPr/>
              <p:nvPr/>
            </p:nvSpPr>
            <p:spPr>
              <a:xfrm>
                <a:off x="5892500" y="1627550"/>
                <a:ext cx="416525" cy="1607350"/>
              </a:xfrm>
              <a:custGeom>
                <a:avLst/>
                <a:gdLst/>
                <a:ahLst/>
                <a:cxnLst/>
                <a:rect l="l" t="t" r="r" b="b"/>
                <a:pathLst>
                  <a:path w="16661" h="64294" extrusionOk="0">
                    <a:moveTo>
                      <a:pt x="8057" y="0"/>
                    </a:moveTo>
                    <a:lnTo>
                      <a:pt x="0" y="64294"/>
                    </a:lnTo>
                    <a:lnTo>
                      <a:pt x="8604" y="64294"/>
                    </a:lnTo>
                    <a:lnTo>
                      <a:pt x="16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41"/>
              <p:cNvSpPr/>
              <p:nvPr/>
            </p:nvSpPr>
            <p:spPr>
              <a:xfrm>
                <a:off x="5617425" y="1627550"/>
                <a:ext cx="275100" cy="1607350"/>
              </a:xfrm>
              <a:custGeom>
                <a:avLst/>
                <a:gdLst/>
                <a:ahLst/>
                <a:cxnLst/>
                <a:rect l="l" t="t" r="r" b="b"/>
                <a:pathLst>
                  <a:path w="11004" h="64294" extrusionOk="0">
                    <a:moveTo>
                      <a:pt x="8005" y="0"/>
                    </a:moveTo>
                    <a:lnTo>
                      <a:pt x="1" y="64294"/>
                    </a:lnTo>
                    <a:lnTo>
                      <a:pt x="2947" y="64294"/>
                    </a:lnTo>
                    <a:lnTo>
                      <a:pt x="110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41"/>
              <p:cNvSpPr/>
              <p:nvPr/>
            </p:nvSpPr>
            <p:spPr>
              <a:xfrm>
                <a:off x="6438700" y="1586475"/>
                <a:ext cx="16325" cy="16882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7528" extrusionOk="0">
                    <a:moveTo>
                      <a:pt x="1" y="1"/>
                    </a:moveTo>
                    <a:lnTo>
                      <a:pt x="1" y="67527"/>
                    </a:lnTo>
                    <a:lnTo>
                      <a:pt x="653" y="67527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41"/>
              <p:cNvSpPr/>
              <p:nvPr/>
            </p:nvSpPr>
            <p:spPr>
              <a:xfrm>
                <a:off x="3763700" y="1472425"/>
                <a:ext cx="76300" cy="2453375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98135" extrusionOk="0">
                    <a:moveTo>
                      <a:pt x="3051" y="0"/>
                    </a:moveTo>
                    <a:cubicBezTo>
                      <a:pt x="1357" y="0"/>
                      <a:pt x="1" y="1382"/>
                      <a:pt x="27" y="3077"/>
                    </a:cubicBezTo>
                    <a:lnTo>
                      <a:pt x="27" y="98135"/>
                    </a:lnTo>
                    <a:lnTo>
                      <a:pt x="3051" y="98135"/>
                    </a:lnTo>
                    <a:lnTo>
                      <a:pt x="3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41"/>
              <p:cNvSpPr/>
              <p:nvPr/>
            </p:nvSpPr>
            <p:spPr>
              <a:xfrm>
                <a:off x="3839325" y="1472425"/>
                <a:ext cx="41075" cy="24533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135" extrusionOk="0">
                    <a:moveTo>
                      <a:pt x="0" y="0"/>
                    </a:moveTo>
                    <a:lnTo>
                      <a:pt x="0" y="98135"/>
                    </a:lnTo>
                    <a:lnTo>
                      <a:pt x="1643" y="98135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41"/>
              <p:cNvSpPr/>
              <p:nvPr/>
            </p:nvSpPr>
            <p:spPr>
              <a:xfrm>
                <a:off x="3849750" y="1586475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41"/>
              <p:cNvSpPr/>
              <p:nvPr/>
            </p:nvSpPr>
            <p:spPr>
              <a:xfrm>
                <a:off x="3849750" y="1817875"/>
                <a:ext cx="11667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3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08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41"/>
              <p:cNvSpPr/>
              <p:nvPr/>
            </p:nvSpPr>
            <p:spPr>
              <a:xfrm>
                <a:off x="3849750" y="2048600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09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41"/>
              <p:cNvSpPr/>
              <p:nvPr/>
            </p:nvSpPr>
            <p:spPr>
              <a:xfrm>
                <a:off x="3849750" y="2280000"/>
                <a:ext cx="11667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3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08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41"/>
              <p:cNvSpPr/>
              <p:nvPr/>
            </p:nvSpPr>
            <p:spPr>
              <a:xfrm>
                <a:off x="3849750" y="2510725"/>
                <a:ext cx="1166750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18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09"/>
                    </a:cubicBezTo>
                    <a:cubicBezTo>
                      <a:pt x="0" y="1278"/>
                      <a:pt x="365" y="1617"/>
                      <a:pt x="835" y="1617"/>
                    </a:cubicBezTo>
                    <a:lnTo>
                      <a:pt x="46669" y="1617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41"/>
              <p:cNvSpPr/>
              <p:nvPr/>
            </p:nvSpPr>
            <p:spPr>
              <a:xfrm>
                <a:off x="3849750" y="2742125"/>
                <a:ext cx="116675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17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08"/>
                    </a:cubicBezTo>
                    <a:cubicBezTo>
                      <a:pt x="0" y="1278"/>
                      <a:pt x="365" y="1617"/>
                      <a:pt x="835" y="1617"/>
                    </a:cubicBezTo>
                    <a:lnTo>
                      <a:pt x="46669" y="1617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41"/>
              <p:cNvSpPr/>
              <p:nvPr/>
            </p:nvSpPr>
            <p:spPr>
              <a:xfrm>
                <a:off x="3849750" y="2972200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41"/>
              <p:cNvSpPr/>
              <p:nvPr/>
            </p:nvSpPr>
            <p:spPr>
              <a:xfrm>
                <a:off x="3849750" y="3204250"/>
                <a:ext cx="1166750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17" extrusionOk="0">
                    <a:moveTo>
                      <a:pt x="835" y="0"/>
                    </a:moveTo>
                    <a:cubicBezTo>
                      <a:pt x="365" y="0"/>
                      <a:pt x="0" y="339"/>
                      <a:pt x="0" y="809"/>
                    </a:cubicBezTo>
                    <a:cubicBezTo>
                      <a:pt x="0" y="1252"/>
                      <a:pt x="365" y="1617"/>
                      <a:pt x="835" y="1617"/>
                    </a:cubicBezTo>
                    <a:lnTo>
                      <a:pt x="46669" y="1617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41"/>
              <p:cNvSpPr/>
              <p:nvPr/>
            </p:nvSpPr>
            <p:spPr>
              <a:xfrm>
                <a:off x="3849750" y="3434325"/>
                <a:ext cx="11667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4" extrusionOk="0">
                    <a:moveTo>
                      <a:pt x="835" y="1"/>
                    </a:moveTo>
                    <a:cubicBezTo>
                      <a:pt x="365" y="1"/>
                      <a:pt x="0" y="366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41"/>
              <p:cNvSpPr/>
              <p:nvPr/>
            </p:nvSpPr>
            <p:spPr>
              <a:xfrm>
                <a:off x="3849750" y="3665725"/>
                <a:ext cx="11667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46670" h="1643" extrusionOk="0">
                    <a:moveTo>
                      <a:pt x="835" y="0"/>
                    </a:moveTo>
                    <a:cubicBezTo>
                      <a:pt x="365" y="0"/>
                      <a:pt x="0" y="365"/>
                      <a:pt x="0" y="835"/>
                    </a:cubicBezTo>
                    <a:cubicBezTo>
                      <a:pt x="0" y="1278"/>
                      <a:pt x="365" y="1643"/>
                      <a:pt x="835" y="1643"/>
                    </a:cubicBezTo>
                    <a:lnTo>
                      <a:pt x="46669" y="1643"/>
                    </a:lnTo>
                    <a:lnTo>
                      <a:pt x="466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41"/>
              <p:cNvSpPr/>
              <p:nvPr/>
            </p:nvSpPr>
            <p:spPr>
              <a:xfrm>
                <a:off x="4979325" y="1472425"/>
                <a:ext cx="75625" cy="24527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98109" extrusionOk="0">
                    <a:moveTo>
                      <a:pt x="3025" y="0"/>
                    </a:moveTo>
                    <a:cubicBezTo>
                      <a:pt x="1330" y="0"/>
                      <a:pt x="0" y="1382"/>
                      <a:pt x="0" y="3051"/>
                    </a:cubicBezTo>
                    <a:lnTo>
                      <a:pt x="0" y="98109"/>
                    </a:lnTo>
                    <a:lnTo>
                      <a:pt x="3025" y="98109"/>
                    </a:ln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41"/>
              <p:cNvSpPr/>
              <p:nvPr/>
            </p:nvSpPr>
            <p:spPr>
              <a:xfrm>
                <a:off x="5054925" y="1472425"/>
                <a:ext cx="41100" cy="245337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98135" extrusionOk="0">
                    <a:moveTo>
                      <a:pt x="1" y="0"/>
                    </a:moveTo>
                    <a:lnTo>
                      <a:pt x="1" y="98135"/>
                    </a:lnTo>
                    <a:lnTo>
                      <a:pt x="1643" y="98135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41"/>
              <p:cNvSpPr/>
              <p:nvPr/>
            </p:nvSpPr>
            <p:spPr>
              <a:xfrm>
                <a:off x="5450575" y="3449975"/>
                <a:ext cx="168850" cy="401525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16061" extrusionOk="0">
                    <a:moveTo>
                      <a:pt x="4902" y="0"/>
                    </a:moveTo>
                    <a:lnTo>
                      <a:pt x="4902" y="26"/>
                    </a:lnTo>
                    <a:cubicBezTo>
                      <a:pt x="2190" y="26"/>
                      <a:pt x="0" y="3624"/>
                      <a:pt x="0" y="8057"/>
                    </a:cubicBezTo>
                    <a:cubicBezTo>
                      <a:pt x="0" y="12489"/>
                      <a:pt x="2190" y="16061"/>
                      <a:pt x="4902" y="16061"/>
                    </a:cubicBezTo>
                    <a:lnTo>
                      <a:pt x="6753" y="16061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41"/>
              <p:cNvSpPr/>
              <p:nvPr/>
            </p:nvSpPr>
            <p:spPr>
              <a:xfrm>
                <a:off x="5497500" y="3450625"/>
                <a:ext cx="244450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6035" extrusionOk="0">
                    <a:moveTo>
                      <a:pt x="4876" y="0"/>
                    </a:moveTo>
                    <a:cubicBezTo>
                      <a:pt x="2191" y="0"/>
                      <a:pt x="1" y="3598"/>
                      <a:pt x="1" y="8031"/>
                    </a:cubicBezTo>
                    <a:cubicBezTo>
                      <a:pt x="1" y="12463"/>
                      <a:pt x="2191" y="16035"/>
                      <a:pt x="4876" y="16035"/>
                    </a:cubicBezTo>
                    <a:cubicBezTo>
                      <a:pt x="7588" y="16035"/>
                      <a:pt x="9778" y="12463"/>
                      <a:pt x="9778" y="8031"/>
                    </a:cubicBezTo>
                    <a:cubicBezTo>
                      <a:pt x="9778" y="3598"/>
                      <a:pt x="7588" y="0"/>
                      <a:pt x="4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41"/>
              <p:cNvSpPr/>
              <p:nvPr/>
            </p:nvSpPr>
            <p:spPr>
              <a:xfrm>
                <a:off x="5481200" y="3376975"/>
                <a:ext cx="231425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9257" h="21953" extrusionOk="0">
                    <a:moveTo>
                      <a:pt x="6701" y="0"/>
                    </a:moveTo>
                    <a:cubicBezTo>
                      <a:pt x="2999" y="0"/>
                      <a:pt x="1" y="4902"/>
                      <a:pt x="1" y="10977"/>
                    </a:cubicBezTo>
                    <a:cubicBezTo>
                      <a:pt x="1" y="17025"/>
                      <a:pt x="2999" y="21953"/>
                      <a:pt x="6701" y="21953"/>
                    </a:cubicBezTo>
                    <a:lnTo>
                      <a:pt x="9256" y="21953"/>
                    </a:lnTo>
                    <a:lnTo>
                      <a:pt x="92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41"/>
              <p:cNvSpPr/>
              <p:nvPr/>
            </p:nvSpPr>
            <p:spPr>
              <a:xfrm>
                <a:off x="5544425" y="3376975"/>
                <a:ext cx="335700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13428" h="21953" extrusionOk="0">
                    <a:moveTo>
                      <a:pt x="6727" y="0"/>
                    </a:moveTo>
                    <a:cubicBezTo>
                      <a:pt x="3025" y="0"/>
                      <a:pt x="1" y="4902"/>
                      <a:pt x="1" y="10977"/>
                    </a:cubicBezTo>
                    <a:cubicBezTo>
                      <a:pt x="1" y="17025"/>
                      <a:pt x="3025" y="21953"/>
                      <a:pt x="6727" y="21953"/>
                    </a:cubicBezTo>
                    <a:cubicBezTo>
                      <a:pt x="10430" y="21953"/>
                      <a:pt x="13428" y="17025"/>
                      <a:pt x="13428" y="10977"/>
                    </a:cubicBezTo>
                    <a:cubicBezTo>
                      <a:pt x="13428" y="4902"/>
                      <a:pt x="10430" y="0"/>
                      <a:pt x="6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41"/>
              <p:cNvSpPr/>
              <p:nvPr/>
            </p:nvSpPr>
            <p:spPr>
              <a:xfrm>
                <a:off x="5712600" y="3629225"/>
                <a:ext cx="1039000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41560" h="1774" extrusionOk="0">
                    <a:moveTo>
                      <a:pt x="887" y="0"/>
                    </a:moveTo>
                    <a:cubicBezTo>
                      <a:pt x="391" y="0"/>
                      <a:pt x="0" y="391"/>
                      <a:pt x="0" y="887"/>
                    </a:cubicBezTo>
                    <a:cubicBezTo>
                      <a:pt x="0" y="1382"/>
                      <a:pt x="391" y="1773"/>
                      <a:pt x="887" y="1773"/>
                    </a:cubicBezTo>
                    <a:lnTo>
                      <a:pt x="41559" y="1773"/>
                    </a:lnTo>
                    <a:lnTo>
                      <a:pt x="415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41"/>
              <p:cNvSpPr/>
              <p:nvPr/>
            </p:nvSpPr>
            <p:spPr>
              <a:xfrm>
                <a:off x="6529950" y="3376975"/>
                <a:ext cx="230775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21953" extrusionOk="0">
                    <a:moveTo>
                      <a:pt x="6701" y="0"/>
                    </a:moveTo>
                    <a:cubicBezTo>
                      <a:pt x="2999" y="0"/>
                      <a:pt x="1" y="4902"/>
                      <a:pt x="1" y="10977"/>
                    </a:cubicBezTo>
                    <a:cubicBezTo>
                      <a:pt x="1" y="17025"/>
                      <a:pt x="2999" y="21953"/>
                      <a:pt x="6701" y="21953"/>
                    </a:cubicBezTo>
                    <a:lnTo>
                      <a:pt x="9230" y="21953"/>
                    </a:lnTo>
                    <a:lnTo>
                      <a:pt x="9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41"/>
              <p:cNvSpPr/>
              <p:nvPr/>
            </p:nvSpPr>
            <p:spPr>
              <a:xfrm>
                <a:off x="6593175" y="3376975"/>
                <a:ext cx="335700" cy="548825"/>
              </a:xfrm>
              <a:custGeom>
                <a:avLst/>
                <a:gdLst/>
                <a:ahLst/>
                <a:cxnLst/>
                <a:rect l="l" t="t" r="r" b="b"/>
                <a:pathLst>
                  <a:path w="13428" h="21953" extrusionOk="0">
                    <a:moveTo>
                      <a:pt x="6701" y="0"/>
                    </a:moveTo>
                    <a:cubicBezTo>
                      <a:pt x="2999" y="0"/>
                      <a:pt x="1" y="4902"/>
                      <a:pt x="1" y="10977"/>
                    </a:cubicBezTo>
                    <a:cubicBezTo>
                      <a:pt x="1" y="17025"/>
                      <a:pt x="2999" y="21953"/>
                      <a:pt x="6701" y="21953"/>
                    </a:cubicBezTo>
                    <a:cubicBezTo>
                      <a:pt x="10430" y="21953"/>
                      <a:pt x="13428" y="17025"/>
                      <a:pt x="13428" y="10977"/>
                    </a:cubicBezTo>
                    <a:cubicBezTo>
                      <a:pt x="13428" y="4902"/>
                      <a:pt x="10430" y="0"/>
                      <a:pt x="6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41"/>
              <p:cNvSpPr/>
              <p:nvPr/>
            </p:nvSpPr>
            <p:spPr>
              <a:xfrm>
                <a:off x="6642075" y="3449975"/>
                <a:ext cx="168825" cy="4015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6061" extrusionOk="0">
                    <a:moveTo>
                      <a:pt x="4902" y="0"/>
                    </a:moveTo>
                    <a:lnTo>
                      <a:pt x="4902" y="26"/>
                    </a:lnTo>
                    <a:cubicBezTo>
                      <a:pt x="2190" y="26"/>
                      <a:pt x="0" y="3624"/>
                      <a:pt x="0" y="8057"/>
                    </a:cubicBezTo>
                    <a:cubicBezTo>
                      <a:pt x="0" y="12489"/>
                      <a:pt x="2190" y="16061"/>
                      <a:pt x="4902" y="16061"/>
                    </a:cubicBezTo>
                    <a:lnTo>
                      <a:pt x="6753" y="16061"/>
                    </a:lnTo>
                    <a:lnTo>
                      <a:pt x="67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41"/>
              <p:cNvSpPr/>
              <p:nvPr/>
            </p:nvSpPr>
            <p:spPr>
              <a:xfrm>
                <a:off x="6688350" y="3450625"/>
                <a:ext cx="244450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9778" h="16035" extrusionOk="0">
                    <a:moveTo>
                      <a:pt x="4902" y="0"/>
                    </a:moveTo>
                    <a:cubicBezTo>
                      <a:pt x="2190" y="0"/>
                      <a:pt x="0" y="3598"/>
                      <a:pt x="0" y="8031"/>
                    </a:cubicBezTo>
                    <a:cubicBezTo>
                      <a:pt x="0" y="12463"/>
                      <a:pt x="2190" y="16035"/>
                      <a:pt x="4902" y="16035"/>
                    </a:cubicBezTo>
                    <a:cubicBezTo>
                      <a:pt x="7587" y="16035"/>
                      <a:pt x="9777" y="12463"/>
                      <a:pt x="9777" y="8031"/>
                    </a:cubicBezTo>
                    <a:cubicBezTo>
                      <a:pt x="9777" y="3598"/>
                      <a:pt x="7587" y="0"/>
                      <a:pt x="4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6" name="Google Shape;2766;p41"/>
            <p:cNvGrpSpPr/>
            <p:nvPr/>
          </p:nvGrpSpPr>
          <p:grpSpPr>
            <a:xfrm>
              <a:off x="6391196" y="1970319"/>
              <a:ext cx="1063992" cy="2993163"/>
              <a:chOff x="2027950" y="1511525"/>
              <a:chExt cx="956225" cy="2690000"/>
            </a:xfrm>
          </p:grpSpPr>
          <p:sp>
            <p:nvSpPr>
              <p:cNvPr id="2767" name="Google Shape;2767;p41"/>
              <p:cNvSpPr/>
              <p:nvPr/>
            </p:nvSpPr>
            <p:spPr>
              <a:xfrm>
                <a:off x="2483575" y="1586700"/>
                <a:ext cx="228800" cy="230875"/>
              </a:xfrm>
              <a:custGeom>
                <a:avLst/>
                <a:gdLst/>
                <a:ahLst/>
                <a:cxnLst/>
                <a:rect l="l" t="t" r="r" b="b"/>
                <a:pathLst>
                  <a:path w="9152" h="9235" extrusionOk="0">
                    <a:moveTo>
                      <a:pt x="1920" y="0"/>
                    </a:moveTo>
                    <a:cubicBezTo>
                      <a:pt x="1705" y="0"/>
                      <a:pt x="1491" y="14"/>
                      <a:pt x="1278" y="44"/>
                    </a:cubicBezTo>
                    <a:cubicBezTo>
                      <a:pt x="0" y="617"/>
                      <a:pt x="235" y="3564"/>
                      <a:pt x="391" y="5050"/>
                    </a:cubicBezTo>
                    <a:cubicBezTo>
                      <a:pt x="391" y="5050"/>
                      <a:pt x="5100" y="9235"/>
                      <a:pt x="7038" y="9235"/>
                    </a:cubicBezTo>
                    <a:cubicBezTo>
                      <a:pt x="7175" y="9235"/>
                      <a:pt x="7298" y="9214"/>
                      <a:pt x="7405" y="9169"/>
                    </a:cubicBezTo>
                    <a:cubicBezTo>
                      <a:pt x="8995" y="8465"/>
                      <a:pt x="9152" y="4711"/>
                      <a:pt x="8734" y="3876"/>
                    </a:cubicBezTo>
                    <a:cubicBezTo>
                      <a:pt x="8344" y="3095"/>
                      <a:pt x="5114" y="0"/>
                      <a:pt x="19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41"/>
              <p:cNvSpPr/>
              <p:nvPr/>
            </p:nvSpPr>
            <p:spPr>
              <a:xfrm>
                <a:off x="2103575" y="1949700"/>
                <a:ext cx="386550" cy="617800"/>
              </a:xfrm>
              <a:custGeom>
                <a:avLst/>
                <a:gdLst/>
                <a:ahLst/>
                <a:cxnLst/>
                <a:rect l="l" t="t" r="r" b="b"/>
                <a:pathLst>
                  <a:path w="15462" h="24712" extrusionOk="0">
                    <a:moveTo>
                      <a:pt x="12640" y="1"/>
                    </a:moveTo>
                    <a:cubicBezTo>
                      <a:pt x="11736" y="1"/>
                      <a:pt x="10847" y="470"/>
                      <a:pt x="10377" y="1323"/>
                    </a:cubicBezTo>
                    <a:lnTo>
                      <a:pt x="10299" y="1454"/>
                    </a:lnTo>
                    <a:cubicBezTo>
                      <a:pt x="9829" y="2366"/>
                      <a:pt x="9517" y="3357"/>
                      <a:pt x="9464" y="4400"/>
                    </a:cubicBezTo>
                    <a:cubicBezTo>
                      <a:pt x="9360" y="5417"/>
                      <a:pt x="9230" y="6460"/>
                      <a:pt x="9073" y="7450"/>
                    </a:cubicBezTo>
                    <a:cubicBezTo>
                      <a:pt x="8917" y="8415"/>
                      <a:pt x="8787" y="9432"/>
                      <a:pt x="8578" y="10370"/>
                    </a:cubicBezTo>
                    <a:cubicBezTo>
                      <a:pt x="8422" y="11283"/>
                      <a:pt x="8187" y="12169"/>
                      <a:pt x="7874" y="13030"/>
                    </a:cubicBezTo>
                    <a:lnTo>
                      <a:pt x="7770" y="13290"/>
                    </a:lnTo>
                    <a:lnTo>
                      <a:pt x="7665" y="13499"/>
                    </a:lnTo>
                    <a:lnTo>
                      <a:pt x="7353" y="14099"/>
                    </a:lnTo>
                    <a:lnTo>
                      <a:pt x="6962" y="14724"/>
                    </a:lnTo>
                    <a:lnTo>
                      <a:pt x="6518" y="15324"/>
                    </a:lnTo>
                    <a:cubicBezTo>
                      <a:pt x="5945" y="16158"/>
                      <a:pt x="5293" y="16967"/>
                      <a:pt x="4641" y="17775"/>
                    </a:cubicBezTo>
                    <a:cubicBezTo>
                      <a:pt x="3311" y="19417"/>
                      <a:pt x="1930" y="21008"/>
                      <a:pt x="522" y="22598"/>
                    </a:cubicBezTo>
                    <a:cubicBezTo>
                      <a:pt x="52" y="23067"/>
                      <a:pt x="0" y="23850"/>
                      <a:pt x="470" y="24319"/>
                    </a:cubicBezTo>
                    <a:cubicBezTo>
                      <a:pt x="704" y="24580"/>
                      <a:pt x="1032" y="24711"/>
                      <a:pt x="1363" y="24711"/>
                    </a:cubicBezTo>
                    <a:cubicBezTo>
                      <a:pt x="1659" y="24711"/>
                      <a:pt x="1956" y="24606"/>
                      <a:pt x="2190" y="24397"/>
                    </a:cubicBezTo>
                    <a:cubicBezTo>
                      <a:pt x="3911" y="23094"/>
                      <a:pt x="5580" y="21712"/>
                      <a:pt x="7248" y="20278"/>
                    </a:cubicBezTo>
                    <a:cubicBezTo>
                      <a:pt x="8057" y="19574"/>
                      <a:pt x="8865" y="18818"/>
                      <a:pt x="9699" y="18036"/>
                    </a:cubicBezTo>
                    <a:lnTo>
                      <a:pt x="10273" y="17384"/>
                    </a:lnTo>
                    <a:lnTo>
                      <a:pt x="10872" y="16732"/>
                    </a:lnTo>
                    <a:cubicBezTo>
                      <a:pt x="11081" y="16497"/>
                      <a:pt x="11290" y="16289"/>
                      <a:pt x="11472" y="16028"/>
                    </a:cubicBezTo>
                    <a:lnTo>
                      <a:pt x="11811" y="15559"/>
                    </a:lnTo>
                    <a:lnTo>
                      <a:pt x="12072" y="15142"/>
                    </a:lnTo>
                    <a:cubicBezTo>
                      <a:pt x="12645" y="14073"/>
                      <a:pt x="13167" y="12952"/>
                      <a:pt x="13610" y="11778"/>
                    </a:cubicBezTo>
                    <a:cubicBezTo>
                      <a:pt x="14001" y="10709"/>
                      <a:pt x="14314" y="9640"/>
                      <a:pt x="14601" y="8519"/>
                    </a:cubicBezTo>
                    <a:cubicBezTo>
                      <a:pt x="14861" y="7450"/>
                      <a:pt x="15096" y="6381"/>
                      <a:pt x="15305" y="5260"/>
                    </a:cubicBezTo>
                    <a:cubicBezTo>
                      <a:pt x="15409" y="4713"/>
                      <a:pt x="15461" y="4165"/>
                      <a:pt x="15461" y="3592"/>
                    </a:cubicBezTo>
                    <a:cubicBezTo>
                      <a:pt x="15461" y="3018"/>
                      <a:pt x="15409" y="2418"/>
                      <a:pt x="15226" y="1871"/>
                    </a:cubicBezTo>
                    <a:cubicBezTo>
                      <a:pt x="15018" y="1219"/>
                      <a:pt x="14575" y="672"/>
                      <a:pt x="13949" y="359"/>
                    </a:cubicBezTo>
                    <a:cubicBezTo>
                      <a:pt x="13542" y="116"/>
                      <a:pt x="13089" y="1"/>
                      <a:pt x="12640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41"/>
              <p:cNvSpPr/>
              <p:nvPr/>
            </p:nvSpPr>
            <p:spPr>
              <a:xfrm>
                <a:off x="2027950" y="2504225"/>
                <a:ext cx="1512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4808" extrusionOk="0">
                    <a:moveTo>
                      <a:pt x="4303" y="0"/>
                    </a:moveTo>
                    <a:lnTo>
                      <a:pt x="2295" y="782"/>
                    </a:lnTo>
                    <a:cubicBezTo>
                      <a:pt x="1878" y="939"/>
                      <a:pt x="1487" y="1199"/>
                      <a:pt x="1174" y="1486"/>
                    </a:cubicBezTo>
                    <a:lnTo>
                      <a:pt x="392" y="2268"/>
                    </a:lnTo>
                    <a:cubicBezTo>
                      <a:pt x="1" y="2659"/>
                      <a:pt x="1" y="3285"/>
                      <a:pt x="392" y="3650"/>
                    </a:cubicBezTo>
                    <a:lnTo>
                      <a:pt x="444" y="3676"/>
                    </a:lnTo>
                    <a:lnTo>
                      <a:pt x="1305" y="4537"/>
                    </a:lnTo>
                    <a:cubicBezTo>
                      <a:pt x="1498" y="4716"/>
                      <a:pt x="1743" y="4808"/>
                      <a:pt x="1988" y="4808"/>
                    </a:cubicBezTo>
                    <a:cubicBezTo>
                      <a:pt x="2206" y="4808"/>
                      <a:pt x="2424" y="4736"/>
                      <a:pt x="2608" y="4589"/>
                    </a:cubicBezTo>
                    <a:lnTo>
                      <a:pt x="3755" y="3728"/>
                    </a:lnTo>
                    <a:cubicBezTo>
                      <a:pt x="3755" y="3728"/>
                      <a:pt x="6050" y="2529"/>
                      <a:pt x="5606" y="1199"/>
                    </a:cubicBezTo>
                    <a:lnTo>
                      <a:pt x="430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41"/>
              <p:cNvSpPr/>
              <p:nvPr/>
            </p:nvSpPr>
            <p:spPr>
              <a:xfrm>
                <a:off x="2350600" y="1909125"/>
                <a:ext cx="496700" cy="660950"/>
              </a:xfrm>
              <a:custGeom>
                <a:avLst/>
                <a:gdLst/>
                <a:ahLst/>
                <a:cxnLst/>
                <a:rect l="l" t="t" r="r" b="b"/>
                <a:pathLst>
                  <a:path w="19868" h="26438" extrusionOk="0">
                    <a:moveTo>
                      <a:pt x="9569" y="0"/>
                    </a:moveTo>
                    <a:lnTo>
                      <a:pt x="2973" y="1095"/>
                    </a:lnTo>
                    <a:cubicBezTo>
                      <a:pt x="1617" y="1304"/>
                      <a:pt x="574" y="2477"/>
                      <a:pt x="496" y="3885"/>
                    </a:cubicBezTo>
                    <a:cubicBezTo>
                      <a:pt x="1" y="11185"/>
                      <a:pt x="1278" y="14679"/>
                      <a:pt x="1513" y="26203"/>
                    </a:cubicBezTo>
                    <a:cubicBezTo>
                      <a:pt x="2008" y="26203"/>
                      <a:pt x="16217" y="26437"/>
                      <a:pt x="16217" y="26437"/>
                    </a:cubicBezTo>
                    <a:cubicBezTo>
                      <a:pt x="15852" y="20180"/>
                      <a:pt x="19085" y="12358"/>
                      <a:pt x="19763" y="4537"/>
                    </a:cubicBezTo>
                    <a:cubicBezTo>
                      <a:pt x="19868" y="2999"/>
                      <a:pt x="18773" y="1617"/>
                      <a:pt x="17286" y="1356"/>
                    </a:cubicBezTo>
                    <a:lnTo>
                      <a:pt x="95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41"/>
              <p:cNvSpPr/>
              <p:nvPr/>
            </p:nvSpPr>
            <p:spPr>
              <a:xfrm>
                <a:off x="2490100" y="1748775"/>
                <a:ext cx="192300" cy="262700"/>
              </a:xfrm>
              <a:custGeom>
                <a:avLst/>
                <a:gdLst/>
                <a:ahLst/>
                <a:cxnLst/>
                <a:rect l="l" t="t" r="r" b="b"/>
                <a:pathLst>
                  <a:path w="7692" h="10508" extrusionOk="0">
                    <a:moveTo>
                      <a:pt x="7378" y="1"/>
                    </a:moveTo>
                    <a:lnTo>
                      <a:pt x="2425" y="2686"/>
                    </a:lnTo>
                    <a:cubicBezTo>
                      <a:pt x="2738" y="4276"/>
                      <a:pt x="3285" y="6545"/>
                      <a:pt x="991" y="6910"/>
                    </a:cubicBezTo>
                    <a:cubicBezTo>
                      <a:pt x="287" y="7770"/>
                      <a:pt x="0" y="9413"/>
                      <a:pt x="2190" y="10508"/>
                    </a:cubicBezTo>
                    <a:cubicBezTo>
                      <a:pt x="4954" y="9856"/>
                      <a:pt x="7378" y="8422"/>
                      <a:pt x="7691" y="7066"/>
                    </a:cubicBezTo>
                    <a:cubicBezTo>
                      <a:pt x="7144" y="4667"/>
                      <a:pt x="7196" y="2034"/>
                      <a:pt x="7378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41"/>
              <p:cNvSpPr/>
              <p:nvPr/>
            </p:nvSpPr>
            <p:spPr>
              <a:xfrm>
                <a:off x="2452275" y="1919300"/>
                <a:ext cx="236650" cy="193200"/>
              </a:xfrm>
              <a:custGeom>
                <a:avLst/>
                <a:gdLst/>
                <a:ahLst/>
                <a:cxnLst/>
                <a:rect l="l" t="t" r="r" b="b"/>
                <a:pathLst>
                  <a:path w="9466" h="7728" extrusionOk="0">
                    <a:moveTo>
                      <a:pt x="2262" y="0"/>
                    </a:moveTo>
                    <a:cubicBezTo>
                      <a:pt x="2217" y="0"/>
                      <a:pt x="2179" y="20"/>
                      <a:pt x="2165" y="63"/>
                    </a:cubicBezTo>
                    <a:cubicBezTo>
                      <a:pt x="2061" y="167"/>
                      <a:pt x="1" y="2800"/>
                      <a:pt x="2817" y="7650"/>
                    </a:cubicBezTo>
                    <a:cubicBezTo>
                      <a:pt x="2843" y="7676"/>
                      <a:pt x="2869" y="7728"/>
                      <a:pt x="2921" y="7728"/>
                    </a:cubicBezTo>
                    <a:lnTo>
                      <a:pt x="2947" y="7728"/>
                    </a:lnTo>
                    <a:lnTo>
                      <a:pt x="3051" y="7702"/>
                    </a:lnTo>
                    <a:cubicBezTo>
                      <a:pt x="7223" y="4782"/>
                      <a:pt x="9283" y="1418"/>
                      <a:pt x="9439" y="323"/>
                    </a:cubicBezTo>
                    <a:cubicBezTo>
                      <a:pt x="9465" y="219"/>
                      <a:pt x="9413" y="167"/>
                      <a:pt x="9335" y="167"/>
                    </a:cubicBezTo>
                    <a:cubicBezTo>
                      <a:pt x="9310" y="155"/>
                      <a:pt x="9289" y="150"/>
                      <a:pt x="9270" y="150"/>
                    </a:cubicBezTo>
                    <a:cubicBezTo>
                      <a:pt x="9209" y="150"/>
                      <a:pt x="9178" y="205"/>
                      <a:pt x="9178" y="245"/>
                    </a:cubicBezTo>
                    <a:cubicBezTo>
                      <a:pt x="9022" y="1340"/>
                      <a:pt x="7014" y="4495"/>
                      <a:pt x="2973" y="7389"/>
                    </a:cubicBezTo>
                    <a:cubicBezTo>
                      <a:pt x="366" y="2800"/>
                      <a:pt x="2295" y="323"/>
                      <a:pt x="2399" y="219"/>
                    </a:cubicBezTo>
                    <a:cubicBezTo>
                      <a:pt x="2426" y="167"/>
                      <a:pt x="2426" y="63"/>
                      <a:pt x="2373" y="37"/>
                    </a:cubicBezTo>
                    <a:cubicBezTo>
                      <a:pt x="2338" y="13"/>
                      <a:pt x="2298" y="0"/>
                      <a:pt x="22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41"/>
              <p:cNvSpPr/>
              <p:nvPr/>
            </p:nvSpPr>
            <p:spPr>
              <a:xfrm>
                <a:off x="2502475" y="2091625"/>
                <a:ext cx="33925" cy="66500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2660" extrusionOk="0">
                    <a:moveTo>
                      <a:pt x="678" y="0"/>
                    </a:moveTo>
                    <a:cubicBezTo>
                      <a:pt x="287" y="0"/>
                      <a:pt x="0" y="287"/>
                      <a:pt x="26" y="652"/>
                    </a:cubicBezTo>
                    <a:lnTo>
                      <a:pt x="26" y="2660"/>
                    </a:lnTo>
                    <a:lnTo>
                      <a:pt x="1356" y="2660"/>
                    </a:lnTo>
                    <a:lnTo>
                      <a:pt x="13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41"/>
              <p:cNvSpPr/>
              <p:nvPr/>
            </p:nvSpPr>
            <p:spPr>
              <a:xfrm>
                <a:off x="2525275" y="2091625"/>
                <a:ext cx="326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305" extrusionOk="0">
                    <a:moveTo>
                      <a:pt x="1" y="0"/>
                    </a:moveTo>
                    <a:lnTo>
                      <a:pt x="1" y="652"/>
                    </a:lnTo>
                    <a:cubicBezTo>
                      <a:pt x="1" y="1017"/>
                      <a:pt x="288" y="1304"/>
                      <a:pt x="653" y="1304"/>
                    </a:cubicBezTo>
                    <a:cubicBezTo>
                      <a:pt x="1018" y="1304"/>
                      <a:pt x="1305" y="1017"/>
                      <a:pt x="1305" y="652"/>
                    </a:cubicBezTo>
                    <a:cubicBezTo>
                      <a:pt x="1305" y="313"/>
                      <a:pt x="1018" y="0"/>
                      <a:pt x="6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41"/>
              <p:cNvSpPr/>
              <p:nvPr/>
            </p:nvSpPr>
            <p:spPr>
              <a:xfrm>
                <a:off x="2549400" y="1804825"/>
                <a:ext cx="99750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452" extrusionOk="0">
                    <a:moveTo>
                      <a:pt x="3990" y="1"/>
                    </a:moveTo>
                    <a:lnTo>
                      <a:pt x="235" y="314"/>
                    </a:lnTo>
                    <a:lnTo>
                      <a:pt x="1" y="392"/>
                    </a:lnTo>
                    <a:cubicBezTo>
                      <a:pt x="183" y="1096"/>
                      <a:pt x="261" y="1774"/>
                      <a:pt x="340" y="2452"/>
                    </a:cubicBezTo>
                    <a:cubicBezTo>
                      <a:pt x="1382" y="2452"/>
                      <a:pt x="2451" y="2165"/>
                      <a:pt x="3051" y="1513"/>
                    </a:cubicBezTo>
                    <a:cubicBezTo>
                      <a:pt x="3442" y="1096"/>
                      <a:pt x="3755" y="548"/>
                      <a:pt x="3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41"/>
              <p:cNvSpPr/>
              <p:nvPr/>
            </p:nvSpPr>
            <p:spPr>
              <a:xfrm>
                <a:off x="2765800" y="2008850"/>
                <a:ext cx="73675" cy="2099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8396" extrusionOk="0">
                    <a:moveTo>
                      <a:pt x="1591" y="0"/>
                    </a:moveTo>
                    <a:cubicBezTo>
                      <a:pt x="991" y="261"/>
                      <a:pt x="1" y="1851"/>
                      <a:pt x="79" y="3546"/>
                    </a:cubicBezTo>
                    <a:cubicBezTo>
                      <a:pt x="157" y="5319"/>
                      <a:pt x="731" y="7014"/>
                      <a:pt x="1773" y="8395"/>
                    </a:cubicBezTo>
                    <a:cubicBezTo>
                      <a:pt x="2243" y="6284"/>
                      <a:pt x="2686" y="4146"/>
                      <a:pt x="2947" y="1982"/>
                    </a:cubicBezTo>
                    <a:lnTo>
                      <a:pt x="1591" y="0"/>
                    </a:ln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41"/>
              <p:cNvSpPr/>
              <p:nvPr/>
            </p:nvSpPr>
            <p:spPr>
              <a:xfrm>
                <a:off x="2480975" y="1576325"/>
                <a:ext cx="213800" cy="2740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963" extrusionOk="0">
                    <a:moveTo>
                      <a:pt x="4680" y="1"/>
                    </a:moveTo>
                    <a:cubicBezTo>
                      <a:pt x="4332" y="1"/>
                      <a:pt x="3977" y="48"/>
                      <a:pt x="3624" y="146"/>
                    </a:cubicBezTo>
                    <a:cubicBezTo>
                      <a:pt x="782" y="980"/>
                      <a:pt x="0" y="5048"/>
                      <a:pt x="365" y="7576"/>
                    </a:cubicBezTo>
                    <a:cubicBezTo>
                      <a:pt x="639" y="9552"/>
                      <a:pt x="2338" y="10963"/>
                      <a:pt x="4129" y="10963"/>
                    </a:cubicBezTo>
                    <a:cubicBezTo>
                      <a:pt x="4891" y="10963"/>
                      <a:pt x="5669" y="10707"/>
                      <a:pt x="6362" y="10132"/>
                    </a:cubicBezTo>
                    <a:cubicBezTo>
                      <a:pt x="7900" y="8854"/>
                      <a:pt x="8004" y="7185"/>
                      <a:pt x="8447" y="4448"/>
                    </a:cubicBezTo>
                    <a:cubicBezTo>
                      <a:pt x="8552" y="3900"/>
                      <a:pt x="8500" y="3327"/>
                      <a:pt x="8395" y="2805"/>
                    </a:cubicBezTo>
                    <a:cubicBezTo>
                      <a:pt x="7898" y="1099"/>
                      <a:pt x="6363" y="1"/>
                      <a:pt x="4680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41"/>
              <p:cNvSpPr/>
              <p:nvPr/>
            </p:nvSpPr>
            <p:spPr>
              <a:xfrm>
                <a:off x="2470525" y="1511525"/>
                <a:ext cx="341575" cy="230750"/>
              </a:xfrm>
              <a:custGeom>
                <a:avLst/>
                <a:gdLst/>
                <a:ahLst/>
                <a:cxnLst/>
                <a:rect l="l" t="t" r="r" b="b"/>
                <a:pathLst>
                  <a:path w="13663" h="9230" extrusionOk="0">
                    <a:moveTo>
                      <a:pt x="2035" y="0"/>
                    </a:moveTo>
                    <a:cubicBezTo>
                      <a:pt x="418" y="235"/>
                      <a:pt x="1" y="1747"/>
                      <a:pt x="679" y="3103"/>
                    </a:cubicBezTo>
                    <a:cubicBezTo>
                      <a:pt x="1306" y="4342"/>
                      <a:pt x="2939" y="4723"/>
                      <a:pt x="4581" y="4723"/>
                    </a:cubicBezTo>
                    <a:cubicBezTo>
                      <a:pt x="5531" y="4723"/>
                      <a:pt x="6485" y="4595"/>
                      <a:pt x="7249" y="4433"/>
                    </a:cubicBezTo>
                    <a:lnTo>
                      <a:pt x="7249" y="4433"/>
                    </a:lnTo>
                    <a:cubicBezTo>
                      <a:pt x="6415" y="6179"/>
                      <a:pt x="7405" y="8291"/>
                      <a:pt x="8553" y="9230"/>
                    </a:cubicBezTo>
                    <a:cubicBezTo>
                      <a:pt x="13663" y="7014"/>
                      <a:pt x="12750" y="3077"/>
                      <a:pt x="10977" y="2868"/>
                    </a:cubicBezTo>
                    <a:cubicBezTo>
                      <a:pt x="11215" y="1001"/>
                      <a:pt x="9684" y="593"/>
                      <a:pt x="8176" y="593"/>
                    </a:cubicBezTo>
                    <a:cubicBezTo>
                      <a:pt x="7369" y="593"/>
                      <a:pt x="6568" y="710"/>
                      <a:pt x="6050" y="783"/>
                    </a:cubicBezTo>
                    <a:cubicBezTo>
                      <a:pt x="5449" y="879"/>
                      <a:pt x="4801" y="984"/>
                      <a:pt x="4189" y="984"/>
                    </a:cubicBezTo>
                    <a:cubicBezTo>
                      <a:pt x="3312" y="984"/>
                      <a:pt x="2511" y="768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41"/>
              <p:cNvSpPr/>
              <p:nvPr/>
            </p:nvSpPr>
            <p:spPr>
              <a:xfrm>
                <a:off x="2643950" y="1711400"/>
                <a:ext cx="86675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053" extrusionOk="0">
                    <a:moveTo>
                      <a:pt x="2025" y="0"/>
                    </a:moveTo>
                    <a:cubicBezTo>
                      <a:pt x="1247" y="0"/>
                      <a:pt x="569" y="866"/>
                      <a:pt x="312" y="1522"/>
                    </a:cubicBezTo>
                    <a:cubicBezTo>
                      <a:pt x="1" y="2287"/>
                      <a:pt x="305" y="3053"/>
                      <a:pt x="1062" y="3053"/>
                    </a:cubicBezTo>
                    <a:cubicBezTo>
                      <a:pt x="1130" y="3053"/>
                      <a:pt x="1201" y="3047"/>
                      <a:pt x="1277" y="3034"/>
                    </a:cubicBezTo>
                    <a:cubicBezTo>
                      <a:pt x="1954" y="2903"/>
                      <a:pt x="2580" y="2512"/>
                      <a:pt x="2971" y="1913"/>
                    </a:cubicBezTo>
                    <a:cubicBezTo>
                      <a:pt x="3467" y="1209"/>
                      <a:pt x="3180" y="270"/>
                      <a:pt x="2293" y="36"/>
                    </a:cubicBezTo>
                    <a:cubicBezTo>
                      <a:pt x="2203" y="12"/>
                      <a:pt x="2113" y="0"/>
                      <a:pt x="2025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41"/>
              <p:cNvSpPr/>
              <p:nvPr/>
            </p:nvSpPr>
            <p:spPr>
              <a:xfrm>
                <a:off x="2394275" y="2564175"/>
                <a:ext cx="273775" cy="1564350"/>
              </a:xfrm>
              <a:custGeom>
                <a:avLst/>
                <a:gdLst/>
                <a:ahLst/>
                <a:cxnLst/>
                <a:rect l="l" t="t" r="r" b="b"/>
                <a:pathLst>
                  <a:path w="10951" h="62574" extrusionOk="0">
                    <a:moveTo>
                      <a:pt x="0" y="1"/>
                    </a:moveTo>
                    <a:cubicBezTo>
                      <a:pt x="0" y="1"/>
                      <a:pt x="548" y="20519"/>
                      <a:pt x="1695" y="28993"/>
                    </a:cubicBezTo>
                    <a:cubicBezTo>
                      <a:pt x="3207" y="40386"/>
                      <a:pt x="3077" y="62573"/>
                      <a:pt x="3077" y="62573"/>
                    </a:cubicBezTo>
                    <a:lnTo>
                      <a:pt x="6336" y="62573"/>
                    </a:lnTo>
                    <a:cubicBezTo>
                      <a:pt x="6336" y="62573"/>
                      <a:pt x="10090" y="40934"/>
                      <a:pt x="8135" y="27898"/>
                    </a:cubicBezTo>
                    <a:cubicBezTo>
                      <a:pt x="8031" y="13767"/>
                      <a:pt x="10951" y="209"/>
                      <a:pt x="10951" y="20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41"/>
              <p:cNvSpPr/>
              <p:nvPr/>
            </p:nvSpPr>
            <p:spPr>
              <a:xfrm>
                <a:off x="2328450" y="4120675"/>
                <a:ext cx="243150" cy="80850"/>
              </a:xfrm>
              <a:custGeom>
                <a:avLst/>
                <a:gdLst/>
                <a:ahLst/>
                <a:cxnLst/>
                <a:rect l="l" t="t" r="r" b="b"/>
                <a:pathLst>
                  <a:path w="9726" h="3234" extrusionOk="0">
                    <a:moveTo>
                      <a:pt x="5710" y="0"/>
                    </a:moveTo>
                    <a:cubicBezTo>
                      <a:pt x="5475" y="0"/>
                      <a:pt x="5241" y="53"/>
                      <a:pt x="5006" y="157"/>
                    </a:cubicBezTo>
                    <a:cubicBezTo>
                      <a:pt x="2972" y="1304"/>
                      <a:pt x="2738" y="1304"/>
                      <a:pt x="496" y="1747"/>
                    </a:cubicBezTo>
                    <a:cubicBezTo>
                      <a:pt x="0" y="1878"/>
                      <a:pt x="209" y="3051"/>
                      <a:pt x="1356" y="3051"/>
                    </a:cubicBezTo>
                    <a:cubicBezTo>
                      <a:pt x="1854" y="3065"/>
                      <a:pt x="2211" y="3069"/>
                      <a:pt x="2496" y="3069"/>
                    </a:cubicBezTo>
                    <a:cubicBezTo>
                      <a:pt x="3136" y="3069"/>
                      <a:pt x="3414" y="3045"/>
                      <a:pt x="4113" y="3045"/>
                    </a:cubicBezTo>
                    <a:cubicBezTo>
                      <a:pt x="4292" y="3045"/>
                      <a:pt x="4498" y="3047"/>
                      <a:pt x="4745" y="3051"/>
                    </a:cubicBezTo>
                    <a:cubicBezTo>
                      <a:pt x="6101" y="3103"/>
                      <a:pt x="8135" y="3181"/>
                      <a:pt x="9230" y="3233"/>
                    </a:cubicBezTo>
                    <a:lnTo>
                      <a:pt x="9282" y="3233"/>
                    </a:lnTo>
                    <a:cubicBezTo>
                      <a:pt x="9543" y="3233"/>
                      <a:pt x="9725" y="2999"/>
                      <a:pt x="9699" y="2738"/>
                    </a:cubicBezTo>
                    <a:lnTo>
                      <a:pt x="9438" y="235"/>
                    </a:lnTo>
                    <a:cubicBezTo>
                      <a:pt x="9412" y="131"/>
                      <a:pt x="9308" y="27"/>
                      <a:pt x="9204" y="27"/>
                    </a:cubicBezTo>
                    <a:lnTo>
                      <a:pt x="571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41"/>
              <p:cNvSpPr/>
              <p:nvPr/>
            </p:nvSpPr>
            <p:spPr>
              <a:xfrm>
                <a:off x="2415775" y="4110225"/>
                <a:ext cx="4435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735" extrusionOk="0">
                    <a:moveTo>
                      <a:pt x="339" y="142"/>
                    </a:moveTo>
                    <a:cubicBezTo>
                      <a:pt x="602" y="142"/>
                      <a:pt x="1107" y="346"/>
                      <a:pt x="1513" y="549"/>
                    </a:cubicBezTo>
                    <a:cubicBezTo>
                      <a:pt x="1291" y="586"/>
                      <a:pt x="1089" y="603"/>
                      <a:pt x="913" y="603"/>
                    </a:cubicBezTo>
                    <a:cubicBezTo>
                      <a:pt x="591" y="603"/>
                      <a:pt x="353" y="546"/>
                      <a:pt x="235" y="445"/>
                    </a:cubicBezTo>
                    <a:cubicBezTo>
                      <a:pt x="183" y="392"/>
                      <a:pt x="131" y="314"/>
                      <a:pt x="183" y="210"/>
                    </a:cubicBezTo>
                    <a:cubicBezTo>
                      <a:pt x="183" y="210"/>
                      <a:pt x="183" y="184"/>
                      <a:pt x="235" y="158"/>
                    </a:cubicBezTo>
                    <a:cubicBezTo>
                      <a:pt x="263" y="147"/>
                      <a:pt x="298" y="142"/>
                      <a:pt x="339" y="142"/>
                    </a:cubicBezTo>
                    <a:close/>
                    <a:moveTo>
                      <a:pt x="291" y="0"/>
                    </a:moveTo>
                    <a:cubicBezTo>
                      <a:pt x="229" y="0"/>
                      <a:pt x="175" y="9"/>
                      <a:pt x="131" y="27"/>
                    </a:cubicBezTo>
                    <a:cubicBezTo>
                      <a:pt x="79" y="53"/>
                      <a:pt x="53" y="132"/>
                      <a:pt x="1" y="184"/>
                    </a:cubicBezTo>
                    <a:cubicBezTo>
                      <a:pt x="1" y="314"/>
                      <a:pt x="53" y="418"/>
                      <a:pt x="131" y="523"/>
                    </a:cubicBezTo>
                    <a:cubicBezTo>
                      <a:pt x="306" y="684"/>
                      <a:pt x="600" y="735"/>
                      <a:pt x="911" y="735"/>
                    </a:cubicBezTo>
                    <a:cubicBezTo>
                      <a:pt x="1202" y="735"/>
                      <a:pt x="1508" y="691"/>
                      <a:pt x="1748" y="653"/>
                    </a:cubicBezTo>
                    <a:cubicBezTo>
                      <a:pt x="1774" y="653"/>
                      <a:pt x="1774" y="601"/>
                      <a:pt x="1774" y="575"/>
                    </a:cubicBezTo>
                    <a:cubicBezTo>
                      <a:pt x="1774" y="549"/>
                      <a:pt x="1774" y="523"/>
                      <a:pt x="1748" y="523"/>
                    </a:cubicBezTo>
                    <a:cubicBezTo>
                      <a:pt x="1633" y="454"/>
                      <a:pt x="749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41"/>
              <p:cNvSpPr/>
              <p:nvPr/>
            </p:nvSpPr>
            <p:spPr>
              <a:xfrm>
                <a:off x="2432075" y="4094600"/>
                <a:ext cx="28050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305" extrusionOk="0">
                    <a:moveTo>
                      <a:pt x="340" y="131"/>
                    </a:moveTo>
                    <a:cubicBezTo>
                      <a:pt x="444" y="131"/>
                      <a:pt x="522" y="157"/>
                      <a:pt x="600" y="235"/>
                    </a:cubicBezTo>
                    <a:cubicBezTo>
                      <a:pt x="783" y="496"/>
                      <a:pt x="913" y="783"/>
                      <a:pt x="965" y="1096"/>
                    </a:cubicBezTo>
                    <a:cubicBezTo>
                      <a:pt x="600" y="887"/>
                      <a:pt x="183" y="418"/>
                      <a:pt x="209" y="235"/>
                    </a:cubicBezTo>
                    <a:cubicBezTo>
                      <a:pt x="209" y="183"/>
                      <a:pt x="209" y="157"/>
                      <a:pt x="261" y="131"/>
                    </a:cubicBezTo>
                    <a:close/>
                    <a:moveTo>
                      <a:pt x="340" y="1"/>
                    </a:moveTo>
                    <a:cubicBezTo>
                      <a:pt x="131" y="1"/>
                      <a:pt x="105" y="105"/>
                      <a:pt x="79" y="183"/>
                    </a:cubicBezTo>
                    <a:cubicBezTo>
                      <a:pt x="1" y="522"/>
                      <a:pt x="679" y="1148"/>
                      <a:pt x="1017" y="1304"/>
                    </a:cubicBezTo>
                    <a:cubicBezTo>
                      <a:pt x="1044" y="1278"/>
                      <a:pt x="1044" y="1278"/>
                      <a:pt x="1096" y="1278"/>
                    </a:cubicBezTo>
                    <a:cubicBezTo>
                      <a:pt x="1122" y="1278"/>
                      <a:pt x="1122" y="1226"/>
                      <a:pt x="1122" y="1200"/>
                    </a:cubicBezTo>
                    <a:cubicBezTo>
                      <a:pt x="1122" y="1174"/>
                      <a:pt x="1044" y="418"/>
                      <a:pt x="705" y="131"/>
                    </a:cubicBezTo>
                    <a:cubicBezTo>
                      <a:pt x="600" y="27"/>
                      <a:pt x="470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41"/>
              <p:cNvSpPr/>
              <p:nvPr/>
            </p:nvSpPr>
            <p:spPr>
              <a:xfrm>
                <a:off x="2570900" y="2865950"/>
                <a:ext cx="43050" cy="1629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6519" extrusionOk="0">
                    <a:moveTo>
                      <a:pt x="835" y="1"/>
                    </a:moveTo>
                    <a:lnTo>
                      <a:pt x="835" y="1"/>
                    </a:lnTo>
                    <a:cubicBezTo>
                      <a:pt x="27" y="1018"/>
                      <a:pt x="1" y="3677"/>
                      <a:pt x="1383" y="6519"/>
                    </a:cubicBezTo>
                    <a:cubicBezTo>
                      <a:pt x="1487" y="5241"/>
                      <a:pt x="1591" y="4016"/>
                      <a:pt x="1722" y="2791"/>
                    </a:cubicBezTo>
                    <a:lnTo>
                      <a:pt x="835" y="1"/>
                    </a:lnTo>
                    <a:close/>
                  </a:path>
                </a:pathLst>
              </a:custGeom>
              <a:solidFill>
                <a:srgbClr val="000000">
                  <a:alpha val="8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41"/>
              <p:cNvSpPr/>
              <p:nvPr/>
            </p:nvSpPr>
            <p:spPr>
              <a:xfrm>
                <a:off x="2572225" y="1685550"/>
                <a:ext cx="156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809" extrusionOk="0">
                    <a:moveTo>
                      <a:pt x="339" y="1"/>
                    </a:moveTo>
                    <a:cubicBezTo>
                      <a:pt x="209" y="1"/>
                      <a:pt x="78" y="183"/>
                      <a:pt x="52" y="392"/>
                    </a:cubicBezTo>
                    <a:cubicBezTo>
                      <a:pt x="0" y="574"/>
                      <a:pt x="104" y="809"/>
                      <a:pt x="261" y="809"/>
                    </a:cubicBezTo>
                    <a:cubicBezTo>
                      <a:pt x="443" y="809"/>
                      <a:pt x="574" y="652"/>
                      <a:pt x="600" y="418"/>
                    </a:cubicBezTo>
                    <a:cubicBezTo>
                      <a:pt x="626" y="183"/>
                      <a:pt x="469" y="1"/>
                      <a:pt x="3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41"/>
              <p:cNvSpPr/>
              <p:nvPr/>
            </p:nvSpPr>
            <p:spPr>
              <a:xfrm>
                <a:off x="2494000" y="1677725"/>
                <a:ext cx="1567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36" extrusionOk="0">
                    <a:moveTo>
                      <a:pt x="339" y="1"/>
                    </a:moveTo>
                    <a:cubicBezTo>
                      <a:pt x="209" y="1"/>
                      <a:pt x="79" y="209"/>
                      <a:pt x="53" y="392"/>
                    </a:cubicBezTo>
                    <a:cubicBezTo>
                      <a:pt x="0" y="600"/>
                      <a:pt x="105" y="835"/>
                      <a:pt x="261" y="835"/>
                    </a:cubicBezTo>
                    <a:cubicBezTo>
                      <a:pt x="444" y="835"/>
                      <a:pt x="548" y="653"/>
                      <a:pt x="600" y="444"/>
                    </a:cubicBezTo>
                    <a:cubicBezTo>
                      <a:pt x="626" y="235"/>
                      <a:pt x="470" y="1"/>
                      <a:pt x="3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41"/>
              <p:cNvSpPr/>
              <p:nvPr/>
            </p:nvSpPr>
            <p:spPr>
              <a:xfrm>
                <a:off x="2509650" y="1694025"/>
                <a:ext cx="31950" cy="5440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176" extrusionOk="0">
                    <a:moveTo>
                      <a:pt x="1278" y="1"/>
                    </a:moveTo>
                    <a:lnTo>
                      <a:pt x="1278" y="1"/>
                    </a:lnTo>
                    <a:cubicBezTo>
                      <a:pt x="939" y="652"/>
                      <a:pt x="522" y="1278"/>
                      <a:pt x="0" y="1826"/>
                    </a:cubicBezTo>
                    <a:cubicBezTo>
                      <a:pt x="245" y="2048"/>
                      <a:pt x="566" y="2176"/>
                      <a:pt x="898" y="2176"/>
                    </a:cubicBezTo>
                    <a:cubicBezTo>
                      <a:pt x="955" y="2176"/>
                      <a:pt x="1012" y="2172"/>
                      <a:pt x="1069" y="2165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41"/>
              <p:cNvSpPr/>
              <p:nvPr/>
            </p:nvSpPr>
            <p:spPr>
              <a:xfrm>
                <a:off x="2549400" y="1747625"/>
                <a:ext cx="43700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699" extrusionOk="0">
                    <a:moveTo>
                      <a:pt x="1656" y="1"/>
                    </a:moveTo>
                    <a:cubicBezTo>
                      <a:pt x="1643" y="1"/>
                      <a:pt x="1630" y="8"/>
                      <a:pt x="1617" y="21"/>
                    </a:cubicBezTo>
                    <a:cubicBezTo>
                      <a:pt x="1280" y="380"/>
                      <a:pt x="808" y="584"/>
                      <a:pt x="318" y="584"/>
                    </a:cubicBezTo>
                    <a:cubicBezTo>
                      <a:pt x="238" y="584"/>
                      <a:pt x="159" y="579"/>
                      <a:pt x="79" y="568"/>
                    </a:cubicBezTo>
                    <a:cubicBezTo>
                      <a:pt x="53" y="568"/>
                      <a:pt x="1" y="594"/>
                      <a:pt x="1" y="646"/>
                    </a:cubicBezTo>
                    <a:cubicBezTo>
                      <a:pt x="1" y="672"/>
                      <a:pt x="53" y="698"/>
                      <a:pt x="79" y="698"/>
                    </a:cubicBezTo>
                    <a:lnTo>
                      <a:pt x="366" y="698"/>
                    </a:lnTo>
                    <a:cubicBezTo>
                      <a:pt x="887" y="698"/>
                      <a:pt x="1382" y="464"/>
                      <a:pt x="1695" y="125"/>
                    </a:cubicBezTo>
                    <a:cubicBezTo>
                      <a:pt x="1747" y="73"/>
                      <a:pt x="1747" y="47"/>
                      <a:pt x="1695" y="21"/>
                    </a:cubicBezTo>
                    <a:cubicBezTo>
                      <a:pt x="1682" y="8"/>
                      <a:pt x="1669" y="1"/>
                      <a:pt x="16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41"/>
              <p:cNvSpPr/>
              <p:nvPr/>
            </p:nvSpPr>
            <p:spPr>
              <a:xfrm>
                <a:off x="2574825" y="1637975"/>
                <a:ext cx="30000" cy="2217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887" extrusionOk="0">
                    <a:moveTo>
                      <a:pt x="157" y="0"/>
                    </a:moveTo>
                    <a:cubicBezTo>
                      <a:pt x="105" y="0"/>
                      <a:pt x="26" y="26"/>
                      <a:pt x="0" y="105"/>
                    </a:cubicBezTo>
                    <a:cubicBezTo>
                      <a:pt x="0" y="157"/>
                      <a:pt x="26" y="235"/>
                      <a:pt x="105" y="261"/>
                    </a:cubicBezTo>
                    <a:lnTo>
                      <a:pt x="131" y="261"/>
                    </a:lnTo>
                    <a:cubicBezTo>
                      <a:pt x="470" y="287"/>
                      <a:pt x="783" y="496"/>
                      <a:pt x="939" y="783"/>
                    </a:cubicBezTo>
                    <a:cubicBezTo>
                      <a:pt x="1017" y="861"/>
                      <a:pt x="1043" y="887"/>
                      <a:pt x="1069" y="887"/>
                    </a:cubicBezTo>
                    <a:cubicBezTo>
                      <a:pt x="1122" y="887"/>
                      <a:pt x="1122" y="887"/>
                      <a:pt x="1148" y="861"/>
                    </a:cubicBezTo>
                    <a:cubicBezTo>
                      <a:pt x="1200" y="809"/>
                      <a:pt x="1200" y="730"/>
                      <a:pt x="1174" y="652"/>
                    </a:cubicBezTo>
                    <a:cubicBezTo>
                      <a:pt x="939" y="287"/>
                      <a:pt x="600" y="26"/>
                      <a:pt x="15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1"/>
              <p:cNvSpPr/>
              <p:nvPr/>
            </p:nvSpPr>
            <p:spPr>
              <a:xfrm>
                <a:off x="2488775" y="1650350"/>
                <a:ext cx="31325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705" extrusionOk="0">
                    <a:moveTo>
                      <a:pt x="1122" y="1"/>
                    </a:moveTo>
                    <a:cubicBezTo>
                      <a:pt x="705" y="1"/>
                      <a:pt x="288" y="157"/>
                      <a:pt x="27" y="522"/>
                    </a:cubicBezTo>
                    <a:cubicBezTo>
                      <a:pt x="1" y="574"/>
                      <a:pt x="1" y="653"/>
                      <a:pt x="53" y="705"/>
                    </a:cubicBezTo>
                    <a:cubicBezTo>
                      <a:pt x="92" y="692"/>
                      <a:pt x="112" y="685"/>
                      <a:pt x="125" y="685"/>
                    </a:cubicBezTo>
                    <a:cubicBezTo>
                      <a:pt x="138" y="685"/>
                      <a:pt x="144" y="692"/>
                      <a:pt x="157" y="705"/>
                    </a:cubicBezTo>
                    <a:cubicBezTo>
                      <a:pt x="183" y="705"/>
                      <a:pt x="262" y="679"/>
                      <a:pt x="288" y="653"/>
                    </a:cubicBezTo>
                    <a:cubicBezTo>
                      <a:pt x="470" y="392"/>
                      <a:pt x="809" y="235"/>
                      <a:pt x="1122" y="235"/>
                    </a:cubicBezTo>
                    <a:cubicBezTo>
                      <a:pt x="1200" y="235"/>
                      <a:pt x="1252" y="183"/>
                      <a:pt x="1252" y="131"/>
                    </a:cubicBezTo>
                    <a:cubicBezTo>
                      <a:pt x="1252" y="53"/>
                      <a:pt x="1226" y="1"/>
                      <a:pt x="11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1"/>
              <p:cNvSpPr/>
              <p:nvPr/>
            </p:nvSpPr>
            <p:spPr>
              <a:xfrm>
                <a:off x="2512900" y="2566125"/>
                <a:ext cx="454975" cy="1563700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62548" extrusionOk="0">
                    <a:moveTo>
                      <a:pt x="1" y="1"/>
                    </a:moveTo>
                    <a:cubicBezTo>
                      <a:pt x="1" y="1"/>
                      <a:pt x="5476" y="19972"/>
                      <a:pt x="7588" y="28393"/>
                    </a:cubicBezTo>
                    <a:cubicBezTo>
                      <a:pt x="9804" y="37153"/>
                      <a:pt x="15201" y="62469"/>
                      <a:pt x="15201" y="62469"/>
                    </a:cubicBezTo>
                    <a:lnTo>
                      <a:pt x="18147" y="62547"/>
                    </a:lnTo>
                    <a:cubicBezTo>
                      <a:pt x="18199" y="62547"/>
                      <a:pt x="17808" y="37388"/>
                      <a:pt x="13532" y="27481"/>
                    </a:cubicBezTo>
                    <a:cubicBezTo>
                      <a:pt x="11577" y="14836"/>
                      <a:pt x="11133" y="2999"/>
                      <a:pt x="9282" y="15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41"/>
              <p:cNvSpPr/>
              <p:nvPr/>
            </p:nvSpPr>
            <p:spPr>
              <a:xfrm>
                <a:off x="2787950" y="4120500"/>
                <a:ext cx="196225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3241" extrusionOk="0">
                    <a:moveTo>
                      <a:pt x="3819" y="1"/>
                    </a:moveTo>
                    <a:cubicBezTo>
                      <a:pt x="3618" y="1"/>
                      <a:pt x="3412" y="55"/>
                      <a:pt x="3260" y="164"/>
                    </a:cubicBezTo>
                    <a:cubicBezTo>
                      <a:pt x="2556" y="816"/>
                      <a:pt x="2035" y="1441"/>
                      <a:pt x="496" y="1859"/>
                    </a:cubicBezTo>
                    <a:cubicBezTo>
                      <a:pt x="1" y="1989"/>
                      <a:pt x="262" y="3058"/>
                      <a:pt x="1409" y="3058"/>
                    </a:cubicBezTo>
                    <a:cubicBezTo>
                      <a:pt x="1907" y="3072"/>
                      <a:pt x="2223" y="3076"/>
                      <a:pt x="2447" y="3076"/>
                    </a:cubicBezTo>
                    <a:cubicBezTo>
                      <a:pt x="2950" y="3076"/>
                      <a:pt x="2989" y="3052"/>
                      <a:pt x="3587" y="3052"/>
                    </a:cubicBezTo>
                    <a:cubicBezTo>
                      <a:pt x="3740" y="3052"/>
                      <a:pt x="3929" y="3054"/>
                      <a:pt x="4173" y="3058"/>
                    </a:cubicBezTo>
                    <a:cubicBezTo>
                      <a:pt x="5554" y="3110"/>
                      <a:pt x="6232" y="3188"/>
                      <a:pt x="7353" y="3240"/>
                    </a:cubicBezTo>
                    <a:lnTo>
                      <a:pt x="7379" y="3240"/>
                    </a:lnTo>
                    <a:cubicBezTo>
                      <a:pt x="7640" y="3240"/>
                      <a:pt x="7849" y="3006"/>
                      <a:pt x="7797" y="2745"/>
                    </a:cubicBezTo>
                    <a:lnTo>
                      <a:pt x="7536" y="242"/>
                    </a:lnTo>
                    <a:cubicBezTo>
                      <a:pt x="7510" y="138"/>
                      <a:pt x="7405" y="34"/>
                      <a:pt x="7327" y="34"/>
                    </a:cubicBezTo>
                    <a:lnTo>
                      <a:pt x="3938" y="7"/>
                    </a:lnTo>
                    <a:cubicBezTo>
                      <a:pt x="3899" y="3"/>
                      <a:pt x="3859" y="1"/>
                      <a:pt x="38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41"/>
              <p:cNvSpPr/>
              <p:nvPr/>
            </p:nvSpPr>
            <p:spPr>
              <a:xfrm>
                <a:off x="2854450" y="4098450"/>
                <a:ext cx="391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1072" extrusionOk="0">
                    <a:moveTo>
                      <a:pt x="261" y="107"/>
                    </a:moveTo>
                    <a:cubicBezTo>
                      <a:pt x="470" y="107"/>
                      <a:pt x="965" y="551"/>
                      <a:pt x="1304" y="916"/>
                    </a:cubicBezTo>
                    <a:cubicBezTo>
                      <a:pt x="678" y="785"/>
                      <a:pt x="261" y="603"/>
                      <a:pt x="157" y="394"/>
                    </a:cubicBezTo>
                    <a:cubicBezTo>
                      <a:pt x="131" y="342"/>
                      <a:pt x="131" y="238"/>
                      <a:pt x="157" y="159"/>
                    </a:cubicBezTo>
                    <a:cubicBezTo>
                      <a:pt x="157" y="133"/>
                      <a:pt x="183" y="107"/>
                      <a:pt x="261" y="107"/>
                    </a:cubicBezTo>
                    <a:close/>
                    <a:moveTo>
                      <a:pt x="244" y="1"/>
                    </a:moveTo>
                    <a:cubicBezTo>
                      <a:pt x="232" y="1"/>
                      <a:pt x="220" y="2"/>
                      <a:pt x="209" y="3"/>
                    </a:cubicBezTo>
                    <a:cubicBezTo>
                      <a:pt x="157" y="3"/>
                      <a:pt x="79" y="55"/>
                      <a:pt x="52" y="133"/>
                    </a:cubicBezTo>
                    <a:cubicBezTo>
                      <a:pt x="0" y="238"/>
                      <a:pt x="0" y="368"/>
                      <a:pt x="52" y="498"/>
                    </a:cubicBezTo>
                    <a:cubicBezTo>
                      <a:pt x="235" y="863"/>
                      <a:pt x="1017" y="1020"/>
                      <a:pt x="1486" y="1072"/>
                    </a:cubicBezTo>
                    <a:cubicBezTo>
                      <a:pt x="1539" y="1072"/>
                      <a:pt x="1565" y="1072"/>
                      <a:pt x="1565" y="1046"/>
                    </a:cubicBezTo>
                    <a:lnTo>
                      <a:pt x="1565" y="994"/>
                    </a:lnTo>
                    <a:cubicBezTo>
                      <a:pt x="1463" y="892"/>
                      <a:pt x="671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1"/>
              <p:cNvSpPr/>
              <p:nvPr/>
            </p:nvSpPr>
            <p:spPr>
              <a:xfrm>
                <a:off x="2874650" y="4089150"/>
                <a:ext cx="235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444" extrusionOk="0">
                    <a:moveTo>
                      <a:pt x="392" y="114"/>
                    </a:moveTo>
                    <a:cubicBezTo>
                      <a:pt x="496" y="140"/>
                      <a:pt x="548" y="219"/>
                      <a:pt x="626" y="271"/>
                    </a:cubicBezTo>
                    <a:cubicBezTo>
                      <a:pt x="731" y="584"/>
                      <a:pt x="757" y="896"/>
                      <a:pt x="652" y="1235"/>
                    </a:cubicBezTo>
                    <a:cubicBezTo>
                      <a:pt x="392" y="896"/>
                      <a:pt x="157" y="271"/>
                      <a:pt x="235" y="114"/>
                    </a:cubicBezTo>
                    <a:lnTo>
                      <a:pt x="235" y="114"/>
                    </a:lnTo>
                    <a:cubicBezTo>
                      <a:pt x="244" y="123"/>
                      <a:pt x="250" y="126"/>
                      <a:pt x="256" y="126"/>
                    </a:cubicBezTo>
                    <a:cubicBezTo>
                      <a:pt x="270" y="126"/>
                      <a:pt x="287" y="114"/>
                      <a:pt x="340" y="114"/>
                    </a:cubicBezTo>
                    <a:close/>
                    <a:moveTo>
                      <a:pt x="357" y="1"/>
                    </a:moveTo>
                    <a:cubicBezTo>
                      <a:pt x="252" y="1"/>
                      <a:pt x="197" y="35"/>
                      <a:pt x="157" y="114"/>
                    </a:cubicBezTo>
                    <a:cubicBezTo>
                      <a:pt x="1" y="401"/>
                      <a:pt x="418" y="1183"/>
                      <a:pt x="678" y="1444"/>
                    </a:cubicBezTo>
                    <a:cubicBezTo>
                      <a:pt x="731" y="1444"/>
                      <a:pt x="757" y="1418"/>
                      <a:pt x="757" y="1418"/>
                    </a:cubicBezTo>
                    <a:cubicBezTo>
                      <a:pt x="757" y="1392"/>
                      <a:pt x="939" y="636"/>
                      <a:pt x="757" y="245"/>
                    </a:cubicBezTo>
                    <a:cubicBezTo>
                      <a:pt x="678" y="114"/>
                      <a:pt x="574" y="36"/>
                      <a:pt x="470" y="10"/>
                    </a:cubicBezTo>
                    <a:cubicBezTo>
                      <a:pt x="427" y="4"/>
                      <a:pt x="390" y="1"/>
                      <a:pt x="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1"/>
              <p:cNvSpPr/>
              <p:nvPr/>
            </p:nvSpPr>
            <p:spPr>
              <a:xfrm>
                <a:off x="2500525" y="2559625"/>
                <a:ext cx="342225" cy="385225"/>
              </a:xfrm>
              <a:custGeom>
                <a:avLst/>
                <a:gdLst/>
                <a:ahLst/>
                <a:cxnLst/>
                <a:rect l="l" t="t" r="r" b="b"/>
                <a:pathLst>
                  <a:path w="13689" h="15409" extrusionOk="0">
                    <a:moveTo>
                      <a:pt x="0" y="0"/>
                    </a:moveTo>
                    <a:cubicBezTo>
                      <a:pt x="0" y="0"/>
                      <a:pt x="2399" y="11524"/>
                      <a:pt x="2660" y="15409"/>
                    </a:cubicBezTo>
                    <a:cubicBezTo>
                      <a:pt x="6049" y="15252"/>
                      <a:pt x="9360" y="14783"/>
                      <a:pt x="12645" y="14001"/>
                    </a:cubicBezTo>
                    <a:cubicBezTo>
                      <a:pt x="12645" y="14001"/>
                      <a:pt x="13688" y="5918"/>
                      <a:pt x="10168" y="261"/>
                    </a:cubicBezTo>
                    <a:cubicBezTo>
                      <a:pt x="6623" y="5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41"/>
              <p:cNvSpPr/>
              <p:nvPr/>
            </p:nvSpPr>
            <p:spPr>
              <a:xfrm>
                <a:off x="2714950" y="2570700"/>
                <a:ext cx="70425" cy="351350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14054" extrusionOk="0">
                    <a:moveTo>
                      <a:pt x="157" y="0"/>
                    </a:moveTo>
                    <a:cubicBezTo>
                      <a:pt x="79" y="0"/>
                      <a:pt x="1" y="105"/>
                      <a:pt x="1" y="209"/>
                    </a:cubicBezTo>
                    <a:cubicBezTo>
                      <a:pt x="27" y="261"/>
                      <a:pt x="2452" y="7770"/>
                      <a:pt x="2347" y="13897"/>
                    </a:cubicBezTo>
                    <a:cubicBezTo>
                      <a:pt x="2347" y="13949"/>
                      <a:pt x="2400" y="14053"/>
                      <a:pt x="2504" y="14053"/>
                    </a:cubicBezTo>
                    <a:cubicBezTo>
                      <a:pt x="2608" y="14053"/>
                      <a:pt x="2686" y="13949"/>
                      <a:pt x="2686" y="13897"/>
                    </a:cubicBezTo>
                    <a:cubicBezTo>
                      <a:pt x="2817" y="7692"/>
                      <a:pt x="366" y="183"/>
                      <a:pt x="340" y="105"/>
                    </a:cubicBezTo>
                    <a:cubicBezTo>
                      <a:pt x="288" y="52"/>
                      <a:pt x="236" y="0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41"/>
              <p:cNvSpPr/>
              <p:nvPr/>
            </p:nvSpPr>
            <p:spPr>
              <a:xfrm>
                <a:off x="2684975" y="2569875"/>
                <a:ext cx="72375" cy="357375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4295" extrusionOk="0">
                    <a:moveTo>
                      <a:pt x="182" y="1"/>
                    </a:moveTo>
                    <a:cubicBezTo>
                      <a:pt x="166" y="1"/>
                      <a:pt x="149" y="3"/>
                      <a:pt x="131" y="7"/>
                    </a:cubicBezTo>
                    <a:cubicBezTo>
                      <a:pt x="53" y="33"/>
                      <a:pt x="1" y="138"/>
                      <a:pt x="27" y="242"/>
                    </a:cubicBezTo>
                    <a:cubicBezTo>
                      <a:pt x="53" y="346"/>
                      <a:pt x="2530" y="7985"/>
                      <a:pt x="2451" y="14112"/>
                    </a:cubicBezTo>
                    <a:cubicBezTo>
                      <a:pt x="2451" y="14190"/>
                      <a:pt x="2504" y="14295"/>
                      <a:pt x="2608" y="14295"/>
                    </a:cubicBezTo>
                    <a:cubicBezTo>
                      <a:pt x="2712" y="14295"/>
                      <a:pt x="2790" y="14190"/>
                      <a:pt x="2764" y="14112"/>
                    </a:cubicBezTo>
                    <a:cubicBezTo>
                      <a:pt x="2895" y="7933"/>
                      <a:pt x="392" y="216"/>
                      <a:pt x="366" y="138"/>
                    </a:cubicBezTo>
                    <a:cubicBezTo>
                      <a:pt x="322" y="51"/>
                      <a:pt x="261" y="1"/>
                      <a:pt x="1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41"/>
              <p:cNvSpPr/>
              <p:nvPr/>
            </p:nvSpPr>
            <p:spPr>
              <a:xfrm>
                <a:off x="2381900" y="2534200"/>
                <a:ext cx="3793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5175" h="1643" extrusionOk="0">
                    <a:moveTo>
                      <a:pt x="183" y="0"/>
                    </a:moveTo>
                    <a:cubicBezTo>
                      <a:pt x="52" y="0"/>
                      <a:pt x="0" y="79"/>
                      <a:pt x="26" y="157"/>
                    </a:cubicBezTo>
                    <a:lnTo>
                      <a:pt x="78" y="1382"/>
                    </a:lnTo>
                    <a:cubicBezTo>
                      <a:pt x="78" y="1460"/>
                      <a:pt x="157" y="1539"/>
                      <a:pt x="261" y="1539"/>
                    </a:cubicBezTo>
                    <a:lnTo>
                      <a:pt x="15018" y="1643"/>
                    </a:lnTo>
                    <a:cubicBezTo>
                      <a:pt x="15122" y="1643"/>
                      <a:pt x="15174" y="1565"/>
                      <a:pt x="15174" y="1460"/>
                    </a:cubicBezTo>
                    <a:lnTo>
                      <a:pt x="15174" y="496"/>
                    </a:lnTo>
                    <a:cubicBezTo>
                      <a:pt x="15174" y="391"/>
                      <a:pt x="15122" y="339"/>
                      <a:pt x="15018" y="339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1"/>
              <p:cNvSpPr/>
              <p:nvPr/>
            </p:nvSpPr>
            <p:spPr>
              <a:xfrm>
                <a:off x="2385150" y="2559625"/>
                <a:ext cx="368300" cy="370000"/>
              </a:xfrm>
              <a:custGeom>
                <a:avLst/>
                <a:gdLst/>
                <a:ahLst/>
                <a:cxnLst/>
                <a:rect l="l" t="t" r="r" b="b"/>
                <a:pathLst>
                  <a:path w="14732" h="14800" extrusionOk="0">
                    <a:moveTo>
                      <a:pt x="0" y="0"/>
                    </a:moveTo>
                    <a:cubicBezTo>
                      <a:pt x="0" y="0"/>
                      <a:pt x="365" y="10690"/>
                      <a:pt x="365" y="14261"/>
                    </a:cubicBezTo>
                    <a:cubicBezTo>
                      <a:pt x="2548" y="14684"/>
                      <a:pt x="4931" y="14800"/>
                      <a:pt x="6892" y="14800"/>
                    </a:cubicBezTo>
                    <a:cubicBezTo>
                      <a:pt x="9288" y="14800"/>
                      <a:pt x="11055" y="14626"/>
                      <a:pt x="11055" y="14626"/>
                    </a:cubicBezTo>
                    <a:cubicBezTo>
                      <a:pt x="11055" y="14626"/>
                      <a:pt x="14731" y="5971"/>
                      <a:pt x="11394" y="261"/>
                    </a:cubicBezTo>
                    <a:cubicBezTo>
                      <a:pt x="7874" y="5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1"/>
              <p:cNvSpPr/>
              <p:nvPr/>
            </p:nvSpPr>
            <p:spPr>
              <a:xfrm>
                <a:off x="2585250" y="2315425"/>
                <a:ext cx="377425" cy="35542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217" extrusionOk="0">
                    <a:moveTo>
                      <a:pt x="5177" y="1"/>
                    </a:moveTo>
                    <a:cubicBezTo>
                      <a:pt x="5067" y="1"/>
                      <a:pt x="4952" y="47"/>
                      <a:pt x="4902" y="148"/>
                    </a:cubicBezTo>
                    <a:lnTo>
                      <a:pt x="105" y="7422"/>
                    </a:lnTo>
                    <a:cubicBezTo>
                      <a:pt x="1" y="7578"/>
                      <a:pt x="79" y="7787"/>
                      <a:pt x="209" y="7865"/>
                    </a:cubicBezTo>
                    <a:lnTo>
                      <a:pt x="9752" y="14174"/>
                    </a:lnTo>
                    <a:cubicBezTo>
                      <a:pt x="9798" y="14202"/>
                      <a:pt x="9859" y="14217"/>
                      <a:pt x="9920" y="14217"/>
                    </a:cubicBezTo>
                    <a:cubicBezTo>
                      <a:pt x="10030" y="14217"/>
                      <a:pt x="10145" y="14170"/>
                      <a:pt x="10195" y="14070"/>
                    </a:cubicBezTo>
                    <a:lnTo>
                      <a:pt x="14992" y="6796"/>
                    </a:lnTo>
                    <a:cubicBezTo>
                      <a:pt x="15096" y="6666"/>
                      <a:pt x="15070" y="6431"/>
                      <a:pt x="14888" y="6353"/>
                    </a:cubicBezTo>
                    <a:lnTo>
                      <a:pt x="5345" y="43"/>
                    </a:lnTo>
                    <a:cubicBezTo>
                      <a:pt x="5299" y="15"/>
                      <a:pt x="5238" y="1"/>
                      <a:pt x="5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41"/>
              <p:cNvSpPr/>
              <p:nvPr/>
            </p:nvSpPr>
            <p:spPr>
              <a:xfrm>
                <a:off x="2588500" y="2311225"/>
                <a:ext cx="377425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223" extrusionOk="0">
                    <a:moveTo>
                      <a:pt x="5186" y="1"/>
                    </a:moveTo>
                    <a:cubicBezTo>
                      <a:pt x="5081" y="1"/>
                      <a:pt x="4970" y="58"/>
                      <a:pt x="4902" y="159"/>
                    </a:cubicBezTo>
                    <a:lnTo>
                      <a:pt x="105" y="7433"/>
                    </a:lnTo>
                    <a:cubicBezTo>
                      <a:pt x="1" y="7590"/>
                      <a:pt x="53" y="7772"/>
                      <a:pt x="210" y="7876"/>
                    </a:cubicBezTo>
                    <a:lnTo>
                      <a:pt x="9752" y="14160"/>
                    </a:lnTo>
                    <a:cubicBezTo>
                      <a:pt x="9804" y="14201"/>
                      <a:pt x="9873" y="14222"/>
                      <a:pt x="9943" y="14222"/>
                    </a:cubicBezTo>
                    <a:cubicBezTo>
                      <a:pt x="10049" y="14222"/>
                      <a:pt x="10159" y="14175"/>
                      <a:pt x="10221" y="14082"/>
                    </a:cubicBezTo>
                    <a:lnTo>
                      <a:pt x="14992" y="6807"/>
                    </a:lnTo>
                    <a:cubicBezTo>
                      <a:pt x="15097" y="6677"/>
                      <a:pt x="15071" y="6442"/>
                      <a:pt x="14914" y="6338"/>
                    </a:cubicBezTo>
                    <a:lnTo>
                      <a:pt x="5346" y="55"/>
                    </a:lnTo>
                    <a:cubicBezTo>
                      <a:pt x="5300" y="18"/>
                      <a:pt x="5244" y="1"/>
                      <a:pt x="5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41"/>
              <p:cNvSpPr/>
              <p:nvPr/>
            </p:nvSpPr>
            <p:spPr>
              <a:xfrm>
                <a:off x="2588500" y="2311225"/>
                <a:ext cx="377425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15097" h="14223" extrusionOk="0">
                    <a:moveTo>
                      <a:pt x="5186" y="1"/>
                    </a:moveTo>
                    <a:cubicBezTo>
                      <a:pt x="5081" y="1"/>
                      <a:pt x="4970" y="58"/>
                      <a:pt x="4902" y="159"/>
                    </a:cubicBezTo>
                    <a:lnTo>
                      <a:pt x="105" y="7433"/>
                    </a:lnTo>
                    <a:cubicBezTo>
                      <a:pt x="1" y="7590"/>
                      <a:pt x="53" y="7772"/>
                      <a:pt x="210" y="7876"/>
                    </a:cubicBezTo>
                    <a:lnTo>
                      <a:pt x="9752" y="14160"/>
                    </a:lnTo>
                    <a:cubicBezTo>
                      <a:pt x="9804" y="14201"/>
                      <a:pt x="9873" y="14222"/>
                      <a:pt x="9943" y="14222"/>
                    </a:cubicBezTo>
                    <a:cubicBezTo>
                      <a:pt x="10049" y="14222"/>
                      <a:pt x="10159" y="14175"/>
                      <a:pt x="10221" y="14082"/>
                    </a:cubicBezTo>
                    <a:lnTo>
                      <a:pt x="14992" y="6807"/>
                    </a:lnTo>
                    <a:cubicBezTo>
                      <a:pt x="15097" y="6677"/>
                      <a:pt x="15071" y="6442"/>
                      <a:pt x="14914" y="6338"/>
                    </a:cubicBezTo>
                    <a:lnTo>
                      <a:pt x="5346" y="55"/>
                    </a:lnTo>
                    <a:cubicBezTo>
                      <a:pt x="5300" y="18"/>
                      <a:pt x="5244" y="1"/>
                      <a:pt x="51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1"/>
              <p:cNvSpPr/>
              <p:nvPr/>
            </p:nvSpPr>
            <p:spPr>
              <a:xfrm>
                <a:off x="2603500" y="2324975"/>
                <a:ext cx="345475" cy="329175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13167" extrusionOk="0">
                    <a:moveTo>
                      <a:pt x="4667" y="0"/>
                    </a:moveTo>
                    <a:lnTo>
                      <a:pt x="1" y="7066"/>
                    </a:lnTo>
                    <a:lnTo>
                      <a:pt x="9256" y="13167"/>
                    </a:lnTo>
                    <a:lnTo>
                      <a:pt x="13819" y="6023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rgbClr val="000000">
                  <a:alpha val="32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1"/>
              <p:cNvSpPr/>
              <p:nvPr/>
            </p:nvSpPr>
            <p:spPr>
              <a:xfrm>
                <a:off x="2602850" y="2317800"/>
                <a:ext cx="347425" cy="329825"/>
              </a:xfrm>
              <a:custGeom>
                <a:avLst/>
                <a:gdLst/>
                <a:ahLst/>
                <a:cxnLst/>
                <a:rect l="l" t="t" r="r" b="b"/>
                <a:pathLst>
                  <a:path w="13897" h="13193" extrusionOk="0">
                    <a:moveTo>
                      <a:pt x="4720" y="0"/>
                    </a:moveTo>
                    <a:cubicBezTo>
                      <a:pt x="3129" y="2373"/>
                      <a:pt x="1565" y="4772"/>
                      <a:pt x="1" y="7170"/>
                    </a:cubicBezTo>
                    <a:cubicBezTo>
                      <a:pt x="2921" y="9334"/>
                      <a:pt x="6023" y="11368"/>
                      <a:pt x="9178" y="13193"/>
                    </a:cubicBezTo>
                    <a:lnTo>
                      <a:pt x="13897" y="6023"/>
                    </a:lnTo>
                    <a:cubicBezTo>
                      <a:pt x="10716" y="4198"/>
                      <a:pt x="7640" y="2164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41"/>
              <p:cNvSpPr/>
              <p:nvPr/>
            </p:nvSpPr>
            <p:spPr>
              <a:xfrm>
                <a:off x="2630225" y="2429250"/>
                <a:ext cx="1957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597" extrusionOk="0">
                    <a:moveTo>
                      <a:pt x="261" y="1"/>
                    </a:moveTo>
                    <a:lnTo>
                      <a:pt x="1" y="366"/>
                    </a:lnTo>
                    <a:lnTo>
                      <a:pt x="1" y="392"/>
                    </a:lnTo>
                    <a:lnTo>
                      <a:pt x="235" y="548"/>
                    </a:lnTo>
                    <a:lnTo>
                      <a:pt x="261" y="548"/>
                    </a:lnTo>
                    <a:cubicBezTo>
                      <a:pt x="312" y="582"/>
                      <a:pt x="362" y="597"/>
                      <a:pt x="411" y="597"/>
                    </a:cubicBezTo>
                    <a:cubicBezTo>
                      <a:pt x="513" y="597"/>
                      <a:pt x="608" y="532"/>
                      <a:pt x="678" y="444"/>
                    </a:cubicBezTo>
                    <a:lnTo>
                      <a:pt x="783" y="314"/>
                    </a:lnTo>
                    <a:cubicBezTo>
                      <a:pt x="783" y="301"/>
                      <a:pt x="783" y="294"/>
                      <a:pt x="779" y="294"/>
                    </a:cubicBezTo>
                    <a:cubicBezTo>
                      <a:pt x="776" y="294"/>
                      <a:pt x="770" y="301"/>
                      <a:pt x="757" y="314"/>
                    </a:cubicBez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41"/>
              <p:cNvSpPr/>
              <p:nvPr/>
            </p:nvSpPr>
            <p:spPr>
              <a:xfrm>
                <a:off x="2620450" y="2364825"/>
                <a:ext cx="68475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148" extrusionOk="0">
                    <a:moveTo>
                      <a:pt x="1813" y="1"/>
                    </a:moveTo>
                    <a:cubicBezTo>
                      <a:pt x="1721" y="1"/>
                      <a:pt x="1628" y="58"/>
                      <a:pt x="1565" y="153"/>
                    </a:cubicBezTo>
                    <a:lnTo>
                      <a:pt x="105" y="2421"/>
                    </a:lnTo>
                    <a:cubicBezTo>
                      <a:pt x="0" y="2552"/>
                      <a:pt x="27" y="2708"/>
                      <a:pt x="157" y="2812"/>
                    </a:cubicBezTo>
                    <a:lnTo>
                      <a:pt x="209" y="2812"/>
                    </a:lnTo>
                    <a:lnTo>
                      <a:pt x="730" y="3099"/>
                    </a:lnTo>
                    <a:cubicBezTo>
                      <a:pt x="781" y="3133"/>
                      <a:pt x="832" y="3147"/>
                      <a:pt x="880" y="3147"/>
                    </a:cubicBezTo>
                    <a:cubicBezTo>
                      <a:pt x="983" y="3147"/>
                      <a:pt x="1077" y="3083"/>
                      <a:pt x="1148" y="2995"/>
                    </a:cubicBezTo>
                    <a:lnTo>
                      <a:pt x="2634" y="753"/>
                    </a:lnTo>
                    <a:cubicBezTo>
                      <a:pt x="2738" y="622"/>
                      <a:pt x="2712" y="466"/>
                      <a:pt x="2556" y="362"/>
                    </a:cubicBezTo>
                    <a:lnTo>
                      <a:pt x="2503" y="362"/>
                    </a:lnTo>
                    <a:lnTo>
                      <a:pt x="1982" y="75"/>
                    </a:lnTo>
                    <a:cubicBezTo>
                      <a:pt x="1931" y="24"/>
                      <a:pt x="1872" y="1"/>
                      <a:pt x="18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41"/>
              <p:cNvSpPr/>
              <p:nvPr/>
            </p:nvSpPr>
            <p:spPr>
              <a:xfrm>
                <a:off x="2707150" y="2507475"/>
                <a:ext cx="146675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5144" extrusionOk="0">
                    <a:moveTo>
                      <a:pt x="3728" y="0"/>
                    </a:moveTo>
                    <a:lnTo>
                      <a:pt x="1877" y="1095"/>
                    </a:lnTo>
                    <a:cubicBezTo>
                      <a:pt x="1486" y="1330"/>
                      <a:pt x="1173" y="1669"/>
                      <a:pt x="913" y="2008"/>
                    </a:cubicBezTo>
                    <a:lnTo>
                      <a:pt x="287" y="2920"/>
                    </a:lnTo>
                    <a:cubicBezTo>
                      <a:pt x="0" y="3390"/>
                      <a:pt x="78" y="3963"/>
                      <a:pt x="521" y="4302"/>
                    </a:cubicBezTo>
                    <a:cubicBezTo>
                      <a:pt x="521" y="4302"/>
                      <a:pt x="548" y="4302"/>
                      <a:pt x="548" y="4328"/>
                    </a:cubicBezTo>
                    <a:lnTo>
                      <a:pt x="1564" y="4980"/>
                    </a:lnTo>
                    <a:cubicBezTo>
                      <a:pt x="1727" y="5089"/>
                      <a:pt x="1917" y="5143"/>
                      <a:pt x="2106" y="5143"/>
                    </a:cubicBezTo>
                    <a:cubicBezTo>
                      <a:pt x="2371" y="5143"/>
                      <a:pt x="2633" y="5037"/>
                      <a:pt x="2816" y="4824"/>
                    </a:cubicBezTo>
                    <a:lnTo>
                      <a:pt x="3807" y="3781"/>
                    </a:lnTo>
                    <a:cubicBezTo>
                      <a:pt x="3807" y="3781"/>
                      <a:pt x="5866" y="2190"/>
                      <a:pt x="5162" y="965"/>
                    </a:cubicBezTo>
                    <a:lnTo>
                      <a:pt x="372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41"/>
              <p:cNvSpPr/>
              <p:nvPr/>
            </p:nvSpPr>
            <p:spPr>
              <a:xfrm>
                <a:off x="2718225" y="1953600"/>
                <a:ext cx="260750" cy="622775"/>
              </a:xfrm>
              <a:custGeom>
                <a:avLst/>
                <a:gdLst/>
                <a:ahLst/>
                <a:cxnLst/>
                <a:rect l="l" t="t" r="r" b="b"/>
                <a:pathLst>
                  <a:path w="10430" h="24911" extrusionOk="0">
                    <a:moveTo>
                      <a:pt x="2748" y="0"/>
                    </a:moveTo>
                    <a:cubicBezTo>
                      <a:pt x="2649" y="0"/>
                      <a:pt x="2549" y="7"/>
                      <a:pt x="2451" y="20"/>
                    </a:cubicBezTo>
                    <a:cubicBezTo>
                      <a:pt x="965" y="203"/>
                      <a:pt x="0" y="1585"/>
                      <a:pt x="235" y="3019"/>
                    </a:cubicBezTo>
                    <a:lnTo>
                      <a:pt x="261" y="3331"/>
                    </a:lnTo>
                    <a:cubicBezTo>
                      <a:pt x="365" y="3827"/>
                      <a:pt x="548" y="4322"/>
                      <a:pt x="782" y="4739"/>
                    </a:cubicBezTo>
                    <a:cubicBezTo>
                      <a:pt x="1017" y="5209"/>
                      <a:pt x="1278" y="5600"/>
                      <a:pt x="1565" y="5991"/>
                    </a:cubicBezTo>
                    <a:cubicBezTo>
                      <a:pt x="2112" y="6773"/>
                      <a:pt x="2660" y="7581"/>
                      <a:pt x="3207" y="8363"/>
                    </a:cubicBezTo>
                    <a:cubicBezTo>
                      <a:pt x="3729" y="9145"/>
                      <a:pt x="4250" y="9954"/>
                      <a:pt x="4693" y="10736"/>
                    </a:cubicBezTo>
                    <a:cubicBezTo>
                      <a:pt x="5163" y="11466"/>
                      <a:pt x="5501" y="12248"/>
                      <a:pt x="5762" y="13030"/>
                    </a:cubicBezTo>
                    <a:cubicBezTo>
                      <a:pt x="5814" y="13134"/>
                      <a:pt x="5814" y="13213"/>
                      <a:pt x="5840" y="13291"/>
                    </a:cubicBezTo>
                    <a:lnTo>
                      <a:pt x="5893" y="13473"/>
                    </a:lnTo>
                    <a:cubicBezTo>
                      <a:pt x="5945" y="13552"/>
                      <a:pt x="5945" y="13578"/>
                      <a:pt x="5945" y="13656"/>
                    </a:cubicBezTo>
                    <a:lnTo>
                      <a:pt x="5945" y="13864"/>
                    </a:lnTo>
                    <a:cubicBezTo>
                      <a:pt x="5945" y="14256"/>
                      <a:pt x="5893" y="14621"/>
                      <a:pt x="5814" y="15012"/>
                    </a:cubicBezTo>
                    <a:cubicBezTo>
                      <a:pt x="5606" y="15898"/>
                      <a:pt x="5319" y="16811"/>
                      <a:pt x="4980" y="17645"/>
                    </a:cubicBezTo>
                    <a:cubicBezTo>
                      <a:pt x="4641" y="18557"/>
                      <a:pt x="4250" y="19444"/>
                      <a:pt x="3807" y="20356"/>
                    </a:cubicBezTo>
                    <a:cubicBezTo>
                      <a:pt x="3390" y="21269"/>
                      <a:pt x="2920" y="22181"/>
                      <a:pt x="2477" y="23042"/>
                    </a:cubicBezTo>
                    <a:lnTo>
                      <a:pt x="2477" y="23120"/>
                    </a:lnTo>
                    <a:cubicBezTo>
                      <a:pt x="2216" y="23615"/>
                      <a:pt x="2321" y="24267"/>
                      <a:pt x="2764" y="24632"/>
                    </a:cubicBezTo>
                    <a:cubicBezTo>
                      <a:pt x="2996" y="24818"/>
                      <a:pt x="3279" y="24910"/>
                      <a:pt x="3561" y="24910"/>
                    </a:cubicBezTo>
                    <a:cubicBezTo>
                      <a:pt x="3914" y="24910"/>
                      <a:pt x="4265" y="24765"/>
                      <a:pt x="4511" y="24476"/>
                    </a:cubicBezTo>
                    <a:cubicBezTo>
                      <a:pt x="5893" y="22833"/>
                      <a:pt x="7144" y="21112"/>
                      <a:pt x="8239" y="19287"/>
                    </a:cubicBezTo>
                    <a:cubicBezTo>
                      <a:pt x="8839" y="18297"/>
                      <a:pt x="9360" y="17306"/>
                      <a:pt x="9777" y="16263"/>
                    </a:cubicBezTo>
                    <a:cubicBezTo>
                      <a:pt x="10038" y="15663"/>
                      <a:pt x="10194" y="15038"/>
                      <a:pt x="10325" y="14438"/>
                    </a:cubicBezTo>
                    <a:cubicBezTo>
                      <a:pt x="10351" y="14229"/>
                      <a:pt x="10403" y="14073"/>
                      <a:pt x="10403" y="13864"/>
                    </a:cubicBezTo>
                    <a:cubicBezTo>
                      <a:pt x="10429" y="13682"/>
                      <a:pt x="10429" y="13473"/>
                      <a:pt x="10429" y="13291"/>
                    </a:cubicBezTo>
                    <a:lnTo>
                      <a:pt x="10429" y="12952"/>
                    </a:lnTo>
                    <a:lnTo>
                      <a:pt x="10403" y="12691"/>
                    </a:lnTo>
                    <a:cubicBezTo>
                      <a:pt x="10377" y="12509"/>
                      <a:pt x="10377" y="12352"/>
                      <a:pt x="10325" y="12170"/>
                    </a:cubicBezTo>
                    <a:cubicBezTo>
                      <a:pt x="10142" y="10970"/>
                      <a:pt x="9803" y="9797"/>
                      <a:pt x="9386" y="8650"/>
                    </a:cubicBezTo>
                    <a:cubicBezTo>
                      <a:pt x="8995" y="7607"/>
                      <a:pt x="8552" y="6564"/>
                      <a:pt x="8030" y="5600"/>
                    </a:cubicBezTo>
                    <a:cubicBezTo>
                      <a:pt x="7483" y="4609"/>
                      <a:pt x="6988" y="3696"/>
                      <a:pt x="6388" y="2784"/>
                    </a:cubicBezTo>
                    <a:cubicBezTo>
                      <a:pt x="6127" y="2341"/>
                      <a:pt x="5814" y="1871"/>
                      <a:pt x="5449" y="1480"/>
                    </a:cubicBezTo>
                    <a:cubicBezTo>
                      <a:pt x="5058" y="1063"/>
                      <a:pt x="4641" y="698"/>
                      <a:pt x="4146" y="411"/>
                    </a:cubicBezTo>
                    <a:cubicBezTo>
                      <a:pt x="3714" y="152"/>
                      <a:pt x="3228" y="0"/>
                      <a:pt x="2748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38BE72-BEE5-47AF-BF37-FD29CBAFA2CB}"/>
              </a:ext>
            </a:extLst>
          </p:cNvPr>
          <p:cNvSpPr txBox="1"/>
          <p:nvPr/>
        </p:nvSpPr>
        <p:spPr>
          <a:xfrm>
            <a:off x="963696" y="3020330"/>
            <a:ext cx="48106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  <a:sym typeface="Montserrat Medium"/>
              </a:rPr>
              <a:t>Redirect user to user space after login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cs typeface="Arial" panose="020B0604020202020204" pitchFamily="34" charset="0"/>
                <a:sym typeface="Montserrat Medium"/>
              </a:rPr>
              <a:t>User separation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C4A65D93-1E8D-4CAE-BCF8-DAFC94DFE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89" y="992529"/>
            <a:ext cx="3444308" cy="1513805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A274A66A-25CB-417E-A06C-F3B70BB5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125" y="2127841"/>
            <a:ext cx="771736" cy="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52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4000"/>
            </a:pPr>
            <a:r>
              <a:rPr lang="en-US" sz="4000" dirty="0"/>
              <a:t>Trainees and Volunteers</a:t>
            </a:r>
            <a:endParaRPr sz="4000" dirty="0"/>
          </a:p>
        </p:txBody>
      </p:sp>
      <p:sp>
        <p:nvSpPr>
          <p:cNvPr id="3108" name="Google Shape;3108;p52"/>
          <p:cNvSpPr txBox="1">
            <a:spLocks noGrp="1"/>
          </p:cNvSpPr>
          <p:nvPr>
            <p:ph type="title" idx="5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</a:t>
            </a:r>
            <a:endParaRPr dirty="0"/>
          </a:p>
        </p:txBody>
      </p:sp>
      <p:grpSp>
        <p:nvGrpSpPr>
          <p:cNvPr id="3121" name="Google Shape;3121;p52"/>
          <p:cNvGrpSpPr/>
          <p:nvPr/>
        </p:nvGrpSpPr>
        <p:grpSpPr>
          <a:xfrm>
            <a:off x="567588" y="1686019"/>
            <a:ext cx="2364385" cy="2895745"/>
            <a:chOff x="567588" y="1686019"/>
            <a:chExt cx="2364385" cy="2895745"/>
          </a:xfrm>
        </p:grpSpPr>
        <p:grpSp>
          <p:nvGrpSpPr>
            <p:cNvPr id="3122" name="Google Shape;3122;p52"/>
            <p:cNvGrpSpPr/>
            <p:nvPr/>
          </p:nvGrpSpPr>
          <p:grpSpPr>
            <a:xfrm flipH="1">
              <a:off x="567588" y="1686019"/>
              <a:ext cx="2346268" cy="2755348"/>
              <a:chOff x="2596200" y="1573225"/>
              <a:chExt cx="2587700" cy="3038875"/>
            </a:xfrm>
          </p:grpSpPr>
          <p:sp>
            <p:nvSpPr>
              <p:cNvPr id="3123" name="Google Shape;3123;p52"/>
              <p:cNvSpPr/>
              <p:nvPr/>
            </p:nvSpPr>
            <p:spPr>
              <a:xfrm>
                <a:off x="3250825" y="2234025"/>
                <a:ext cx="450350" cy="434500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380" extrusionOk="0">
                    <a:moveTo>
                      <a:pt x="1748" y="1"/>
                    </a:moveTo>
                    <a:cubicBezTo>
                      <a:pt x="1666" y="1"/>
                      <a:pt x="1584" y="7"/>
                      <a:pt x="1502" y="21"/>
                    </a:cubicBezTo>
                    <a:cubicBezTo>
                      <a:pt x="834" y="155"/>
                      <a:pt x="301" y="688"/>
                      <a:pt x="267" y="1355"/>
                    </a:cubicBezTo>
                    <a:cubicBezTo>
                      <a:pt x="1" y="3724"/>
                      <a:pt x="1" y="6092"/>
                      <a:pt x="167" y="8494"/>
                    </a:cubicBezTo>
                    <a:cubicBezTo>
                      <a:pt x="267" y="9728"/>
                      <a:pt x="468" y="10996"/>
                      <a:pt x="768" y="12197"/>
                    </a:cubicBezTo>
                    <a:cubicBezTo>
                      <a:pt x="935" y="12897"/>
                      <a:pt x="1135" y="13564"/>
                      <a:pt x="1435" y="14231"/>
                    </a:cubicBezTo>
                    <a:cubicBezTo>
                      <a:pt x="1602" y="14598"/>
                      <a:pt x="1802" y="15032"/>
                      <a:pt x="2069" y="15365"/>
                    </a:cubicBezTo>
                    <a:cubicBezTo>
                      <a:pt x="2402" y="15799"/>
                      <a:pt x="2769" y="16233"/>
                      <a:pt x="3270" y="16566"/>
                    </a:cubicBezTo>
                    <a:cubicBezTo>
                      <a:pt x="3903" y="17033"/>
                      <a:pt x="4637" y="17267"/>
                      <a:pt x="5438" y="17367"/>
                    </a:cubicBezTo>
                    <a:cubicBezTo>
                      <a:pt x="5529" y="17375"/>
                      <a:pt x="5621" y="17379"/>
                      <a:pt x="5713" y="17379"/>
                    </a:cubicBezTo>
                    <a:cubicBezTo>
                      <a:pt x="5990" y="17379"/>
                      <a:pt x="6272" y="17342"/>
                      <a:pt x="6572" y="17267"/>
                    </a:cubicBezTo>
                    <a:lnTo>
                      <a:pt x="7072" y="17167"/>
                    </a:lnTo>
                    <a:lnTo>
                      <a:pt x="7272" y="17067"/>
                    </a:lnTo>
                    <a:lnTo>
                      <a:pt x="7406" y="17033"/>
                    </a:lnTo>
                    <a:cubicBezTo>
                      <a:pt x="8073" y="16766"/>
                      <a:pt x="8740" y="16433"/>
                      <a:pt x="9341" y="16099"/>
                    </a:cubicBezTo>
                    <a:cubicBezTo>
                      <a:pt x="10508" y="15432"/>
                      <a:pt x="11609" y="14598"/>
                      <a:pt x="12576" y="13698"/>
                    </a:cubicBezTo>
                    <a:cubicBezTo>
                      <a:pt x="13477" y="12830"/>
                      <a:pt x="14344" y="11863"/>
                      <a:pt x="15145" y="10862"/>
                    </a:cubicBezTo>
                    <a:cubicBezTo>
                      <a:pt x="15512" y="10362"/>
                      <a:pt x="15912" y="9862"/>
                      <a:pt x="16212" y="9361"/>
                    </a:cubicBezTo>
                    <a:cubicBezTo>
                      <a:pt x="16379" y="9094"/>
                      <a:pt x="16546" y="8827"/>
                      <a:pt x="16712" y="8561"/>
                    </a:cubicBezTo>
                    <a:lnTo>
                      <a:pt x="16979" y="8160"/>
                    </a:lnTo>
                    <a:lnTo>
                      <a:pt x="17213" y="7693"/>
                    </a:lnTo>
                    <a:cubicBezTo>
                      <a:pt x="18013" y="6192"/>
                      <a:pt x="17613" y="4391"/>
                      <a:pt x="16279" y="3557"/>
                    </a:cubicBezTo>
                    <a:cubicBezTo>
                      <a:pt x="15774" y="3245"/>
                      <a:pt x="15209" y="3092"/>
                      <a:pt x="14652" y="3092"/>
                    </a:cubicBezTo>
                    <a:cubicBezTo>
                      <a:pt x="13662" y="3092"/>
                      <a:pt x="12698" y="3573"/>
                      <a:pt x="12143" y="4491"/>
                    </a:cubicBezTo>
                    <a:lnTo>
                      <a:pt x="12076" y="4658"/>
                    </a:lnTo>
                    <a:lnTo>
                      <a:pt x="11909" y="4925"/>
                    </a:lnTo>
                    <a:lnTo>
                      <a:pt x="11676" y="5225"/>
                    </a:lnTo>
                    <a:cubicBezTo>
                      <a:pt x="11542" y="5425"/>
                      <a:pt x="11409" y="5625"/>
                      <a:pt x="11275" y="5859"/>
                    </a:cubicBezTo>
                    <a:lnTo>
                      <a:pt x="10408" y="7093"/>
                    </a:lnTo>
                    <a:cubicBezTo>
                      <a:pt x="9808" y="7893"/>
                      <a:pt x="9140" y="8694"/>
                      <a:pt x="8473" y="9428"/>
                    </a:cubicBezTo>
                    <a:cubicBezTo>
                      <a:pt x="7839" y="10128"/>
                      <a:pt x="7139" y="10762"/>
                      <a:pt x="6405" y="11296"/>
                    </a:cubicBezTo>
                    <a:cubicBezTo>
                      <a:pt x="6238" y="11429"/>
                      <a:pt x="6005" y="11563"/>
                      <a:pt x="5838" y="11696"/>
                    </a:cubicBezTo>
                    <a:cubicBezTo>
                      <a:pt x="5705" y="11429"/>
                      <a:pt x="5571" y="11096"/>
                      <a:pt x="5438" y="10762"/>
                    </a:cubicBezTo>
                    <a:cubicBezTo>
                      <a:pt x="5071" y="9795"/>
                      <a:pt x="4771" y="8827"/>
                      <a:pt x="4504" y="7827"/>
                    </a:cubicBezTo>
                    <a:cubicBezTo>
                      <a:pt x="4003" y="5725"/>
                      <a:pt x="3603" y="3524"/>
                      <a:pt x="3236" y="1322"/>
                    </a:cubicBezTo>
                    <a:lnTo>
                      <a:pt x="3236" y="1255"/>
                    </a:lnTo>
                    <a:cubicBezTo>
                      <a:pt x="3116" y="507"/>
                      <a:pt x="2460" y="1"/>
                      <a:pt x="1748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52"/>
              <p:cNvSpPr/>
              <p:nvPr/>
            </p:nvSpPr>
            <p:spPr>
              <a:xfrm>
                <a:off x="3216625" y="2191175"/>
                <a:ext cx="163475" cy="103425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4137" extrusionOk="0">
                    <a:moveTo>
                      <a:pt x="1969" y="1"/>
                    </a:moveTo>
                    <a:cubicBezTo>
                      <a:pt x="1969" y="1"/>
                      <a:pt x="1" y="2236"/>
                      <a:pt x="1836" y="4137"/>
                    </a:cubicBezTo>
                    <a:lnTo>
                      <a:pt x="4204" y="3603"/>
                    </a:lnTo>
                    <a:lnTo>
                      <a:pt x="6539" y="1201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52"/>
              <p:cNvSpPr/>
              <p:nvPr/>
            </p:nvSpPr>
            <p:spPr>
              <a:xfrm>
                <a:off x="3234150" y="2265350"/>
                <a:ext cx="11595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3274" extrusionOk="0">
                    <a:moveTo>
                      <a:pt x="3863" y="0"/>
                    </a:moveTo>
                    <a:cubicBezTo>
                      <a:pt x="3843" y="0"/>
                      <a:pt x="3823" y="1"/>
                      <a:pt x="3803" y="2"/>
                    </a:cubicBezTo>
                    <a:lnTo>
                      <a:pt x="801" y="236"/>
                    </a:lnTo>
                    <a:cubicBezTo>
                      <a:pt x="401" y="269"/>
                      <a:pt x="0" y="636"/>
                      <a:pt x="0" y="1103"/>
                    </a:cubicBezTo>
                    <a:lnTo>
                      <a:pt x="0" y="2471"/>
                    </a:lnTo>
                    <a:lnTo>
                      <a:pt x="0" y="2571"/>
                    </a:lnTo>
                    <a:cubicBezTo>
                      <a:pt x="64" y="2953"/>
                      <a:pt x="401" y="3274"/>
                      <a:pt x="779" y="3274"/>
                    </a:cubicBezTo>
                    <a:cubicBezTo>
                      <a:pt x="797" y="3274"/>
                      <a:pt x="816" y="3273"/>
                      <a:pt x="834" y="3271"/>
                    </a:cubicBezTo>
                    <a:lnTo>
                      <a:pt x="3836" y="3071"/>
                    </a:lnTo>
                    <a:cubicBezTo>
                      <a:pt x="4303" y="3005"/>
                      <a:pt x="4637" y="2604"/>
                      <a:pt x="4604" y="2171"/>
                    </a:cubicBezTo>
                    <a:lnTo>
                      <a:pt x="4604" y="803"/>
                    </a:lnTo>
                    <a:lnTo>
                      <a:pt x="4604" y="736"/>
                    </a:lnTo>
                    <a:cubicBezTo>
                      <a:pt x="4604" y="323"/>
                      <a:pt x="4270" y="0"/>
                      <a:pt x="38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52"/>
              <p:cNvSpPr/>
              <p:nvPr/>
            </p:nvSpPr>
            <p:spPr>
              <a:xfrm>
                <a:off x="3265000" y="2159500"/>
                <a:ext cx="1142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2469" extrusionOk="0">
                    <a:moveTo>
                      <a:pt x="4170" y="0"/>
                    </a:moveTo>
                    <a:lnTo>
                      <a:pt x="1" y="167"/>
                    </a:lnTo>
                    <a:lnTo>
                      <a:pt x="1" y="1301"/>
                    </a:lnTo>
                    <a:lnTo>
                      <a:pt x="4571" y="2468"/>
                    </a:lnTo>
                    <a:lnTo>
                      <a:pt x="4170" y="0"/>
                    </a:ln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52"/>
              <p:cNvSpPr/>
              <p:nvPr/>
            </p:nvSpPr>
            <p:spPr>
              <a:xfrm>
                <a:off x="3546875" y="2240875"/>
                <a:ext cx="748050" cy="886825"/>
              </a:xfrm>
              <a:custGeom>
                <a:avLst/>
                <a:gdLst/>
                <a:ahLst/>
                <a:cxnLst/>
                <a:rect l="l" t="t" r="r" b="b"/>
                <a:pathLst>
                  <a:path w="29922" h="35473" extrusionOk="0">
                    <a:moveTo>
                      <a:pt x="17322" y="1"/>
                    </a:moveTo>
                    <a:cubicBezTo>
                      <a:pt x="16945" y="1"/>
                      <a:pt x="16563" y="5"/>
                      <a:pt x="16179" y="14"/>
                    </a:cubicBezTo>
                    <a:cubicBezTo>
                      <a:pt x="12976" y="114"/>
                      <a:pt x="9774" y="348"/>
                      <a:pt x="6572" y="781"/>
                    </a:cubicBezTo>
                    <a:cubicBezTo>
                      <a:pt x="5104" y="1015"/>
                      <a:pt x="3636" y="1348"/>
                      <a:pt x="2202" y="1782"/>
                    </a:cubicBezTo>
                    <a:cubicBezTo>
                      <a:pt x="1068" y="2049"/>
                      <a:pt x="167" y="3116"/>
                      <a:pt x="134" y="4384"/>
                    </a:cubicBezTo>
                    <a:cubicBezTo>
                      <a:pt x="0" y="8287"/>
                      <a:pt x="968" y="17260"/>
                      <a:pt x="7973" y="35473"/>
                    </a:cubicBezTo>
                    <a:lnTo>
                      <a:pt x="29922" y="33872"/>
                    </a:lnTo>
                    <a:cubicBezTo>
                      <a:pt x="29355" y="30903"/>
                      <a:pt x="24785" y="17860"/>
                      <a:pt x="24084" y="3517"/>
                    </a:cubicBezTo>
                    <a:cubicBezTo>
                      <a:pt x="23984" y="1749"/>
                      <a:pt x="22283" y="181"/>
                      <a:pt x="20281" y="81"/>
                    </a:cubicBezTo>
                    <a:cubicBezTo>
                      <a:pt x="19354" y="32"/>
                      <a:pt x="18354" y="1"/>
                      <a:pt x="17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52"/>
              <p:cNvSpPr/>
              <p:nvPr/>
            </p:nvSpPr>
            <p:spPr>
              <a:xfrm>
                <a:off x="3850425" y="2506400"/>
                <a:ext cx="10510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1102" extrusionOk="0">
                    <a:moveTo>
                      <a:pt x="3936" y="1"/>
                    </a:moveTo>
                    <a:lnTo>
                      <a:pt x="167" y="668"/>
                    </a:lnTo>
                    <a:cubicBezTo>
                      <a:pt x="34" y="701"/>
                      <a:pt x="0" y="801"/>
                      <a:pt x="0" y="935"/>
                    </a:cubicBezTo>
                    <a:cubicBezTo>
                      <a:pt x="0" y="1001"/>
                      <a:pt x="134" y="1101"/>
                      <a:pt x="200" y="1101"/>
                    </a:cubicBezTo>
                    <a:lnTo>
                      <a:pt x="4003" y="434"/>
                    </a:lnTo>
                    <a:cubicBezTo>
                      <a:pt x="4137" y="368"/>
                      <a:pt x="4203" y="301"/>
                      <a:pt x="4170" y="167"/>
                    </a:cubicBezTo>
                    <a:cubicBezTo>
                      <a:pt x="4137" y="34"/>
                      <a:pt x="4037" y="1"/>
                      <a:pt x="39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52"/>
              <p:cNvSpPr/>
              <p:nvPr/>
            </p:nvSpPr>
            <p:spPr>
              <a:xfrm>
                <a:off x="3851250" y="2528075"/>
                <a:ext cx="10595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1102" extrusionOk="0">
                    <a:moveTo>
                      <a:pt x="3970" y="1"/>
                    </a:moveTo>
                    <a:lnTo>
                      <a:pt x="234" y="668"/>
                    </a:lnTo>
                    <a:cubicBezTo>
                      <a:pt x="101" y="668"/>
                      <a:pt x="1" y="768"/>
                      <a:pt x="1" y="902"/>
                    </a:cubicBezTo>
                    <a:cubicBezTo>
                      <a:pt x="1" y="1002"/>
                      <a:pt x="101" y="1102"/>
                      <a:pt x="234" y="1102"/>
                    </a:cubicBezTo>
                    <a:lnTo>
                      <a:pt x="4070" y="435"/>
                    </a:lnTo>
                    <a:cubicBezTo>
                      <a:pt x="4170" y="401"/>
                      <a:pt x="4237" y="301"/>
                      <a:pt x="4237" y="168"/>
                    </a:cubicBezTo>
                    <a:cubicBezTo>
                      <a:pt x="4170" y="68"/>
                      <a:pt x="4104" y="1"/>
                      <a:pt x="39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52"/>
              <p:cNvSpPr/>
              <p:nvPr/>
            </p:nvSpPr>
            <p:spPr>
              <a:xfrm>
                <a:off x="3853750" y="2551425"/>
                <a:ext cx="1042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1069" extrusionOk="0">
                    <a:moveTo>
                      <a:pt x="3904" y="1"/>
                    </a:moveTo>
                    <a:lnTo>
                      <a:pt x="168" y="668"/>
                    </a:lnTo>
                    <a:cubicBezTo>
                      <a:pt x="34" y="701"/>
                      <a:pt x="1" y="801"/>
                      <a:pt x="1" y="902"/>
                    </a:cubicBezTo>
                    <a:cubicBezTo>
                      <a:pt x="1" y="1002"/>
                      <a:pt x="134" y="1068"/>
                      <a:pt x="201" y="1068"/>
                    </a:cubicBezTo>
                    <a:lnTo>
                      <a:pt x="4004" y="401"/>
                    </a:lnTo>
                    <a:cubicBezTo>
                      <a:pt x="4104" y="368"/>
                      <a:pt x="4170" y="301"/>
                      <a:pt x="4170" y="168"/>
                    </a:cubicBezTo>
                    <a:cubicBezTo>
                      <a:pt x="4104" y="34"/>
                      <a:pt x="4037" y="1"/>
                      <a:pt x="39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52"/>
              <p:cNvSpPr/>
              <p:nvPr/>
            </p:nvSpPr>
            <p:spPr>
              <a:xfrm>
                <a:off x="4081425" y="2326275"/>
                <a:ext cx="159300" cy="7689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30756" extrusionOk="0">
                    <a:moveTo>
                      <a:pt x="234" y="0"/>
                    </a:moveTo>
                    <a:cubicBezTo>
                      <a:pt x="100" y="0"/>
                      <a:pt x="0" y="67"/>
                      <a:pt x="0" y="201"/>
                    </a:cubicBezTo>
                    <a:cubicBezTo>
                      <a:pt x="567" y="11175"/>
                      <a:pt x="3436" y="21416"/>
                      <a:pt x="4937" y="26920"/>
                    </a:cubicBezTo>
                    <a:cubicBezTo>
                      <a:pt x="5437" y="28654"/>
                      <a:pt x="5771" y="29889"/>
                      <a:pt x="5904" y="30589"/>
                    </a:cubicBezTo>
                    <a:cubicBezTo>
                      <a:pt x="5904" y="30689"/>
                      <a:pt x="6038" y="30756"/>
                      <a:pt x="6105" y="30756"/>
                    </a:cubicBezTo>
                    <a:cubicBezTo>
                      <a:pt x="6271" y="30756"/>
                      <a:pt x="6371" y="30656"/>
                      <a:pt x="6305" y="30556"/>
                    </a:cubicBezTo>
                    <a:cubicBezTo>
                      <a:pt x="6205" y="29822"/>
                      <a:pt x="5804" y="28554"/>
                      <a:pt x="5371" y="26853"/>
                    </a:cubicBezTo>
                    <a:cubicBezTo>
                      <a:pt x="3803" y="21349"/>
                      <a:pt x="968" y="11175"/>
                      <a:pt x="434" y="201"/>
                    </a:cubicBezTo>
                    <a:cubicBezTo>
                      <a:pt x="434" y="67"/>
                      <a:pt x="367" y="0"/>
                      <a:pt x="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52"/>
              <p:cNvSpPr/>
              <p:nvPr/>
            </p:nvSpPr>
            <p:spPr>
              <a:xfrm>
                <a:off x="4058000" y="2391825"/>
                <a:ext cx="127675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9788" extrusionOk="0">
                    <a:moveTo>
                      <a:pt x="893" y="0"/>
                    </a:moveTo>
                    <a:cubicBezTo>
                      <a:pt x="324" y="0"/>
                      <a:pt x="1" y="254"/>
                      <a:pt x="103" y="914"/>
                    </a:cubicBezTo>
                    <a:cubicBezTo>
                      <a:pt x="804" y="4350"/>
                      <a:pt x="2538" y="7452"/>
                      <a:pt x="5107" y="9787"/>
                    </a:cubicBezTo>
                    <a:cubicBezTo>
                      <a:pt x="4640" y="7019"/>
                      <a:pt x="4173" y="4017"/>
                      <a:pt x="3873" y="914"/>
                    </a:cubicBezTo>
                    <a:cubicBezTo>
                      <a:pt x="2734" y="410"/>
                      <a:pt x="1615" y="0"/>
                      <a:pt x="893" y="0"/>
                    </a:cubicBezTo>
                    <a:close/>
                  </a:path>
                </a:pathLst>
              </a:custGeom>
              <a:solidFill>
                <a:srgbClr val="000000">
                  <a:alpha val="40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52"/>
              <p:cNvSpPr/>
              <p:nvPr/>
            </p:nvSpPr>
            <p:spPr>
              <a:xfrm>
                <a:off x="4346600" y="2189500"/>
                <a:ext cx="1593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4605" extrusionOk="0">
                    <a:moveTo>
                      <a:pt x="1469" y="1"/>
                    </a:moveTo>
                    <a:cubicBezTo>
                      <a:pt x="1468" y="1"/>
                      <a:pt x="1" y="2603"/>
                      <a:pt x="2302" y="4604"/>
                    </a:cubicBezTo>
                    <a:lnTo>
                      <a:pt x="4604" y="3804"/>
                    </a:lnTo>
                    <a:lnTo>
                      <a:pt x="6372" y="935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52"/>
              <p:cNvSpPr/>
              <p:nvPr/>
            </p:nvSpPr>
            <p:spPr>
              <a:xfrm>
                <a:off x="4383300" y="2154475"/>
                <a:ext cx="122625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2270" extrusionOk="0">
                    <a:moveTo>
                      <a:pt x="4370" y="1"/>
                    </a:moveTo>
                    <a:lnTo>
                      <a:pt x="201" y="68"/>
                    </a:lnTo>
                    <a:lnTo>
                      <a:pt x="1" y="1369"/>
                    </a:lnTo>
                    <a:lnTo>
                      <a:pt x="4904" y="2269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52"/>
              <p:cNvSpPr/>
              <p:nvPr/>
            </p:nvSpPr>
            <p:spPr>
              <a:xfrm>
                <a:off x="2596200" y="1871775"/>
                <a:ext cx="207675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27087" extrusionOk="0">
                    <a:moveTo>
                      <a:pt x="6071" y="1"/>
                    </a:moveTo>
                    <a:cubicBezTo>
                      <a:pt x="2735" y="1"/>
                      <a:pt x="0" y="6072"/>
                      <a:pt x="0" y="13544"/>
                    </a:cubicBezTo>
                    <a:cubicBezTo>
                      <a:pt x="0" y="21016"/>
                      <a:pt x="2735" y="27087"/>
                      <a:pt x="6071" y="27087"/>
                    </a:cubicBezTo>
                    <a:lnTo>
                      <a:pt x="8306" y="27087"/>
                    </a:lnTo>
                    <a:lnTo>
                      <a:pt x="83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52"/>
              <p:cNvSpPr/>
              <p:nvPr/>
            </p:nvSpPr>
            <p:spPr>
              <a:xfrm>
                <a:off x="2652900" y="1871775"/>
                <a:ext cx="301900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27087" extrusionOk="0">
                    <a:moveTo>
                      <a:pt x="6038" y="1"/>
                    </a:moveTo>
                    <a:cubicBezTo>
                      <a:pt x="2702" y="1"/>
                      <a:pt x="0" y="6072"/>
                      <a:pt x="0" y="13544"/>
                    </a:cubicBezTo>
                    <a:cubicBezTo>
                      <a:pt x="0" y="21016"/>
                      <a:pt x="2702" y="27087"/>
                      <a:pt x="6038" y="27087"/>
                    </a:cubicBezTo>
                    <a:cubicBezTo>
                      <a:pt x="9374" y="27087"/>
                      <a:pt x="12076" y="21016"/>
                      <a:pt x="12076" y="13544"/>
                    </a:cubicBezTo>
                    <a:cubicBezTo>
                      <a:pt x="12076" y="6072"/>
                      <a:pt x="9374" y="1"/>
                      <a:pt x="6038" y="1"/>
                    </a:cubicBez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52"/>
              <p:cNvSpPr/>
              <p:nvPr/>
            </p:nvSpPr>
            <p:spPr>
              <a:xfrm>
                <a:off x="2685425" y="1871775"/>
                <a:ext cx="206825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27087" extrusionOk="0">
                    <a:moveTo>
                      <a:pt x="6038" y="1"/>
                    </a:moveTo>
                    <a:cubicBezTo>
                      <a:pt x="2702" y="1"/>
                      <a:pt x="0" y="6072"/>
                      <a:pt x="0" y="13544"/>
                    </a:cubicBezTo>
                    <a:cubicBezTo>
                      <a:pt x="0" y="21016"/>
                      <a:pt x="2702" y="27087"/>
                      <a:pt x="6038" y="27087"/>
                    </a:cubicBezTo>
                    <a:lnTo>
                      <a:pt x="8273" y="27087"/>
                    </a:lnTo>
                    <a:lnTo>
                      <a:pt x="82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52"/>
              <p:cNvSpPr/>
              <p:nvPr/>
            </p:nvSpPr>
            <p:spPr>
              <a:xfrm>
                <a:off x="2741300" y="1871775"/>
                <a:ext cx="302725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27087" extrusionOk="0">
                    <a:moveTo>
                      <a:pt x="6038" y="1"/>
                    </a:moveTo>
                    <a:cubicBezTo>
                      <a:pt x="2702" y="1"/>
                      <a:pt x="0" y="6072"/>
                      <a:pt x="0" y="13544"/>
                    </a:cubicBezTo>
                    <a:cubicBezTo>
                      <a:pt x="0" y="21016"/>
                      <a:pt x="2702" y="27087"/>
                      <a:pt x="6038" y="27087"/>
                    </a:cubicBezTo>
                    <a:cubicBezTo>
                      <a:pt x="9374" y="27087"/>
                      <a:pt x="12109" y="21016"/>
                      <a:pt x="12109" y="13544"/>
                    </a:cubicBezTo>
                    <a:cubicBezTo>
                      <a:pt x="12109" y="6072"/>
                      <a:pt x="9374" y="1"/>
                      <a:pt x="6038" y="1"/>
                    </a:cubicBez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52"/>
              <p:cNvSpPr/>
              <p:nvPr/>
            </p:nvSpPr>
            <p:spPr>
              <a:xfrm>
                <a:off x="2906425" y="2217875"/>
                <a:ext cx="1384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503" extrusionOk="0">
                    <a:moveTo>
                      <a:pt x="5537" y="0"/>
                    </a:moveTo>
                    <a:lnTo>
                      <a:pt x="0" y="133"/>
                    </a:lnTo>
                    <a:lnTo>
                      <a:pt x="5270" y="3503"/>
                    </a:lnTo>
                    <a:cubicBezTo>
                      <a:pt x="5437" y="2335"/>
                      <a:pt x="5537" y="1168"/>
                      <a:pt x="5537" y="0"/>
                    </a:cubicBezTo>
                    <a:close/>
                  </a:path>
                </a:pathLst>
              </a:custGeom>
              <a:solidFill>
                <a:srgbClr val="000000">
                  <a:alpha val="1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52"/>
              <p:cNvSpPr/>
              <p:nvPr/>
            </p:nvSpPr>
            <p:spPr>
              <a:xfrm>
                <a:off x="2895575" y="2191175"/>
                <a:ext cx="198895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79558" h="1536" extrusionOk="0">
                    <a:moveTo>
                      <a:pt x="768" y="1"/>
                    </a:moveTo>
                    <a:cubicBezTo>
                      <a:pt x="334" y="1"/>
                      <a:pt x="0" y="368"/>
                      <a:pt x="0" y="768"/>
                    </a:cubicBezTo>
                    <a:cubicBezTo>
                      <a:pt x="0" y="1201"/>
                      <a:pt x="334" y="1535"/>
                      <a:pt x="768" y="1535"/>
                    </a:cubicBezTo>
                    <a:lnTo>
                      <a:pt x="78823" y="1535"/>
                    </a:lnTo>
                    <a:cubicBezTo>
                      <a:pt x="79224" y="1535"/>
                      <a:pt x="79557" y="1201"/>
                      <a:pt x="79557" y="768"/>
                    </a:cubicBezTo>
                    <a:cubicBezTo>
                      <a:pt x="79557" y="368"/>
                      <a:pt x="79224" y="1"/>
                      <a:pt x="788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52"/>
              <p:cNvSpPr/>
              <p:nvPr/>
            </p:nvSpPr>
            <p:spPr>
              <a:xfrm>
                <a:off x="3661125" y="2240375"/>
                <a:ext cx="339425" cy="262725"/>
              </a:xfrm>
              <a:custGeom>
                <a:avLst/>
                <a:gdLst/>
                <a:ahLst/>
                <a:cxnLst/>
                <a:rect l="l" t="t" r="r" b="b"/>
                <a:pathLst>
                  <a:path w="13577" h="10509" extrusionOk="0">
                    <a:moveTo>
                      <a:pt x="11675" y="1"/>
                    </a:moveTo>
                    <a:cubicBezTo>
                      <a:pt x="8440" y="101"/>
                      <a:pt x="5237" y="334"/>
                      <a:pt x="2035" y="768"/>
                    </a:cubicBezTo>
                    <a:cubicBezTo>
                      <a:pt x="1668" y="801"/>
                      <a:pt x="1268" y="901"/>
                      <a:pt x="934" y="968"/>
                    </a:cubicBezTo>
                    <a:cubicBezTo>
                      <a:pt x="0" y="3003"/>
                      <a:pt x="1101" y="6072"/>
                      <a:pt x="4070" y="9507"/>
                    </a:cubicBezTo>
                    <a:lnTo>
                      <a:pt x="4937" y="10508"/>
                    </a:lnTo>
                    <a:lnTo>
                      <a:pt x="5504" y="9307"/>
                    </a:lnTo>
                    <a:cubicBezTo>
                      <a:pt x="7372" y="4971"/>
                      <a:pt x="9674" y="2002"/>
                      <a:pt x="12076" y="768"/>
                    </a:cubicBezTo>
                    <a:lnTo>
                      <a:pt x="135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52"/>
              <p:cNvSpPr/>
              <p:nvPr/>
            </p:nvSpPr>
            <p:spPr>
              <a:xfrm>
                <a:off x="3676125" y="1991875"/>
                <a:ext cx="276900" cy="472850"/>
              </a:xfrm>
              <a:custGeom>
                <a:avLst/>
                <a:gdLst/>
                <a:ahLst/>
                <a:cxnLst/>
                <a:rect l="l" t="t" r="r" b="b"/>
                <a:pathLst>
                  <a:path w="11076" h="18914" extrusionOk="0">
                    <a:moveTo>
                      <a:pt x="7840" y="0"/>
                    </a:moveTo>
                    <a:lnTo>
                      <a:pt x="3003" y="5171"/>
                    </a:lnTo>
                    <a:cubicBezTo>
                      <a:pt x="4104" y="7339"/>
                      <a:pt x="4737" y="9707"/>
                      <a:pt x="1435" y="10741"/>
                    </a:cubicBezTo>
                    <a:cubicBezTo>
                      <a:pt x="1" y="12509"/>
                      <a:pt x="1335" y="15711"/>
                      <a:pt x="4104" y="18914"/>
                    </a:cubicBezTo>
                    <a:cubicBezTo>
                      <a:pt x="5938" y="14611"/>
                      <a:pt x="8340" y="11375"/>
                      <a:pt x="11075" y="9941"/>
                    </a:cubicBezTo>
                    <a:cubicBezTo>
                      <a:pt x="8473" y="8239"/>
                      <a:pt x="7906" y="2902"/>
                      <a:pt x="7840" y="0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52"/>
              <p:cNvSpPr/>
              <p:nvPr/>
            </p:nvSpPr>
            <p:spPr>
              <a:xfrm>
                <a:off x="3750350" y="2043575"/>
                <a:ext cx="8675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4604" extrusionOk="0">
                    <a:moveTo>
                      <a:pt x="2869" y="0"/>
                    </a:moveTo>
                    <a:lnTo>
                      <a:pt x="0" y="3036"/>
                    </a:lnTo>
                    <a:cubicBezTo>
                      <a:pt x="267" y="3536"/>
                      <a:pt x="501" y="4037"/>
                      <a:pt x="668" y="4604"/>
                    </a:cubicBezTo>
                    <a:cubicBezTo>
                      <a:pt x="1969" y="4303"/>
                      <a:pt x="3470" y="2836"/>
                      <a:pt x="3336" y="1535"/>
                    </a:cubicBezTo>
                    <a:cubicBezTo>
                      <a:pt x="3269" y="1034"/>
                      <a:pt x="3136" y="501"/>
                      <a:pt x="28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52"/>
              <p:cNvSpPr/>
              <p:nvPr/>
            </p:nvSpPr>
            <p:spPr>
              <a:xfrm>
                <a:off x="3577725" y="1784425"/>
                <a:ext cx="124450" cy="1775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7103" extrusionOk="0">
                    <a:moveTo>
                      <a:pt x="2492" y="1"/>
                    </a:moveTo>
                    <a:cubicBezTo>
                      <a:pt x="2347" y="1"/>
                      <a:pt x="2195" y="41"/>
                      <a:pt x="2035" y="126"/>
                    </a:cubicBezTo>
                    <a:cubicBezTo>
                      <a:pt x="901" y="726"/>
                      <a:pt x="1" y="5196"/>
                      <a:pt x="2602" y="6897"/>
                    </a:cubicBezTo>
                    <a:cubicBezTo>
                      <a:pt x="2817" y="7038"/>
                      <a:pt x="3010" y="7103"/>
                      <a:pt x="3181" y="7103"/>
                    </a:cubicBezTo>
                    <a:cubicBezTo>
                      <a:pt x="4977" y="7103"/>
                      <a:pt x="4428" y="1"/>
                      <a:pt x="24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52"/>
              <p:cNvSpPr/>
              <p:nvPr/>
            </p:nvSpPr>
            <p:spPr>
              <a:xfrm>
                <a:off x="3595250" y="1728050"/>
                <a:ext cx="306075" cy="40380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6152" extrusionOk="0">
                    <a:moveTo>
                      <a:pt x="6726" y="1"/>
                    </a:moveTo>
                    <a:cubicBezTo>
                      <a:pt x="5979" y="1"/>
                      <a:pt x="5223" y="155"/>
                      <a:pt x="4503" y="479"/>
                    </a:cubicBezTo>
                    <a:cubicBezTo>
                      <a:pt x="500" y="2181"/>
                      <a:pt x="0" y="8285"/>
                      <a:pt x="867" y="11921"/>
                    </a:cubicBezTo>
                    <a:cubicBezTo>
                      <a:pt x="1509" y="14509"/>
                      <a:pt x="3811" y="16151"/>
                      <a:pt x="6198" y="16151"/>
                    </a:cubicBezTo>
                    <a:cubicBezTo>
                      <a:pt x="7533" y="16151"/>
                      <a:pt x="8895" y="15638"/>
                      <a:pt x="10007" y="14489"/>
                    </a:cubicBezTo>
                    <a:cubicBezTo>
                      <a:pt x="12042" y="12388"/>
                      <a:pt x="12009" y="9986"/>
                      <a:pt x="12209" y="5917"/>
                    </a:cubicBezTo>
                    <a:cubicBezTo>
                      <a:pt x="12242" y="5049"/>
                      <a:pt x="12075" y="4115"/>
                      <a:pt x="11742" y="3248"/>
                    </a:cubicBezTo>
                    <a:cubicBezTo>
                      <a:pt x="10832" y="1208"/>
                      <a:pt x="8818" y="1"/>
                      <a:pt x="6726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52"/>
              <p:cNvSpPr/>
              <p:nvPr/>
            </p:nvSpPr>
            <p:spPr>
              <a:xfrm>
                <a:off x="3475150" y="1573225"/>
                <a:ext cx="566275" cy="38865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5546" extrusionOk="0">
                    <a:moveTo>
                      <a:pt x="3790" y="0"/>
                    </a:moveTo>
                    <a:cubicBezTo>
                      <a:pt x="3128" y="0"/>
                      <a:pt x="2539" y="290"/>
                      <a:pt x="1969" y="1002"/>
                    </a:cubicBezTo>
                    <a:cubicBezTo>
                      <a:pt x="1" y="3437"/>
                      <a:pt x="2969" y="7907"/>
                      <a:pt x="6672" y="9408"/>
                    </a:cubicBezTo>
                    <a:cubicBezTo>
                      <a:pt x="8099" y="9971"/>
                      <a:pt x="10085" y="10196"/>
                      <a:pt x="11823" y="10196"/>
                    </a:cubicBezTo>
                    <a:cubicBezTo>
                      <a:pt x="13174" y="10196"/>
                      <a:pt x="14374" y="10060"/>
                      <a:pt x="15045" y="9841"/>
                    </a:cubicBezTo>
                    <a:lnTo>
                      <a:pt x="15045" y="9841"/>
                    </a:lnTo>
                    <a:cubicBezTo>
                      <a:pt x="13610" y="12009"/>
                      <a:pt x="15078" y="15545"/>
                      <a:pt x="15078" y="15545"/>
                    </a:cubicBezTo>
                    <a:cubicBezTo>
                      <a:pt x="15078" y="15545"/>
                      <a:pt x="16412" y="15245"/>
                      <a:pt x="17880" y="14845"/>
                    </a:cubicBezTo>
                    <a:cubicBezTo>
                      <a:pt x="20148" y="12510"/>
                      <a:pt x="22650" y="6606"/>
                      <a:pt x="15845" y="5038"/>
                    </a:cubicBezTo>
                    <a:cubicBezTo>
                      <a:pt x="9332" y="3559"/>
                      <a:pt x="6109" y="0"/>
                      <a:pt x="37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52"/>
              <p:cNvSpPr/>
              <p:nvPr/>
            </p:nvSpPr>
            <p:spPr>
              <a:xfrm>
                <a:off x="3509350" y="1725000"/>
                <a:ext cx="3436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439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849" y="3081"/>
                      <a:pt x="5531" y="4394"/>
                      <a:pt x="9268" y="4394"/>
                    </a:cubicBezTo>
                    <a:cubicBezTo>
                      <a:pt x="10791" y="4394"/>
                      <a:pt x="12323" y="4176"/>
                      <a:pt x="13743" y="3770"/>
                    </a:cubicBezTo>
                    <a:cubicBezTo>
                      <a:pt x="2670" y="3403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52"/>
              <p:cNvSpPr/>
              <p:nvPr/>
            </p:nvSpPr>
            <p:spPr>
              <a:xfrm>
                <a:off x="3716150" y="2001250"/>
                <a:ext cx="62575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135" extrusionOk="0">
                    <a:moveTo>
                      <a:pt x="2390" y="0"/>
                    </a:moveTo>
                    <a:cubicBezTo>
                      <a:pt x="2369" y="0"/>
                      <a:pt x="2353" y="9"/>
                      <a:pt x="2336" y="26"/>
                    </a:cubicBezTo>
                    <a:cubicBezTo>
                      <a:pt x="1826" y="630"/>
                      <a:pt x="1044" y="962"/>
                      <a:pt x="248" y="962"/>
                    </a:cubicBezTo>
                    <a:cubicBezTo>
                      <a:pt x="210" y="962"/>
                      <a:pt x="172" y="961"/>
                      <a:pt x="134" y="960"/>
                    </a:cubicBezTo>
                    <a:cubicBezTo>
                      <a:pt x="34" y="960"/>
                      <a:pt x="1" y="993"/>
                      <a:pt x="1" y="1026"/>
                    </a:cubicBezTo>
                    <a:cubicBezTo>
                      <a:pt x="1" y="1060"/>
                      <a:pt x="34" y="1126"/>
                      <a:pt x="68" y="1126"/>
                    </a:cubicBezTo>
                    <a:cubicBezTo>
                      <a:pt x="138" y="1131"/>
                      <a:pt x="208" y="1134"/>
                      <a:pt x="278" y="1134"/>
                    </a:cubicBezTo>
                    <a:cubicBezTo>
                      <a:pt x="1107" y="1134"/>
                      <a:pt x="1916" y="774"/>
                      <a:pt x="2469" y="159"/>
                    </a:cubicBezTo>
                    <a:cubicBezTo>
                      <a:pt x="2503" y="126"/>
                      <a:pt x="2503" y="59"/>
                      <a:pt x="2469" y="26"/>
                    </a:cubicBezTo>
                    <a:cubicBezTo>
                      <a:pt x="2436" y="9"/>
                      <a:pt x="2411" y="0"/>
                      <a:pt x="2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52"/>
              <p:cNvSpPr/>
              <p:nvPr/>
            </p:nvSpPr>
            <p:spPr>
              <a:xfrm>
                <a:off x="3853325" y="1918900"/>
                <a:ext cx="109700" cy="113800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4552" extrusionOk="0">
                    <a:moveTo>
                      <a:pt x="2476" y="1"/>
                    </a:moveTo>
                    <a:cubicBezTo>
                      <a:pt x="1308" y="1"/>
                      <a:pt x="932" y="1578"/>
                      <a:pt x="585" y="2619"/>
                    </a:cubicBezTo>
                    <a:cubicBezTo>
                      <a:pt x="180" y="3661"/>
                      <a:pt x="0" y="4552"/>
                      <a:pt x="831" y="4552"/>
                    </a:cubicBezTo>
                    <a:cubicBezTo>
                      <a:pt x="958" y="4552"/>
                      <a:pt x="1109" y="4531"/>
                      <a:pt x="1285" y="4487"/>
                    </a:cubicBezTo>
                    <a:cubicBezTo>
                      <a:pt x="2319" y="4254"/>
                      <a:pt x="3187" y="3620"/>
                      <a:pt x="3720" y="2752"/>
                    </a:cubicBezTo>
                    <a:cubicBezTo>
                      <a:pt x="4388" y="1652"/>
                      <a:pt x="4021" y="251"/>
                      <a:pt x="2686" y="17"/>
                    </a:cubicBezTo>
                    <a:cubicBezTo>
                      <a:pt x="2613" y="6"/>
                      <a:pt x="2543" y="1"/>
                      <a:pt x="2476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52"/>
              <p:cNvSpPr/>
              <p:nvPr/>
            </p:nvSpPr>
            <p:spPr>
              <a:xfrm>
                <a:off x="3726175" y="1893400"/>
                <a:ext cx="192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07" extrusionOk="0">
                    <a:moveTo>
                      <a:pt x="431" y="1"/>
                    </a:moveTo>
                    <a:cubicBezTo>
                      <a:pt x="421" y="1"/>
                      <a:pt x="411" y="1"/>
                      <a:pt x="400" y="3"/>
                    </a:cubicBezTo>
                    <a:cubicBezTo>
                      <a:pt x="167" y="36"/>
                      <a:pt x="0" y="303"/>
                      <a:pt x="0" y="637"/>
                    </a:cubicBezTo>
                    <a:cubicBezTo>
                      <a:pt x="0" y="951"/>
                      <a:pt x="148" y="1207"/>
                      <a:pt x="361" y="1207"/>
                    </a:cubicBezTo>
                    <a:cubicBezTo>
                      <a:pt x="374" y="1207"/>
                      <a:pt x="387" y="1206"/>
                      <a:pt x="400" y="1204"/>
                    </a:cubicBezTo>
                    <a:cubicBezTo>
                      <a:pt x="601" y="1171"/>
                      <a:pt x="767" y="937"/>
                      <a:pt x="767" y="570"/>
                    </a:cubicBezTo>
                    <a:cubicBezTo>
                      <a:pt x="767" y="285"/>
                      <a:pt x="617" y="1"/>
                      <a:pt x="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52"/>
              <p:cNvSpPr/>
              <p:nvPr/>
            </p:nvSpPr>
            <p:spPr>
              <a:xfrm>
                <a:off x="3629425" y="1895725"/>
                <a:ext cx="2005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14" extrusionOk="0">
                    <a:moveTo>
                      <a:pt x="433" y="1"/>
                    </a:moveTo>
                    <a:cubicBezTo>
                      <a:pt x="412" y="1"/>
                      <a:pt x="390" y="4"/>
                      <a:pt x="368" y="10"/>
                    </a:cubicBezTo>
                    <a:cubicBezTo>
                      <a:pt x="167" y="43"/>
                      <a:pt x="1" y="277"/>
                      <a:pt x="1" y="611"/>
                    </a:cubicBezTo>
                    <a:cubicBezTo>
                      <a:pt x="1" y="927"/>
                      <a:pt x="181" y="1214"/>
                      <a:pt x="399" y="1214"/>
                    </a:cubicBezTo>
                    <a:cubicBezTo>
                      <a:pt x="411" y="1214"/>
                      <a:pt x="422" y="1213"/>
                      <a:pt x="434" y="1211"/>
                    </a:cubicBezTo>
                    <a:cubicBezTo>
                      <a:pt x="634" y="1178"/>
                      <a:pt x="801" y="911"/>
                      <a:pt x="801" y="577"/>
                    </a:cubicBezTo>
                    <a:cubicBezTo>
                      <a:pt x="801" y="275"/>
                      <a:pt x="637" y="1"/>
                      <a:pt x="4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52"/>
              <p:cNvSpPr/>
              <p:nvPr/>
            </p:nvSpPr>
            <p:spPr>
              <a:xfrm>
                <a:off x="3641950" y="1913475"/>
                <a:ext cx="400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3203" extrusionOk="0">
                    <a:moveTo>
                      <a:pt x="1601" y="1"/>
                    </a:moveTo>
                    <a:cubicBezTo>
                      <a:pt x="1601" y="1"/>
                      <a:pt x="834" y="1902"/>
                      <a:pt x="0" y="2869"/>
                    </a:cubicBezTo>
                    <a:cubicBezTo>
                      <a:pt x="300" y="3136"/>
                      <a:pt x="701" y="3203"/>
                      <a:pt x="1026" y="3203"/>
                    </a:cubicBezTo>
                    <a:cubicBezTo>
                      <a:pt x="1351" y="3203"/>
                      <a:pt x="1601" y="3136"/>
                      <a:pt x="1601" y="3136"/>
                    </a:cubicBezTo>
                    <a:lnTo>
                      <a:pt x="1601" y="1"/>
                    </a:lnTo>
                    <a:close/>
                  </a:path>
                </a:pathLst>
              </a:custGeom>
              <a:solidFill>
                <a:srgbClr val="BA4D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52"/>
              <p:cNvSpPr/>
              <p:nvPr/>
            </p:nvSpPr>
            <p:spPr>
              <a:xfrm>
                <a:off x="3745350" y="1843025"/>
                <a:ext cx="4755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884" extrusionOk="0">
                    <a:moveTo>
                      <a:pt x="465" y="1"/>
                    </a:moveTo>
                    <a:cubicBezTo>
                      <a:pt x="367" y="1"/>
                      <a:pt x="267" y="6"/>
                      <a:pt x="167" y="17"/>
                    </a:cubicBezTo>
                    <a:cubicBezTo>
                      <a:pt x="34" y="50"/>
                      <a:pt x="0" y="150"/>
                      <a:pt x="0" y="283"/>
                    </a:cubicBezTo>
                    <a:cubicBezTo>
                      <a:pt x="0" y="335"/>
                      <a:pt x="79" y="406"/>
                      <a:pt x="146" y="406"/>
                    </a:cubicBezTo>
                    <a:cubicBezTo>
                      <a:pt x="166" y="406"/>
                      <a:pt x="185" y="399"/>
                      <a:pt x="200" y="384"/>
                    </a:cubicBezTo>
                    <a:cubicBezTo>
                      <a:pt x="273" y="374"/>
                      <a:pt x="345" y="369"/>
                      <a:pt x="417" y="369"/>
                    </a:cubicBezTo>
                    <a:cubicBezTo>
                      <a:pt x="842" y="369"/>
                      <a:pt x="1249" y="537"/>
                      <a:pt x="1535" y="851"/>
                    </a:cubicBezTo>
                    <a:cubicBezTo>
                      <a:pt x="1568" y="884"/>
                      <a:pt x="1635" y="884"/>
                      <a:pt x="1668" y="884"/>
                    </a:cubicBezTo>
                    <a:cubicBezTo>
                      <a:pt x="1702" y="851"/>
                      <a:pt x="1735" y="851"/>
                      <a:pt x="1835" y="851"/>
                    </a:cubicBezTo>
                    <a:cubicBezTo>
                      <a:pt x="1902" y="784"/>
                      <a:pt x="1902" y="650"/>
                      <a:pt x="1835" y="550"/>
                    </a:cubicBezTo>
                    <a:cubicBezTo>
                      <a:pt x="1470" y="157"/>
                      <a:pt x="987" y="1"/>
                      <a:pt x="4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52"/>
              <p:cNvSpPr/>
              <p:nvPr/>
            </p:nvSpPr>
            <p:spPr>
              <a:xfrm>
                <a:off x="3601075" y="1842875"/>
                <a:ext cx="459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027" extrusionOk="0">
                    <a:moveTo>
                      <a:pt x="206" y="1"/>
                    </a:moveTo>
                    <a:cubicBezTo>
                      <a:pt x="167" y="1"/>
                      <a:pt x="128" y="9"/>
                      <a:pt x="101" y="23"/>
                    </a:cubicBezTo>
                    <a:cubicBezTo>
                      <a:pt x="1" y="56"/>
                      <a:pt x="1" y="189"/>
                      <a:pt x="34" y="289"/>
                    </a:cubicBezTo>
                    <a:cubicBezTo>
                      <a:pt x="412" y="762"/>
                      <a:pt x="998" y="1026"/>
                      <a:pt x="1567" y="1026"/>
                    </a:cubicBezTo>
                    <a:cubicBezTo>
                      <a:pt x="1601" y="1026"/>
                      <a:pt x="1635" y="1025"/>
                      <a:pt x="1668" y="1023"/>
                    </a:cubicBezTo>
                    <a:cubicBezTo>
                      <a:pt x="1768" y="1023"/>
                      <a:pt x="1835" y="890"/>
                      <a:pt x="1835" y="823"/>
                    </a:cubicBezTo>
                    <a:lnTo>
                      <a:pt x="1835" y="790"/>
                    </a:lnTo>
                    <a:cubicBezTo>
                      <a:pt x="1802" y="690"/>
                      <a:pt x="1735" y="656"/>
                      <a:pt x="1635" y="656"/>
                    </a:cubicBezTo>
                    <a:cubicBezTo>
                      <a:pt x="1135" y="656"/>
                      <a:pt x="668" y="456"/>
                      <a:pt x="334" y="56"/>
                    </a:cubicBezTo>
                    <a:cubicBezTo>
                      <a:pt x="315" y="17"/>
                      <a:pt x="261" y="1"/>
                      <a:pt x="2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52"/>
              <p:cNvSpPr/>
              <p:nvPr/>
            </p:nvSpPr>
            <p:spPr>
              <a:xfrm>
                <a:off x="3996350" y="2254775"/>
                <a:ext cx="487050" cy="386800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15472" extrusionOk="0">
                    <a:moveTo>
                      <a:pt x="17149" y="1"/>
                    </a:moveTo>
                    <a:cubicBezTo>
                      <a:pt x="17016" y="1"/>
                      <a:pt x="16881" y="19"/>
                      <a:pt x="16746" y="58"/>
                    </a:cubicBezTo>
                    <a:cubicBezTo>
                      <a:pt x="16146" y="225"/>
                      <a:pt x="15679" y="759"/>
                      <a:pt x="15645" y="1426"/>
                    </a:cubicBezTo>
                    <a:lnTo>
                      <a:pt x="15645" y="1493"/>
                    </a:lnTo>
                    <a:cubicBezTo>
                      <a:pt x="15579" y="3661"/>
                      <a:pt x="15345" y="5829"/>
                      <a:pt x="14978" y="7931"/>
                    </a:cubicBezTo>
                    <a:cubicBezTo>
                      <a:pt x="14878" y="8398"/>
                      <a:pt x="14745" y="8865"/>
                      <a:pt x="14611" y="9332"/>
                    </a:cubicBezTo>
                    <a:cubicBezTo>
                      <a:pt x="14511" y="9565"/>
                      <a:pt x="14378" y="9832"/>
                      <a:pt x="14244" y="10066"/>
                    </a:cubicBezTo>
                    <a:lnTo>
                      <a:pt x="14178" y="10032"/>
                    </a:lnTo>
                    <a:cubicBezTo>
                      <a:pt x="13410" y="9699"/>
                      <a:pt x="12710" y="9232"/>
                      <a:pt x="12109" y="8698"/>
                    </a:cubicBezTo>
                    <a:cubicBezTo>
                      <a:pt x="11342" y="8031"/>
                      <a:pt x="10575" y="7364"/>
                      <a:pt x="9941" y="6596"/>
                    </a:cubicBezTo>
                    <a:cubicBezTo>
                      <a:pt x="9207" y="5863"/>
                      <a:pt x="8507" y="5029"/>
                      <a:pt x="7840" y="4195"/>
                    </a:cubicBezTo>
                    <a:lnTo>
                      <a:pt x="6839" y="2927"/>
                    </a:lnTo>
                    <a:lnTo>
                      <a:pt x="6372" y="2327"/>
                    </a:lnTo>
                    <a:lnTo>
                      <a:pt x="5905" y="1693"/>
                    </a:lnTo>
                    <a:lnTo>
                      <a:pt x="5838" y="1593"/>
                    </a:lnTo>
                    <a:cubicBezTo>
                      <a:pt x="5256" y="789"/>
                      <a:pt x="4346" y="373"/>
                      <a:pt x="3416" y="373"/>
                    </a:cubicBezTo>
                    <a:cubicBezTo>
                      <a:pt x="2802" y="373"/>
                      <a:pt x="2179" y="554"/>
                      <a:pt x="1635" y="926"/>
                    </a:cubicBezTo>
                    <a:cubicBezTo>
                      <a:pt x="334" y="1893"/>
                      <a:pt x="1" y="3694"/>
                      <a:pt x="868" y="5029"/>
                    </a:cubicBezTo>
                    <a:cubicBezTo>
                      <a:pt x="1068" y="5362"/>
                      <a:pt x="1235" y="5562"/>
                      <a:pt x="1402" y="5829"/>
                    </a:cubicBezTo>
                    <a:cubicBezTo>
                      <a:pt x="1602" y="6063"/>
                      <a:pt x="1802" y="6330"/>
                      <a:pt x="1969" y="6563"/>
                    </a:cubicBezTo>
                    <a:cubicBezTo>
                      <a:pt x="2336" y="7063"/>
                      <a:pt x="2703" y="7530"/>
                      <a:pt x="3070" y="8031"/>
                    </a:cubicBezTo>
                    <a:cubicBezTo>
                      <a:pt x="3870" y="8998"/>
                      <a:pt x="4704" y="9899"/>
                      <a:pt x="5571" y="10766"/>
                    </a:cubicBezTo>
                    <a:cubicBezTo>
                      <a:pt x="6038" y="11233"/>
                      <a:pt x="6505" y="11667"/>
                      <a:pt x="7006" y="12067"/>
                    </a:cubicBezTo>
                    <a:cubicBezTo>
                      <a:pt x="7506" y="12501"/>
                      <a:pt x="8040" y="12901"/>
                      <a:pt x="8574" y="13268"/>
                    </a:cubicBezTo>
                    <a:cubicBezTo>
                      <a:pt x="9808" y="14169"/>
                      <a:pt x="11142" y="14836"/>
                      <a:pt x="12510" y="15236"/>
                    </a:cubicBezTo>
                    <a:cubicBezTo>
                      <a:pt x="13029" y="15389"/>
                      <a:pt x="13563" y="15472"/>
                      <a:pt x="14097" y="15472"/>
                    </a:cubicBezTo>
                    <a:cubicBezTo>
                      <a:pt x="14730" y="15472"/>
                      <a:pt x="15364" y="15356"/>
                      <a:pt x="15979" y="15103"/>
                    </a:cubicBezTo>
                    <a:cubicBezTo>
                      <a:pt x="16546" y="14869"/>
                      <a:pt x="17080" y="14502"/>
                      <a:pt x="17547" y="14035"/>
                    </a:cubicBezTo>
                    <a:cubicBezTo>
                      <a:pt x="17914" y="13668"/>
                      <a:pt x="18214" y="13235"/>
                      <a:pt x="18481" y="12768"/>
                    </a:cubicBezTo>
                    <a:cubicBezTo>
                      <a:pt x="18848" y="12067"/>
                      <a:pt x="19081" y="11266"/>
                      <a:pt x="19215" y="10499"/>
                    </a:cubicBezTo>
                    <a:cubicBezTo>
                      <a:pt x="19348" y="9832"/>
                      <a:pt x="19415" y="9165"/>
                      <a:pt x="19415" y="8431"/>
                    </a:cubicBezTo>
                    <a:cubicBezTo>
                      <a:pt x="19481" y="7197"/>
                      <a:pt x="19381" y="5929"/>
                      <a:pt x="19248" y="4695"/>
                    </a:cubicBezTo>
                    <a:cubicBezTo>
                      <a:pt x="19114" y="3494"/>
                      <a:pt x="18881" y="2260"/>
                      <a:pt x="18581" y="1093"/>
                    </a:cubicBezTo>
                    <a:cubicBezTo>
                      <a:pt x="18414" y="454"/>
                      <a:pt x="17809" y="1"/>
                      <a:pt x="17149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52"/>
              <p:cNvSpPr/>
              <p:nvPr/>
            </p:nvSpPr>
            <p:spPr>
              <a:xfrm>
                <a:off x="3145750" y="3114350"/>
                <a:ext cx="848975" cy="1242575"/>
              </a:xfrm>
              <a:custGeom>
                <a:avLst/>
                <a:gdLst/>
                <a:ahLst/>
                <a:cxnLst/>
                <a:rect l="l" t="t" r="r" b="b"/>
                <a:pathLst>
                  <a:path w="33959" h="49703" extrusionOk="0">
                    <a:moveTo>
                      <a:pt x="30889" y="0"/>
                    </a:moveTo>
                    <a:lnTo>
                      <a:pt x="24051" y="500"/>
                    </a:lnTo>
                    <a:cubicBezTo>
                      <a:pt x="24051" y="500"/>
                      <a:pt x="1" y="6071"/>
                      <a:pt x="968" y="18747"/>
                    </a:cubicBezTo>
                    <a:cubicBezTo>
                      <a:pt x="1568" y="27253"/>
                      <a:pt x="5204" y="41029"/>
                      <a:pt x="7673" y="49702"/>
                    </a:cubicBezTo>
                    <a:lnTo>
                      <a:pt x="13310" y="49702"/>
                    </a:lnTo>
                    <a:cubicBezTo>
                      <a:pt x="12976" y="41029"/>
                      <a:pt x="13544" y="27687"/>
                      <a:pt x="11209" y="18947"/>
                    </a:cubicBezTo>
                    <a:cubicBezTo>
                      <a:pt x="14844" y="18280"/>
                      <a:pt x="27387" y="13843"/>
                      <a:pt x="31823" y="12342"/>
                    </a:cubicBezTo>
                    <a:cubicBezTo>
                      <a:pt x="33958" y="8406"/>
                      <a:pt x="33625" y="3569"/>
                      <a:pt x="308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52"/>
              <p:cNvSpPr/>
              <p:nvPr/>
            </p:nvSpPr>
            <p:spPr>
              <a:xfrm>
                <a:off x="3583575" y="3303700"/>
                <a:ext cx="182425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9405" extrusionOk="0">
                    <a:moveTo>
                      <a:pt x="5935" y="1"/>
                    </a:moveTo>
                    <a:cubicBezTo>
                      <a:pt x="5770" y="1"/>
                      <a:pt x="5583" y="73"/>
                      <a:pt x="5371" y="232"/>
                    </a:cubicBezTo>
                    <a:cubicBezTo>
                      <a:pt x="634" y="3801"/>
                      <a:pt x="0" y="8337"/>
                      <a:pt x="634" y="9405"/>
                    </a:cubicBezTo>
                    <a:cubicBezTo>
                      <a:pt x="2702" y="8738"/>
                      <a:pt x="4970" y="7937"/>
                      <a:pt x="7038" y="7237"/>
                    </a:cubicBezTo>
                    <a:cubicBezTo>
                      <a:pt x="7128" y="4946"/>
                      <a:pt x="7297" y="1"/>
                      <a:pt x="59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52"/>
              <p:cNvSpPr/>
              <p:nvPr/>
            </p:nvSpPr>
            <p:spPr>
              <a:xfrm>
                <a:off x="3917975" y="3097650"/>
                <a:ext cx="22602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669" extrusionOk="0">
                    <a:moveTo>
                      <a:pt x="9040" y="1"/>
                    </a:moveTo>
                    <a:lnTo>
                      <a:pt x="0" y="66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52"/>
              <p:cNvSpPr/>
              <p:nvPr/>
            </p:nvSpPr>
            <p:spPr>
              <a:xfrm>
                <a:off x="3636925" y="3086825"/>
                <a:ext cx="747225" cy="1269250"/>
              </a:xfrm>
              <a:custGeom>
                <a:avLst/>
                <a:gdLst/>
                <a:ahLst/>
                <a:cxnLst/>
                <a:rect l="l" t="t" r="r" b="b"/>
                <a:pathLst>
                  <a:path w="29889" h="50770" extrusionOk="0">
                    <a:moveTo>
                      <a:pt x="26353" y="0"/>
                    </a:moveTo>
                    <a:lnTo>
                      <a:pt x="11242" y="1101"/>
                    </a:lnTo>
                    <a:cubicBezTo>
                      <a:pt x="11242" y="1101"/>
                      <a:pt x="1" y="9807"/>
                      <a:pt x="368" y="14010"/>
                    </a:cubicBezTo>
                    <a:cubicBezTo>
                      <a:pt x="468" y="15678"/>
                      <a:pt x="835" y="17346"/>
                      <a:pt x="1402" y="18914"/>
                    </a:cubicBezTo>
                    <a:cubicBezTo>
                      <a:pt x="4471" y="26953"/>
                      <a:pt x="10508" y="41630"/>
                      <a:pt x="14178" y="50770"/>
                    </a:cubicBezTo>
                    <a:lnTo>
                      <a:pt x="19882" y="50770"/>
                    </a:lnTo>
                    <a:cubicBezTo>
                      <a:pt x="18181" y="41363"/>
                      <a:pt x="16346" y="26319"/>
                      <a:pt x="12577" y="19481"/>
                    </a:cubicBezTo>
                    <a:cubicBezTo>
                      <a:pt x="16546" y="17746"/>
                      <a:pt x="21950" y="15478"/>
                      <a:pt x="25686" y="12643"/>
                    </a:cubicBezTo>
                    <a:cubicBezTo>
                      <a:pt x="29889" y="9507"/>
                      <a:pt x="26353" y="0"/>
                      <a:pt x="263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52"/>
              <p:cNvSpPr/>
              <p:nvPr/>
            </p:nvSpPr>
            <p:spPr>
              <a:xfrm>
                <a:off x="3336725" y="4356050"/>
                <a:ext cx="146800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8074" extrusionOk="0">
                    <a:moveTo>
                      <a:pt x="0" y="1"/>
                    </a:moveTo>
                    <a:cubicBezTo>
                      <a:pt x="1368" y="4771"/>
                      <a:pt x="2369" y="8040"/>
                      <a:pt x="2369" y="8040"/>
                    </a:cubicBezTo>
                    <a:lnTo>
                      <a:pt x="5871" y="8073"/>
                    </a:lnTo>
                    <a:cubicBezTo>
                      <a:pt x="5871" y="8073"/>
                      <a:pt x="5804" y="4838"/>
                      <a:pt x="5638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52"/>
              <p:cNvSpPr/>
              <p:nvPr/>
            </p:nvSpPr>
            <p:spPr>
              <a:xfrm>
                <a:off x="3158250" y="4491150"/>
                <a:ext cx="354450" cy="120950"/>
              </a:xfrm>
              <a:custGeom>
                <a:avLst/>
                <a:gdLst/>
                <a:ahLst/>
                <a:cxnLst/>
                <a:rect l="l" t="t" r="r" b="b"/>
                <a:pathLst>
                  <a:path w="14178" h="4838" extrusionOk="0">
                    <a:moveTo>
                      <a:pt x="8640" y="1"/>
                    </a:moveTo>
                    <a:cubicBezTo>
                      <a:pt x="8273" y="1"/>
                      <a:pt x="7873" y="101"/>
                      <a:pt x="7540" y="334"/>
                    </a:cubicBezTo>
                    <a:cubicBezTo>
                      <a:pt x="4604" y="2102"/>
                      <a:pt x="4037" y="2136"/>
                      <a:pt x="701" y="2836"/>
                    </a:cubicBezTo>
                    <a:cubicBezTo>
                      <a:pt x="1" y="2970"/>
                      <a:pt x="368" y="4771"/>
                      <a:pt x="2102" y="4771"/>
                    </a:cubicBezTo>
                    <a:cubicBezTo>
                      <a:pt x="4971" y="4771"/>
                      <a:pt x="4871" y="4671"/>
                      <a:pt x="7339" y="4671"/>
                    </a:cubicBezTo>
                    <a:cubicBezTo>
                      <a:pt x="9441" y="4671"/>
                      <a:pt x="11809" y="4804"/>
                      <a:pt x="13477" y="4838"/>
                    </a:cubicBezTo>
                    <a:lnTo>
                      <a:pt x="13544" y="4838"/>
                    </a:lnTo>
                    <a:cubicBezTo>
                      <a:pt x="13944" y="4804"/>
                      <a:pt x="14178" y="4471"/>
                      <a:pt x="14144" y="4104"/>
                    </a:cubicBezTo>
                    <a:lnTo>
                      <a:pt x="13544" y="334"/>
                    </a:lnTo>
                    <a:cubicBezTo>
                      <a:pt x="13544" y="168"/>
                      <a:pt x="13377" y="34"/>
                      <a:pt x="13210" y="34"/>
                    </a:cubicBezTo>
                    <a:lnTo>
                      <a:pt x="864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52"/>
              <p:cNvSpPr/>
              <p:nvPr/>
            </p:nvSpPr>
            <p:spPr>
              <a:xfrm>
                <a:off x="3991350" y="4356050"/>
                <a:ext cx="178500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8074" extrusionOk="0">
                    <a:moveTo>
                      <a:pt x="1" y="1"/>
                    </a:moveTo>
                    <a:cubicBezTo>
                      <a:pt x="1902" y="4771"/>
                      <a:pt x="3236" y="8040"/>
                      <a:pt x="3236" y="8040"/>
                    </a:cubicBezTo>
                    <a:lnTo>
                      <a:pt x="7139" y="8073"/>
                    </a:lnTo>
                    <a:cubicBezTo>
                      <a:pt x="7139" y="8073"/>
                      <a:pt x="6572" y="4771"/>
                      <a:pt x="5738" y="1"/>
                    </a:cubicBezTo>
                    <a:close/>
                  </a:path>
                </a:pathLst>
              </a:custGeom>
              <a:solidFill>
                <a:srgbClr val="CE7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52"/>
              <p:cNvSpPr/>
              <p:nvPr/>
            </p:nvSpPr>
            <p:spPr>
              <a:xfrm>
                <a:off x="3884600" y="4491025"/>
                <a:ext cx="311100" cy="121075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4843" extrusionOk="0">
                    <a:moveTo>
                      <a:pt x="6484" y="1"/>
                    </a:moveTo>
                    <a:cubicBezTo>
                      <a:pt x="6131" y="1"/>
                      <a:pt x="5804" y="130"/>
                      <a:pt x="5505" y="339"/>
                    </a:cubicBezTo>
                    <a:cubicBezTo>
                      <a:pt x="4437" y="1474"/>
                      <a:pt x="3470" y="2174"/>
                      <a:pt x="768" y="2841"/>
                    </a:cubicBezTo>
                    <a:cubicBezTo>
                      <a:pt x="1" y="3008"/>
                      <a:pt x="501" y="4776"/>
                      <a:pt x="2203" y="4776"/>
                    </a:cubicBezTo>
                    <a:cubicBezTo>
                      <a:pt x="5105" y="4776"/>
                      <a:pt x="3103" y="4676"/>
                      <a:pt x="5538" y="4676"/>
                    </a:cubicBezTo>
                    <a:cubicBezTo>
                      <a:pt x="7640" y="4676"/>
                      <a:pt x="10041" y="4809"/>
                      <a:pt x="11709" y="4843"/>
                    </a:cubicBezTo>
                    <a:lnTo>
                      <a:pt x="11876" y="4843"/>
                    </a:lnTo>
                    <a:cubicBezTo>
                      <a:pt x="12210" y="4776"/>
                      <a:pt x="12443" y="4442"/>
                      <a:pt x="12343" y="4109"/>
                    </a:cubicBezTo>
                    <a:lnTo>
                      <a:pt x="11576" y="339"/>
                    </a:lnTo>
                    <a:cubicBezTo>
                      <a:pt x="11509" y="173"/>
                      <a:pt x="11342" y="39"/>
                      <a:pt x="11176" y="39"/>
                    </a:cubicBezTo>
                    <a:lnTo>
                      <a:pt x="6606" y="6"/>
                    </a:lnTo>
                    <a:cubicBezTo>
                      <a:pt x="6565" y="2"/>
                      <a:pt x="6524" y="1"/>
                      <a:pt x="64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52"/>
              <p:cNvSpPr/>
              <p:nvPr/>
            </p:nvSpPr>
            <p:spPr>
              <a:xfrm>
                <a:off x="4736875" y="1871775"/>
                <a:ext cx="206850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27087" extrusionOk="0">
                    <a:moveTo>
                      <a:pt x="6039" y="1"/>
                    </a:moveTo>
                    <a:cubicBezTo>
                      <a:pt x="2703" y="1"/>
                      <a:pt x="1" y="6072"/>
                      <a:pt x="1" y="13544"/>
                    </a:cubicBezTo>
                    <a:cubicBezTo>
                      <a:pt x="1" y="21016"/>
                      <a:pt x="2703" y="27087"/>
                      <a:pt x="6039" y="27087"/>
                    </a:cubicBezTo>
                    <a:lnTo>
                      <a:pt x="8274" y="27087"/>
                    </a:lnTo>
                    <a:lnTo>
                      <a:pt x="8274" y="1"/>
                    </a:ln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52"/>
              <p:cNvSpPr/>
              <p:nvPr/>
            </p:nvSpPr>
            <p:spPr>
              <a:xfrm>
                <a:off x="4792750" y="1871775"/>
                <a:ext cx="302750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27087" extrusionOk="0">
                    <a:moveTo>
                      <a:pt x="6039" y="1"/>
                    </a:moveTo>
                    <a:cubicBezTo>
                      <a:pt x="2703" y="1"/>
                      <a:pt x="1" y="6072"/>
                      <a:pt x="1" y="13544"/>
                    </a:cubicBezTo>
                    <a:cubicBezTo>
                      <a:pt x="1" y="21016"/>
                      <a:pt x="2703" y="27087"/>
                      <a:pt x="6039" y="27087"/>
                    </a:cubicBezTo>
                    <a:cubicBezTo>
                      <a:pt x="9374" y="27087"/>
                      <a:pt x="12110" y="21016"/>
                      <a:pt x="12110" y="13544"/>
                    </a:cubicBezTo>
                    <a:cubicBezTo>
                      <a:pt x="12110" y="6072"/>
                      <a:pt x="9374" y="1"/>
                      <a:pt x="60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52"/>
              <p:cNvSpPr/>
              <p:nvPr/>
            </p:nvSpPr>
            <p:spPr>
              <a:xfrm>
                <a:off x="4825275" y="1871775"/>
                <a:ext cx="207675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27087" extrusionOk="0">
                    <a:moveTo>
                      <a:pt x="6038" y="1"/>
                    </a:moveTo>
                    <a:cubicBezTo>
                      <a:pt x="2703" y="1"/>
                      <a:pt x="1" y="6072"/>
                      <a:pt x="1" y="13544"/>
                    </a:cubicBezTo>
                    <a:cubicBezTo>
                      <a:pt x="1" y="21016"/>
                      <a:pt x="2703" y="27087"/>
                      <a:pt x="6038" y="27087"/>
                    </a:cubicBezTo>
                    <a:lnTo>
                      <a:pt x="8307" y="27087"/>
                    </a:lnTo>
                    <a:lnTo>
                      <a:pt x="8307" y="1"/>
                    </a:ln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52"/>
              <p:cNvSpPr/>
              <p:nvPr/>
            </p:nvSpPr>
            <p:spPr>
              <a:xfrm>
                <a:off x="4881150" y="1871775"/>
                <a:ext cx="302750" cy="67717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27087" extrusionOk="0">
                    <a:moveTo>
                      <a:pt x="6072" y="1"/>
                    </a:moveTo>
                    <a:cubicBezTo>
                      <a:pt x="2703" y="1"/>
                      <a:pt x="1" y="6072"/>
                      <a:pt x="1" y="13544"/>
                    </a:cubicBezTo>
                    <a:cubicBezTo>
                      <a:pt x="1" y="21016"/>
                      <a:pt x="2703" y="27087"/>
                      <a:pt x="6072" y="27087"/>
                    </a:cubicBezTo>
                    <a:cubicBezTo>
                      <a:pt x="9407" y="27087"/>
                      <a:pt x="12109" y="21016"/>
                      <a:pt x="12109" y="13544"/>
                    </a:cubicBezTo>
                    <a:cubicBezTo>
                      <a:pt x="12109" y="6072"/>
                      <a:pt x="9407" y="1"/>
                      <a:pt x="6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52"/>
              <p:cNvSpPr/>
              <p:nvPr/>
            </p:nvSpPr>
            <p:spPr>
              <a:xfrm>
                <a:off x="4967875" y="2026050"/>
                <a:ext cx="113450" cy="37030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14812" extrusionOk="0">
                    <a:moveTo>
                      <a:pt x="3303" y="1"/>
                    </a:moveTo>
                    <a:cubicBezTo>
                      <a:pt x="1469" y="1"/>
                      <a:pt x="1" y="3270"/>
                      <a:pt x="1" y="7373"/>
                    </a:cubicBezTo>
                    <a:cubicBezTo>
                      <a:pt x="1" y="11476"/>
                      <a:pt x="1469" y="14811"/>
                      <a:pt x="3303" y="14811"/>
                    </a:cubicBezTo>
                    <a:lnTo>
                      <a:pt x="4537" y="14811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CCA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52"/>
              <p:cNvSpPr/>
              <p:nvPr/>
            </p:nvSpPr>
            <p:spPr>
              <a:xfrm>
                <a:off x="4997900" y="2026050"/>
                <a:ext cx="16515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14745" extrusionOk="0">
                    <a:moveTo>
                      <a:pt x="3303" y="1"/>
                    </a:moveTo>
                    <a:cubicBezTo>
                      <a:pt x="1468" y="1"/>
                      <a:pt x="1" y="3303"/>
                      <a:pt x="1" y="7373"/>
                    </a:cubicBezTo>
                    <a:cubicBezTo>
                      <a:pt x="1" y="11442"/>
                      <a:pt x="1468" y="14745"/>
                      <a:pt x="3303" y="14745"/>
                    </a:cubicBezTo>
                    <a:cubicBezTo>
                      <a:pt x="5138" y="14745"/>
                      <a:pt x="6605" y="11442"/>
                      <a:pt x="6605" y="7373"/>
                    </a:cubicBezTo>
                    <a:cubicBezTo>
                      <a:pt x="6605" y="3303"/>
                      <a:pt x="5138" y="1"/>
                      <a:pt x="33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0" name="Google Shape;3170;p52"/>
            <p:cNvGrpSpPr/>
            <p:nvPr/>
          </p:nvGrpSpPr>
          <p:grpSpPr>
            <a:xfrm>
              <a:off x="568753" y="4455764"/>
              <a:ext cx="2363220" cy="126000"/>
              <a:chOff x="401700" y="3990925"/>
              <a:chExt cx="4458064" cy="126000"/>
            </a:xfrm>
          </p:grpSpPr>
          <p:cxnSp>
            <p:nvCxnSpPr>
              <p:cNvPr id="3171" name="Google Shape;3171;p52"/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2" name="Google Shape;3172;p52"/>
              <p:cNvCxnSpPr/>
              <p:nvPr/>
            </p:nvCxnSpPr>
            <p:spPr>
              <a:xfrm>
                <a:off x="1055464" y="4116925"/>
                <a:ext cx="3804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3107;p52">
            <a:extLst>
              <a:ext uri="{FF2B5EF4-FFF2-40B4-BE49-F238E27FC236}">
                <a16:creationId xmlns:a16="http://schemas.microsoft.com/office/drawing/2014/main" id="{5C55316D-56F5-47E3-B246-906BB96C35D7}"/>
              </a:ext>
            </a:extLst>
          </p:cNvPr>
          <p:cNvSpPr txBox="1">
            <a:spLocks/>
          </p:cNvSpPr>
          <p:nvPr/>
        </p:nvSpPr>
        <p:spPr>
          <a:xfrm>
            <a:off x="2632575" y="1094490"/>
            <a:ext cx="5422140" cy="68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  <a:sym typeface="Arial"/>
              </a:rPr>
              <a:t>Can only see their next training session, and mark their willingness to attend </a:t>
            </a: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3C7A7B77-74C7-4A57-A453-29AE581E3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300" y="1907198"/>
            <a:ext cx="5210246" cy="27269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44A41B0D-6D8A-476F-A82E-CDCCFFA43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861" y="3823338"/>
            <a:ext cx="771736" cy="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52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Trainers</a:t>
            </a:r>
            <a:endParaRPr sz="4000" dirty="0"/>
          </a:p>
        </p:txBody>
      </p:sp>
      <p:sp>
        <p:nvSpPr>
          <p:cNvPr id="3108" name="Google Shape;3108;p52"/>
          <p:cNvSpPr txBox="1">
            <a:spLocks noGrp="1"/>
          </p:cNvSpPr>
          <p:nvPr>
            <p:ph type="title" idx="5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</a:t>
            </a:r>
            <a:endParaRPr dirty="0"/>
          </a:p>
        </p:txBody>
      </p:sp>
      <p:sp>
        <p:nvSpPr>
          <p:cNvPr id="86" name="Google Shape;3107;p52">
            <a:extLst>
              <a:ext uri="{FF2B5EF4-FFF2-40B4-BE49-F238E27FC236}">
                <a16:creationId xmlns:a16="http://schemas.microsoft.com/office/drawing/2014/main" id="{5C55316D-56F5-47E3-B246-906BB96C35D7}"/>
              </a:ext>
            </a:extLst>
          </p:cNvPr>
          <p:cNvSpPr txBox="1">
            <a:spLocks/>
          </p:cNvSpPr>
          <p:nvPr/>
        </p:nvSpPr>
        <p:spPr>
          <a:xfrm>
            <a:off x="549431" y="971331"/>
            <a:ext cx="5252908" cy="201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Can mark attendance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Change training location and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See and send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posticks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 to trainees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Change group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59" name="Google Shape;2935;p46">
            <a:extLst>
              <a:ext uri="{FF2B5EF4-FFF2-40B4-BE49-F238E27FC236}">
                <a16:creationId xmlns:a16="http://schemas.microsoft.com/office/drawing/2014/main" id="{A5F36C57-50DB-45A8-90FB-DEA4F4DC1825}"/>
              </a:ext>
            </a:extLst>
          </p:cNvPr>
          <p:cNvGrpSpPr/>
          <p:nvPr/>
        </p:nvGrpSpPr>
        <p:grpSpPr>
          <a:xfrm flipH="1">
            <a:off x="610911" y="2788170"/>
            <a:ext cx="718217" cy="1719914"/>
            <a:chOff x="2201750" y="1049525"/>
            <a:chExt cx="1756275" cy="3194875"/>
          </a:xfrm>
        </p:grpSpPr>
        <p:sp>
          <p:nvSpPr>
            <p:cNvPr id="60" name="Google Shape;2936;p46">
              <a:extLst>
                <a:ext uri="{FF2B5EF4-FFF2-40B4-BE49-F238E27FC236}">
                  <a16:creationId xmlns:a16="http://schemas.microsoft.com/office/drawing/2014/main" id="{84FC44A8-E31F-4BB9-AC4D-40F35AA2E245}"/>
                </a:ext>
              </a:extLst>
            </p:cNvPr>
            <p:cNvSpPr/>
            <p:nvPr/>
          </p:nvSpPr>
          <p:spPr>
            <a:xfrm>
              <a:off x="3346725" y="1696650"/>
              <a:ext cx="495375" cy="489900"/>
            </a:xfrm>
            <a:custGeom>
              <a:avLst/>
              <a:gdLst/>
              <a:ahLst/>
              <a:cxnLst/>
              <a:rect l="l" t="t" r="r" b="b"/>
              <a:pathLst>
                <a:path w="19815" h="19596" extrusionOk="0">
                  <a:moveTo>
                    <a:pt x="5138" y="1"/>
                  </a:moveTo>
                  <a:lnTo>
                    <a:pt x="1" y="1368"/>
                  </a:lnTo>
                  <a:cubicBezTo>
                    <a:pt x="634" y="3703"/>
                    <a:pt x="1302" y="6005"/>
                    <a:pt x="2002" y="8307"/>
                  </a:cubicBezTo>
                  <a:cubicBezTo>
                    <a:pt x="2703" y="10575"/>
                    <a:pt x="3470" y="12877"/>
                    <a:pt x="4337" y="15178"/>
                  </a:cubicBezTo>
                  <a:lnTo>
                    <a:pt x="4704" y="16079"/>
                  </a:lnTo>
                  <a:cubicBezTo>
                    <a:pt x="4971" y="16646"/>
                    <a:pt x="5304" y="17180"/>
                    <a:pt x="5705" y="17580"/>
                  </a:cubicBezTo>
                  <a:cubicBezTo>
                    <a:pt x="6405" y="18247"/>
                    <a:pt x="7239" y="18748"/>
                    <a:pt x="8140" y="19048"/>
                  </a:cubicBezTo>
                  <a:cubicBezTo>
                    <a:pt x="9314" y="19420"/>
                    <a:pt x="10537" y="19596"/>
                    <a:pt x="11747" y="19596"/>
                  </a:cubicBezTo>
                  <a:cubicBezTo>
                    <a:pt x="11946" y="19596"/>
                    <a:pt x="12145" y="19591"/>
                    <a:pt x="12343" y="19581"/>
                  </a:cubicBezTo>
                  <a:cubicBezTo>
                    <a:pt x="14845" y="19515"/>
                    <a:pt x="17380" y="19081"/>
                    <a:pt x="19815" y="18381"/>
                  </a:cubicBezTo>
                  <a:lnTo>
                    <a:pt x="19348" y="15812"/>
                  </a:lnTo>
                  <a:lnTo>
                    <a:pt x="17647" y="15845"/>
                  </a:lnTo>
                  <a:cubicBezTo>
                    <a:pt x="17113" y="15845"/>
                    <a:pt x="16512" y="15812"/>
                    <a:pt x="15945" y="15812"/>
                  </a:cubicBezTo>
                  <a:cubicBezTo>
                    <a:pt x="14845" y="15745"/>
                    <a:pt x="13744" y="15679"/>
                    <a:pt x="12610" y="15545"/>
                  </a:cubicBezTo>
                  <a:cubicBezTo>
                    <a:pt x="11609" y="15479"/>
                    <a:pt x="10675" y="15212"/>
                    <a:pt x="9774" y="14845"/>
                  </a:cubicBezTo>
                  <a:cubicBezTo>
                    <a:pt x="9507" y="14745"/>
                    <a:pt x="9341" y="14645"/>
                    <a:pt x="9174" y="14411"/>
                  </a:cubicBezTo>
                  <a:cubicBezTo>
                    <a:pt x="9174" y="14400"/>
                    <a:pt x="9178" y="14396"/>
                    <a:pt x="9182" y="14396"/>
                  </a:cubicBezTo>
                  <a:cubicBezTo>
                    <a:pt x="9192" y="14396"/>
                    <a:pt x="9207" y="14411"/>
                    <a:pt x="9207" y="14411"/>
                  </a:cubicBezTo>
                  <a:lnTo>
                    <a:pt x="8974" y="13644"/>
                  </a:lnTo>
                  <a:cubicBezTo>
                    <a:pt x="8340" y="11409"/>
                    <a:pt x="7706" y="9074"/>
                    <a:pt x="7106" y="6839"/>
                  </a:cubicBezTo>
                  <a:cubicBezTo>
                    <a:pt x="6472" y="4571"/>
                    <a:pt x="5805" y="2236"/>
                    <a:pt x="5138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37;p46">
              <a:extLst>
                <a:ext uri="{FF2B5EF4-FFF2-40B4-BE49-F238E27FC236}">
                  <a16:creationId xmlns:a16="http://schemas.microsoft.com/office/drawing/2014/main" id="{1B5805F1-F49B-4224-9A55-45F09DE7BE53}"/>
                </a:ext>
              </a:extLst>
            </p:cNvPr>
            <p:cNvSpPr/>
            <p:nvPr/>
          </p:nvSpPr>
          <p:spPr>
            <a:xfrm>
              <a:off x="3280025" y="1612100"/>
              <a:ext cx="281875" cy="388125"/>
            </a:xfrm>
            <a:custGeom>
              <a:avLst/>
              <a:gdLst/>
              <a:ahLst/>
              <a:cxnLst/>
              <a:rect l="l" t="t" r="r" b="b"/>
              <a:pathLst>
                <a:path w="11275" h="15525" extrusionOk="0">
                  <a:moveTo>
                    <a:pt x="4844" y="0"/>
                  </a:moveTo>
                  <a:cubicBezTo>
                    <a:pt x="3530" y="0"/>
                    <a:pt x="2287" y="716"/>
                    <a:pt x="1568" y="2182"/>
                  </a:cubicBezTo>
                  <a:cubicBezTo>
                    <a:pt x="0" y="5284"/>
                    <a:pt x="4937" y="15525"/>
                    <a:pt x="4937" y="15525"/>
                  </a:cubicBezTo>
                  <a:lnTo>
                    <a:pt x="11275" y="13023"/>
                  </a:lnTo>
                  <a:cubicBezTo>
                    <a:pt x="11275" y="13023"/>
                    <a:pt x="11008" y="8119"/>
                    <a:pt x="9473" y="3916"/>
                  </a:cubicBezTo>
                  <a:cubicBezTo>
                    <a:pt x="8568" y="1336"/>
                    <a:pt x="6640" y="0"/>
                    <a:pt x="4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38;p46">
              <a:extLst>
                <a:ext uri="{FF2B5EF4-FFF2-40B4-BE49-F238E27FC236}">
                  <a16:creationId xmlns:a16="http://schemas.microsoft.com/office/drawing/2014/main" id="{5C2BF93C-044D-4440-95FC-BEE7BA90B1AE}"/>
                </a:ext>
              </a:extLst>
            </p:cNvPr>
            <p:cNvSpPr/>
            <p:nvPr/>
          </p:nvSpPr>
          <p:spPr>
            <a:xfrm>
              <a:off x="3288350" y="1673075"/>
              <a:ext cx="183500" cy="328000"/>
            </a:xfrm>
            <a:custGeom>
              <a:avLst/>
              <a:gdLst/>
              <a:ahLst/>
              <a:cxnLst/>
              <a:rect l="l" t="t" r="r" b="b"/>
              <a:pathLst>
                <a:path w="7340" h="13120" extrusionOk="0">
                  <a:moveTo>
                    <a:pt x="1904" y="1"/>
                  </a:moveTo>
                  <a:cubicBezTo>
                    <a:pt x="1626" y="1"/>
                    <a:pt x="1347" y="50"/>
                    <a:pt x="1068" y="143"/>
                  </a:cubicBezTo>
                  <a:cubicBezTo>
                    <a:pt x="1" y="3612"/>
                    <a:pt x="4604" y="13086"/>
                    <a:pt x="4604" y="13119"/>
                  </a:cubicBezTo>
                  <a:lnTo>
                    <a:pt x="7306" y="12018"/>
                  </a:lnTo>
                  <a:cubicBezTo>
                    <a:pt x="7339" y="10751"/>
                    <a:pt x="6639" y="6147"/>
                    <a:pt x="5338" y="3279"/>
                  </a:cubicBezTo>
                  <a:cubicBezTo>
                    <a:pt x="4306" y="944"/>
                    <a:pt x="3119" y="1"/>
                    <a:pt x="19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39;p46">
              <a:extLst>
                <a:ext uri="{FF2B5EF4-FFF2-40B4-BE49-F238E27FC236}">
                  <a16:creationId xmlns:a16="http://schemas.microsoft.com/office/drawing/2014/main" id="{5AD21BE4-232C-4EF0-827A-47C068A48DD9}"/>
                </a:ext>
              </a:extLst>
            </p:cNvPr>
            <p:cNvSpPr/>
            <p:nvPr/>
          </p:nvSpPr>
          <p:spPr>
            <a:xfrm>
              <a:off x="3812050" y="2050025"/>
              <a:ext cx="145975" cy="111500"/>
            </a:xfrm>
            <a:custGeom>
              <a:avLst/>
              <a:gdLst/>
              <a:ahLst/>
              <a:cxnLst/>
              <a:rect l="l" t="t" r="r" b="b"/>
              <a:pathLst>
                <a:path w="5839" h="4460" extrusionOk="0">
                  <a:moveTo>
                    <a:pt x="3294" y="0"/>
                  </a:moveTo>
                  <a:cubicBezTo>
                    <a:pt x="2808" y="0"/>
                    <a:pt x="2318" y="166"/>
                    <a:pt x="1902" y="510"/>
                  </a:cubicBezTo>
                  <a:lnTo>
                    <a:pt x="1" y="2044"/>
                  </a:lnTo>
                  <a:lnTo>
                    <a:pt x="701" y="4279"/>
                  </a:lnTo>
                  <a:cubicBezTo>
                    <a:pt x="1313" y="4392"/>
                    <a:pt x="1956" y="4459"/>
                    <a:pt x="2598" y="4459"/>
                  </a:cubicBezTo>
                  <a:cubicBezTo>
                    <a:pt x="2901" y="4459"/>
                    <a:pt x="3204" y="4444"/>
                    <a:pt x="3503" y="4412"/>
                  </a:cubicBezTo>
                  <a:cubicBezTo>
                    <a:pt x="3870" y="4412"/>
                    <a:pt x="4237" y="4246"/>
                    <a:pt x="4571" y="4045"/>
                  </a:cubicBezTo>
                  <a:cubicBezTo>
                    <a:pt x="5572" y="3345"/>
                    <a:pt x="5838" y="1944"/>
                    <a:pt x="5138" y="943"/>
                  </a:cubicBezTo>
                  <a:cubicBezTo>
                    <a:pt x="5138" y="910"/>
                    <a:pt x="5071" y="877"/>
                    <a:pt x="5038" y="843"/>
                  </a:cubicBezTo>
                  <a:cubicBezTo>
                    <a:pt x="4581" y="291"/>
                    <a:pt x="3940" y="0"/>
                    <a:pt x="329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40;p46">
              <a:extLst>
                <a:ext uri="{FF2B5EF4-FFF2-40B4-BE49-F238E27FC236}">
                  <a16:creationId xmlns:a16="http://schemas.microsoft.com/office/drawing/2014/main" id="{C6F005B7-B664-4ECF-ADC8-635F76E9B739}"/>
                </a:ext>
              </a:extLst>
            </p:cNvPr>
            <p:cNvSpPr/>
            <p:nvPr/>
          </p:nvSpPr>
          <p:spPr>
            <a:xfrm>
              <a:off x="2862225" y="1549050"/>
              <a:ext cx="644650" cy="848975"/>
            </a:xfrm>
            <a:custGeom>
              <a:avLst/>
              <a:gdLst/>
              <a:ahLst/>
              <a:cxnLst/>
              <a:rect l="l" t="t" r="r" b="b"/>
              <a:pathLst>
                <a:path w="25786" h="33959" extrusionOk="0">
                  <a:moveTo>
                    <a:pt x="7505" y="1"/>
                  </a:moveTo>
                  <a:cubicBezTo>
                    <a:pt x="4970" y="67"/>
                    <a:pt x="2869" y="2202"/>
                    <a:pt x="2902" y="4771"/>
                  </a:cubicBezTo>
                  <a:cubicBezTo>
                    <a:pt x="3102" y="17413"/>
                    <a:pt x="200" y="28955"/>
                    <a:pt x="0" y="31623"/>
                  </a:cubicBezTo>
                  <a:lnTo>
                    <a:pt x="19281" y="33958"/>
                  </a:lnTo>
                  <a:cubicBezTo>
                    <a:pt x="25785" y="14144"/>
                    <a:pt x="22850" y="2769"/>
                    <a:pt x="22850" y="2769"/>
                  </a:cubicBezTo>
                  <a:cubicBezTo>
                    <a:pt x="21115" y="2069"/>
                    <a:pt x="19281" y="1468"/>
                    <a:pt x="17379" y="1101"/>
                  </a:cubicBezTo>
                  <a:cubicBezTo>
                    <a:pt x="14711" y="601"/>
                    <a:pt x="11975" y="267"/>
                    <a:pt x="9207" y="101"/>
                  </a:cubicBezTo>
                  <a:cubicBezTo>
                    <a:pt x="8706" y="67"/>
                    <a:pt x="8206" y="1"/>
                    <a:pt x="7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41;p46">
              <a:extLst>
                <a:ext uri="{FF2B5EF4-FFF2-40B4-BE49-F238E27FC236}">
                  <a16:creationId xmlns:a16="http://schemas.microsoft.com/office/drawing/2014/main" id="{1BC55EAE-C0A7-4A16-921D-037EBBCD02FC}"/>
                </a:ext>
              </a:extLst>
            </p:cNvPr>
            <p:cNvSpPr/>
            <p:nvPr/>
          </p:nvSpPr>
          <p:spPr>
            <a:xfrm>
              <a:off x="2931425" y="1577875"/>
              <a:ext cx="168475" cy="264750"/>
            </a:xfrm>
            <a:custGeom>
              <a:avLst/>
              <a:gdLst/>
              <a:ahLst/>
              <a:cxnLst/>
              <a:rect l="l" t="t" r="r" b="b"/>
              <a:pathLst>
                <a:path w="6739" h="10590" extrusionOk="0">
                  <a:moveTo>
                    <a:pt x="2369" y="1"/>
                  </a:moveTo>
                  <a:cubicBezTo>
                    <a:pt x="2115" y="1"/>
                    <a:pt x="1858" y="38"/>
                    <a:pt x="1602" y="115"/>
                  </a:cubicBezTo>
                  <a:cubicBezTo>
                    <a:pt x="668" y="982"/>
                    <a:pt x="101" y="2283"/>
                    <a:pt x="168" y="3584"/>
                  </a:cubicBezTo>
                  <a:cubicBezTo>
                    <a:pt x="201" y="5953"/>
                    <a:pt x="101" y="8321"/>
                    <a:pt x="1" y="10589"/>
                  </a:cubicBezTo>
                  <a:cubicBezTo>
                    <a:pt x="935" y="9955"/>
                    <a:pt x="1835" y="9288"/>
                    <a:pt x="2669" y="8554"/>
                  </a:cubicBezTo>
                  <a:cubicBezTo>
                    <a:pt x="6105" y="5452"/>
                    <a:pt x="6739" y="2250"/>
                    <a:pt x="3570" y="282"/>
                  </a:cubicBezTo>
                  <a:cubicBezTo>
                    <a:pt x="3180" y="97"/>
                    <a:pt x="2777" y="1"/>
                    <a:pt x="2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42;p46">
              <a:extLst>
                <a:ext uri="{FF2B5EF4-FFF2-40B4-BE49-F238E27FC236}">
                  <a16:creationId xmlns:a16="http://schemas.microsoft.com/office/drawing/2014/main" id="{BB333205-0EA0-4301-A965-F49158B1842E}"/>
                </a:ext>
              </a:extLst>
            </p:cNvPr>
            <p:cNvSpPr/>
            <p:nvPr/>
          </p:nvSpPr>
          <p:spPr>
            <a:xfrm>
              <a:off x="3094050" y="1323050"/>
              <a:ext cx="214250" cy="326500"/>
            </a:xfrm>
            <a:custGeom>
              <a:avLst/>
              <a:gdLst/>
              <a:ahLst/>
              <a:cxnLst/>
              <a:rect l="l" t="t" r="r" b="b"/>
              <a:pathLst>
                <a:path w="8570" h="13060" extrusionOk="0">
                  <a:moveTo>
                    <a:pt x="1902" y="1"/>
                  </a:moveTo>
                  <a:cubicBezTo>
                    <a:pt x="2102" y="2736"/>
                    <a:pt x="2035" y="7606"/>
                    <a:pt x="0" y="9141"/>
                  </a:cubicBezTo>
                  <a:cubicBezTo>
                    <a:pt x="2369" y="10508"/>
                    <a:pt x="3570" y="12510"/>
                    <a:pt x="6272" y="13010"/>
                  </a:cubicBezTo>
                  <a:cubicBezTo>
                    <a:pt x="6453" y="13044"/>
                    <a:pt x="6620" y="13060"/>
                    <a:pt x="6774" y="13060"/>
                  </a:cubicBezTo>
                  <a:cubicBezTo>
                    <a:pt x="8436" y="13060"/>
                    <a:pt x="8570" y="11207"/>
                    <a:pt x="8173" y="10108"/>
                  </a:cubicBezTo>
                  <a:cubicBezTo>
                    <a:pt x="5271" y="9074"/>
                    <a:pt x="5671" y="6906"/>
                    <a:pt x="6405" y="4904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43;p46">
              <a:extLst>
                <a:ext uri="{FF2B5EF4-FFF2-40B4-BE49-F238E27FC236}">
                  <a16:creationId xmlns:a16="http://schemas.microsoft.com/office/drawing/2014/main" id="{37D1A16A-3F58-455D-9A2D-3527C421BBC1}"/>
                </a:ext>
              </a:extLst>
            </p:cNvPr>
            <p:cNvSpPr/>
            <p:nvPr/>
          </p:nvSpPr>
          <p:spPr>
            <a:xfrm>
              <a:off x="3181600" y="1373100"/>
              <a:ext cx="72575" cy="108425"/>
            </a:xfrm>
            <a:custGeom>
              <a:avLst/>
              <a:gdLst/>
              <a:ahLst/>
              <a:cxnLst/>
              <a:rect l="l" t="t" r="r" b="b"/>
              <a:pathLst>
                <a:path w="2903" h="4337" extrusionOk="0">
                  <a:moveTo>
                    <a:pt x="234" y="0"/>
                  </a:moveTo>
                  <a:cubicBezTo>
                    <a:pt x="68" y="467"/>
                    <a:pt x="1" y="934"/>
                    <a:pt x="34" y="1435"/>
                  </a:cubicBezTo>
                  <a:cubicBezTo>
                    <a:pt x="1" y="2635"/>
                    <a:pt x="1402" y="4070"/>
                    <a:pt x="2503" y="4337"/>
                  </a:cubicBezTo>
                  <a:cubicBezTo>
                    <a:pt x="2569" y="3903"/>
                    <a:pt x="2736" y="3403"/>
                    <a:pt x="2903" y="2936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44;p46">
              <a:extLst>
                <a:ext uri="{FF2B5EF4-FFF2-40B4-BE49-F238E27FC236}">
                  <a16:creationId xmlns:a16="http://schemas.microsoft.com/office/drawing/2014/main" id="{CD3CDECE-6EF1-4EB9-902C-E62305D2A328}"/>
                </a:ext>
              </a:extLst>
            </p:cNvPr>
            <p:cNvSpPr/>
            <p:nvPr/>
          </p:nvSpPr>
          <p:spPr>
            <a:xfrm>
              <a:off x="3132400" y="1107050"/>
              <a:ext cx="278575" cy="355475"/>
            </a:xfrm>
            <a:custGeom>
              <a:avLst/>
              <a:gdLst/>
              <a:ahLst/>
              <a:cxnLst/>
              <a:rect l="l" t="t" r="r" b="b"/>
              <a:pathLst>
                <a:path w="11143" h="14219" extrusionOk="0">
                  <a:moveTo>
                    <a:pt x="5431" y="0"/>
                  </a:moveTo>
                  <a:cubicBezTo>
                    <a:pt x="3711" y="0"/>
                    <a:pt x="2040" y="908"/>
                    <a:pt x="1135" y="2536"/>
                  </a:cubicBezTo>
                  <a:cubicBezTo>
                    <a:pt x="801" y="3103"/>
                    <a:pt x="535" y="3871"/>
                    <a:pt x="535" y="4638"/>
                  </a:cubicBezTo>
                  <a:cubicBezTo>
                    <a:pt x="334" y="8240"/>
                    <a:pt x="1" y="10375"/>
                    <a:pt x="1569" y="12410"/>
                  </a:cubicBezTo>
                  <a:cubicBezTo>
                    <a:pt x="2542" y="13654"/>
                    <a:pt x="3878" y="14219"/>
                    <a:pt x="5206" y="14219"/>
                  </a:cubicBezTo>
                  <a:cubicBezTo>
                    <a:pt x="7155" y="14219"/>
                    <a:pt x="9088" y="13005"/>
                    <a:pt x="9841" y="10942"/>
                  </a:cubicBezTo>
                  <a:cubicBezTo>
                    <a:pt x="11009" y="7807"/>
                    <a:pt x="11142" y="2470"/>
                    <a:pt x="7840" y="635"/>
                  </a:cubicBezTo>
                  <a:cubicBezTo>
                    <a:pt x="7077" y="205"/>
                    <a:pt x="6249" y="0"/>
                    <a:pt x="5431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45;p46">
              <a:extLst>
                <a:ext uri="{FF2B5EF4-FFF2-40B4-BE49-F238E27FC236}">
                  <a16:creationId xmlns:a16="http://schemas.microsoft.com/office/drawing/2014/main" id="{6B5985D7-2F9C-46EB-AE9E-35A7024300D6}"/>
                </a:ext>
              </a:extLst>
            </p:cNvPr>
            <p:cNvSpPr/>
            <p:nvPr/>
          </p:nvSpPr>
          <p:spPr>
            <a:xfrm>
              <a:off x="3044850" y="1049525"/>
              <a:ext cx="384450" cy="251050"/>
            </a:xfrm>
            <a:custGeom>
              <a:avLst/>
              <a:gdLst/>
              <a:ahLst/>
              <a:cxnLst/>
              <a:rect l="l" t="t" r="r" b="b"/>
              <a:pathLst>
                <a:path w="15378" h="10042" extrusionOk="0">
                  <a:moveTo>
                    <a:pt x="8840" y="1"/>
                  </a:moveTo>
                  <a:cubicBezTo>
                    <a:pt x="9007" y="267"/>
                    <a:pt x="9174" y="568"/>
                    <a:pt x="9340" y="834"/>
                  </a:cubicBezTo>
                  <a:cubicBezTo>
                    <a:pt x="9340" y="834"/>
                    <a:pt x="8231" y="647"/>
                    <a:pt x="6798" y="647"/>
                  </a:cubicBezTo>
                  <a:cubicBezTo>
                    <a:pt x="5398" y="647"/>
                    <a:pt x="3688" y="826"/>
                    <a:pt x="2402" y="1535"/>
                  </a:cubicBezTo>
                  <a:cubicBezTo>
                    <a:pt x="2702" y="1668"/>
                    <a:pt x="3002" y="1702"/>
                    <a:pt x="3336" y="1702"/>
                  </a:cubicBezTo>
                  <a:cubicBezTo>
                    <a:pt x="2102" y="2436"/>
                    <a:pt x="1001" y="3370"/>
                    <a:pt x="0" y="4370"/>
                  </a:cubicBezTo>
                  <a:cubicBezTo>
                    <a:pt x="2169" y="5571"/>
                    <a:pt x="2902" y="5771"/>
                    <a:pt x="2902" y="5771"/>
                  </a:cubicBezTo>
                  <a:lnTo>
                    <a:pt x="2936" y="8240"/>
                  </a:lnTo>
                  <a:lnTo>
                    <a:pt x="3870" y="10041"/>
                  </a:lnTo>
                  <a:cubicBezTo>
                    <a:pt x="3870" y="10041"/>
                    <a:pt x="5671" y="9441"/>
                    <a:pt x="5471" y="7006"/>
                  </a:cubicBezTo>
                  <a:cubicBezTo>
                    <a:pt x="6005" y="5605"/>
                    <a:pt x="12076" y="4671"/>
                    <a:pt x="12076" y="4671"/>
                  </a:cubicBezTo>
                  <a:cubicBezTo>
                    <a:pt x="12076" y="4671"/>
                    <a:pt x="12171" y="4751"/>
                    <a:pt x="12361" y="4751"/>
                  </a:cubicBezTo>
                  <a:cubicBezTo>
                    <a:pt x="12577" y="4751"/>
                    <a:pt x="12915" y="4647"/>
                    <a:pt x="13377" y="4204"/>
                  </a:cubicBezTo>
                  <a:cubicBezTo>
                    <a:pt x="15378" y="2369"/>
                    <a:pt x="12042" y="201"/>
                    <a:pt x="88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46;p46">
              <a:extLst>
                <a:ext uri="{FF2B5EF4-FFF2-40B4-BE49-F238E27FC236}">
                  <a16:creationId xmlns:a16="http://schemas.microsoft.com/office/drawing/2014/main" id="{A1E740BA-89B0-4E0B-9D85-0A1C42A284D7}"/>
                </a:ext>
              </a:extLst>
            </p:cNvPr>
            <p:cNvSpPr/>
            <p:nvPr/>
          </p:nvSpPr>
          <p:spPr>
            <a:xfrm>
              <a:off x="3107400" y="1131625"/>
              <a:ext cx="282725" cy="132025"/>
            </a:xfrm>
            <a:custGeom>
              <a:avLst/>
              <a:gdLst/>
              <a:ahLst/>
              <a:cxnLst/>
              <a:rect l="l" t="t" r="r" b="b"/>
              <a:pathLst>
                <a:path w="11309" h="5281" extrusionOk="0">
                  <a:moveTo>
                    <a:pt x="8288" y="0"/>
                  </a:moveTo>
                  <a:cubicBezTo>
                    <a:pt x="6190" y="0"/>
                    <a:pt x="4138" y="543"/>
                    <a:pt x="534" y="2254"/>
                  </a:cubicBezTo>
                  <a:cubicBezTo>
                    <a:pt x="334" y="2287"/>
                    <a:pt x="200" y="2454"/>
                    <a:pt x="167" y="2621"/>
                  </a:cubicBezTo>
                  <a:cubicBezTo>
                    <a:pt x="0" y="3421"/>
                    <a:pt x="33" y="4255"/>
                    <a:pt x="334" y="4989"/>
                  </a:cubicBezTo>
                  <a:cubicBezTo>
                    <a:pt x="436" y="5193"/>
                    <a:pt x="615" y="5280"/>
                    <a:pt x="814" y="5280"/>
                  </a:cubicBezTo>
                  <a:cubicBezTo>
                    <a:pt x="875" y="5280"/>
                    <a:pt x="938" y="5272"/>
                    <a:pt x="1001" y="5256"/>
                  </a:cubicBezTo>
                  <a:cubicBezTo>
                    <a:pt x="2135" y="4722"/>
                    <a:pt x="4537" y="3321"/>
                    <a:pt x="7305" y="2788"/>
                  </a:cubicBezTo>
                  <a:cubicBezTo>
                    <a:pt x="7991" y="2642"/>
                    <a:pt x="8689" y="2562"/>
                    <a:pt x="9400" y="2562"/>
                  </a:cubicBezTo>
                  <a:cubicBezTo>
                    <a:pt x="9831" y="2562"/>
                    <a:pt x="10267" y="2591"/>
                    <a:pt x="10708" y="2654"/>
                  </a:cubicBezTo>
                  <a:cubicBezTo>
                    <a:pt x="10730" y="2657"/>
                    <a:pt x="10751" y="2658"/>
                    <a:pt x="10773" y="2658"/>
                  </a:cubicBezTo>
                  <a:cubicBezTo>
                    <a:pt x="11041" y="2658"/>
                    <a:pt x="11246" y="2468"/>
                    <a:pt x="11308" y="2221"/>
                  </a:cubicBezTo>
                  <a:lnTo>
                    <a:pt x="11308" y="1987"/>
                  </a:lnTo>
                  <a:cubicBezTo>
                    <a:pt x="11141" y="1420"/>
                    <a:pt x="10875" y="820"/>
                    <a:pt x="10508" y="319"/>
                  </a:cubicBezTo>
                  <a:cubicBezTo>
                    <a:pt x="10408" y="219"/>
                    <a:pt x="10241" y="119"/>
                    <a:pt x="10141" y="119"/>
                  </a:cubicBezTo>
                  <a:cubicBezTo>
                    <a:pt x="9494" y="45"/>
                    <a:pt x="8890" y="0"/>
                    <a:pt x="8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47;p46">
              <a:extLst>
                <a:ext uri="{FF2B5EF4-FFF2-40B4-BE49-F238E27FC236}">
                  <a16:creationId xmlns:a16="http://schemas.microsoft.com/office/drawing/2014/main" id="{03D37B67-1930-42F1-B468-4D95E5A07277}"/>
                </a:ext>
              </a:extLst>
            </p:cNvPr>
            <p:cNvSpPr/>
            <p:nvPr/>
          </p:nvSpPr>
          <p:spPr>
            <a:xfrm>
              <a:off x="3082375" y="1258725"/>
              <a:ext cx="102350" cy="103625"/>
            </a:xfrm>
            <a:custGeom>
              <a:avLst/>
              <a:gdLst/>
              <a:ahLst/>
              <a:cxnLst/>
              <a:rect l="l" t="t" r="r" b="b"/>
              <a:pathLst>
                <a:path w="4094" h="4145" extrusionOk="0">
                  <a:moveTo>
                    <a:pt x="1720" y="0"/>
                  </a:moveTo>
                  <a:cubicBezTo>
                    <a:pt x="1681" y="0"/>
                    <a:pt x="1642" y="2"/>
                    <a:pt x="1602" y="5"/>
                  </a:cubicBezTo>
                  <a:cubicBezTo>
                    <a:pt x="434" y="72"/>
                    <a:pt x="0" y="1306"/>
                    <a:pt x="401" y="2307"/>
                  </a:cubicBezTo>
                  <a:cubicBezTo>
                    <a:pt x="801" y="3141"/>
                    <a:pt x="1501" y="3741"/>
                    <a:pt x="2335" y="4041"/>
                  </a:cubicBezTo>
                  <a:cubicBezTo>
                    <a:pt x="2521" y="4112"/>
                    <a:pt x="2693" y="4145"/>
                    <a:pt x="2851" y="4145"/>
                  </a:cubicBezTo>
                  <a:cubicBezTo>
                    <a:pt x="3662" y="4145"/>
                    <a:pt x="4093" y="3289"/>
                    <a:pt x="3870" y="2340"/>
                  </a:cubicBezTo>
                  <a:cubicBezTo>
                    <a:pt x="3676" y="1373"/>
                    <a:pt x="2859" y="0"/>
                    <a:pt x="1720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48;p46">
              <a:extLst>
                <a:ext uri="{FF2B5EF4-FFF2-40B4-BE49-F238E27FC236}">
                  <a16:creationId xmlns:a16="http://schemas.microsoft.com/office/drawing/2014/main" id="{3D2A5678-F62F-4AEE-97CC-C49CBF6D1AD1}"/>
                </a:ext>
              </a:extLst>
            </p:cNvPr>
            <p:cNvSpPr/>
            <p:nvPr/>
          </p:nvSpPr>
          <p:spPr>
            <a:xfrm>
              <a:off x="2260125" y="2352950"/>
              <a:ext cx="896500" cy="1762975"/>
            </a:xfrm>
            <a:custGeom>
              <a:avLst/>
              <a:gdLst/>
              <a:ahLst/>
              <a:cxnLst/>
              <a:rect l="l" t="t" r="r" b="b"/>
              <a:pathLst>
                <a:path w="35860" h="70519" extrusionOk="0">
                  <a:moveTo>
                    <a:pt x="25118" y="1"/>
                  </a:moveTo>
                  <a:cubicBezTo>
                    <a:pt x="25118" y="1"/>
                    <a:pt x="17112" y="28555"/>
                    <a:pt x="15278" y="35093"/>
                  </a:cubicBezTo>
                  <a:cubicBezTo>
                    <a:pt x="10841" y="45500"/>
                    <a:pt x="0" y="68650"/>
                    <a:pt x="0" y="68650"/>
                  </a:cubicBezTo>
                  <a:lnTo>
                    <a:pt x="2836" y="70518"/>
                  </a:lnTo>
                  <a:cubicBezTo>
                    <a:pt x="2836" y="70518"/>
                    <a:pt x="18680" y="47602"/>
                    <a:pt x="23450" y="37127"/>
                  </a:cubicBezTo>
                  <a:cubicBezTo>
                    <a:pt x="28087" y="27020"/>
                    <a:pt x="35859" y="1769"/>
                    <a:pt x="35859" y="1769"/>
                  </a:cubicBezTo>
                  <a:lnTo>
                    <a:pt x="25118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49;p46">
              <a:extLst>
                <a:ext uri="{FF2B5EF4-FFF2-40B4-BE49-F238E27FC236}">
                  <a16:creationId xmlns:a16="http://schemas.microsoft.com/office/drawing/2014/main" id="{734E9470-5E97-4E87-AFFE-FD1EC52AFBEF}"/>
                </a:ext>
              </a:extLst>
            </p:cNvPr>
            <p:cNvSpPr/>
            <p:nvPr/>
          </p:nvSpPr>
          <p:spPr>
            <a:xfrm>
              <a:off x="2201750" y="4025700"/>
              <a:ext cx="256250" cy="218700"/>
            </a:xfrm>
            <a:custGeom>
              <a:avLst/>
              <a:gdLst/>
              <a:ahLst/>
              <a:cxnLst/>
              <a:rect l="l" t="t" r="r" b="b"/>
              <a:pathLst>
                <a:path w="10250" h="8748" extrusionOk="0">
                  <a:moveTo>
                    <a:pt x="2802" y="1"/>
                  </a:moveTo>
                  <a:cubicBezTo>
                    <a:pt x="2721" y="1"/>
                    <a:pt x="2640" y="34"/>
                    <a:pt x="2569" y="106"/>
                  </a:cubicBezTo>
                  <a:lnTo>
                    <a:pt x="200" y="2374"/>
                  </a:lnTo>
                  <a:cubicBezTo>
                    <a:pt x="0" y="2574"/>
                    <a:pt x="0" y="2908"/>
                    <a:pt x="200" y="3108"/>
                  </a:cubicBezTo>
                  <a:lnTo>
                    <a:pt x="267" y="3208"/>
                  </a:lnTo>
                  <a:cubicBezTo>
                    <a:pt x="1501" y="3975"/>
                    <a:pt x="1868" y="4375"/>
                    <a:pt x="3336" y="5376"/>
                  </a:cubicBezTo>
                  <a:cubicBezTo>
                    <a:pt x="4237" y="5976"/>
                    <a:pt x="7072" y="8645"/>
                    <a:pt x="8606" y="8745"/>
                  </a:cubicBezTo>
                  <a:cubicBezTo>
                    <a:pt x="8650" y="8747"/>
                    <a:pt x="8692" y="8748"/>
                    <a:pt x="8733" y="8748"/>
                  </a:cubicBezTo>
                  <a:cubicBezTo>
                    <a:pt x="10179" y="8748"/>
                    <a:pt x="10249" y="7635"/>
                    <a:pt x="9374" y="7311"/>
                  </a:cubicBezTo>
                  <a:cubicBezTo>
                    <a:pt x="6672" y="6377"/>
                    <a:pt x="7039" y="4042"/>
                    <a:pt x="6738" y="2874"/>
                  </a:cubicBezTo>
                  <a:cubicBezTo>
                    <a:pt x="6672" y="2641"/>
                    <a:pt x="6538" y="2474"/>
                    <a:pt x="6371" y="2374"/>
                  </a:cubicBezTo>
                  <a:lnTo>
                    <a:pt x="3002" y="72"/>
                  </a:lnTo>
                  <a:cubicBezTo>
                    <a:pt x="2940" y="26"/>
                    <a:pt x="2871" y="1"/>
                    <a:pt x="2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50;p46">
              <a:extLst>
                <a:ext uri="{FF2B5EF4-FFF2-40B4-BE49-F238E27FC236}">
                  <a16:creationId xmlns:a16="http://schemas.microsoft.com/office/drawing/2014/main" id="{EB8DEA46-4310-4EA0-8808-ACC997B4E84A}"/>
                </a:ext>
              </a:extLst>
            </p:cNvPr>
            <p:cNvSpPr/>
            <p:nvPr/>
          </p:nvSpPr>
          <p:spPr>
            <a:xfrm>
              <a:off x="2357700" y="4095050"/>
              <a:ext cx="48375" cy="26150"/>
            </a:xfrm>
            <a:custGeom>
              <a:avLst/>
              <a:gdLst/>
              <a:ahLst/>
              <a:cxnLst/>
              <a:rect l="l" t="t" r="r" b="b"/>
              <a:pathLst>
                <a:path w="1935" h="1046" extrusionOk="0">
                  <a:moveTo>
                    <a:pt x="367" y="200"/>
                  </a:moveTo>
                  <a:cubicBezTo>
                    <a:pt x="934" y="267"/>
                    <a:pt x="1635" y="367"/>
                    <a:pt x="1701" y="534"/>
                  </a:cubicBezTo>
                  <a:cubicBezTo>
                    <a:pt x="1701" y="534"/>
                    <a:pt x="1768" y="601"/>
                    <a:pt x="1701" y="634"/>
                  </a:cubicBezTo>
                  <a:cubicBezTo>
                    <a:pt x="1668" y="701"/>
                    <a:pt x="1534" y="801"/>
                    <a:pt x="1468" y="801"/>
                  </a:cubicBezTo>
                  <a:cubicBezTo>
                    <a:pt x="1434" y="808"/>
                    <a:pt x="1399" y="812"/>
                    <a:pt x="1363" y="812"/>
                  </a:cubicBezTo>
                  <a:cubicBezTo>
                    <a:pt x="1084" y="812"/>
                    <a:pt x="751" y="585"/>
                    <a:pt x="367" y="200"/>
                  </a:cubicBezTo>
                  <a:close/>
                  <a:moveTo>
                    <a:pt x="133" y="0"/>
                  </a:moveTo>
                  <a:cubicBezTo>
                    <a:pt x="100" y="0"/>
                    <a:pt x="33" y="33"/>
                    <a:pt x="0" y="100"/>
                  </a:cubicBezTo>
                  <a:cubicBezTo>
                    <a:pt x="0" y="134"/>
                    <a:pt x="0" y="134"/>
                    <a:pt x="33" y="167"/>
                  </a:cubicBezTo>
                  <a:cubicBezTo>
                    <a:pt x="342" y="506"/>
                    <a:pt x="879" y="1045"/>
                    <a:pt x="1353" y="1045"/>
                  </a:cubicBezTo>
                  <a:cubicBezTo>
                    <a:pt x="1392" y="1045"/>
                    <a:pt x="1430" y="1042"/>
                    <a:pt x="1468" y="1034"/>
                  </a:cubicBezTo>
                  <a:cubicBezTo>
                    <a:pt x="1601" y="1034"/>
                    <a:pt x="1768" y="967"/>
                    <a:pt x="1835" y="834"/>
                  </a:cubicBezTo>
                  <a:cubicBezTo>
                    <a:pt x="1835" y="801"/>
                    <a:pt x="1868" y="801"/>
                    <a:pt x="1868" y="767"/>
                  </a:cubicBezTo>
                  <a:cubicBezTo>
                    <a:pt x="1935" y="667"/>
                    <a:pt x="1935" y="534"/>
                    <a:pt x="1868" y="467"/>
                  </a:cubicBezTo>
                  <a:cubicBezTo>
                    <a:pt x="1668" y="100"/>
                    <a:pt x="367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51;p46">
              <a:extLst>
                <a:ext uri="{FF2B5EF4-FFF2-40B4-BE49-F238E27FC236}">
                  <a16:creationId xmlns:a16="http://schemas.microsoft.com/office/drawing/2014/main" id="{5D9B1489-F199-4336-9505-439075BBEDA3}"/>
                </a:ext>
              </a:extLst>
            </p:cNvPr>
            <p:cNvSpPr/>
            <p:nvPr/>
          </p:nvSpPr>
          <p:spPr>
            <a:xfrm>
              <a:off x="2356850" y="4072525"/>
              <a:ext cx="45900" cy="26800"/>
            </a:xfrm>
            <a:custGeom>
              <a:avLst/>
              <a:gdLst/>
              <a:ahLst/>
              <a:cxnLst/>
              <a:rect l="l" t="t" r="r" b="b"/>
              <a:pathLst>
                <a:path w="1836" h="1072" extrusionOk="0">
                  <a:moveTo>
                    <a:pt x="1335" y="201"/>
                  </a:moveTo>
                  <a:cubicBezTo>
                    <a:pt x="1402" y="201"/>
                    <a:pt x="1502" y="201"/>
                    <a:pt x="1535" y="267"/>
                  </a:cubicBezTo>
                  <a:cubicBezTo>
                    <a:pt x="1635" y="367"/>
                    <a:pt x="1568" y="401"/>
                    <a:pt x="1568" y="401"/>
                  </a:cubicBezTo>
                  <a:cubicBezTo>
                    <a:pt x="1535" y="601"/>
                    <a:pt x="835" y="868"/>
                    <a:pt x="368" y="868"/>
                  </a:cubicBezTo>
                  <a:cubicBezTo>
                    <a:pt x="634" y="568"/>
                    <a:pt x="968" y="334"/>
                    <a:pt x="1335" y="201"/>
                  </a:cubicBezTo>
                  <a:close/>
                  <a:moveTo>
                    <a:pt x="1268" y="0"/>
                  </a:moveTo>
                  <a:cubicBezTo>
                    <a:pt x="735" y="34"/>
                    <a:pt x="67" y="868"/>
                    <a:pt x="34" y="901"/>
                  </a:cubicBezTo>
                  <a:cubicBezTo>
                    <a:pt x="1" y="934"/>
                    <a:pt x="1" y="1035"/>
                    <a:pt x="34" y="1035"/>
                  </a:cubicBezTo>
                  <a:cubicBezTo>
                    <a:pt x="34" y="1035"/>
                    <a:pt x="67" y="1035"/>
                    <a:pt x="67" y="1068"/>
                  </a:cubicBezTo>
                  <a:cubicBezTo>
                    <a:pt x="101" y="1070"/>
                    <a:pt x="138" y="1072"/>
                    <a:pt x="176" y="1072"/>
                  </a:cubicBezTo>
                  <a:cubicBezTo>
                    <a:pt x="671" y="1072"/>
                    <a:pt x="1519" y="877"/>
                    <a:pt x="1735" y="568"/>
                  </a:cubicBezTo>
                  <a:cubicBezTo>
                    <a:pt x="1735" y="534"/>
                    <a:pt x="1769" y="534"/>
                    <a:pt x="1769" y="501"/>
                  </a:cubicBezTo>
                  <a:cubicBezTo>
                    <a:pt x="1835" y="367"/>
                    <a:pt x="1769" y="201"/>
                    <a:pt x="1669" y="101"/>
                  </a:cubicBezTo>
                  <a:cubicBezTo>
                    <a:pt x="1568" y="34"/>
                    <a:pt x="1402" y="0"/>
                    <a:pt x="1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52;p46">
              <a:extLst>
                <a:ext uri="{FF2B5EF4-FFF2-40B4-BE49-F238E27FC236}">
                  <a16:creationId xmlns:a16="http://schemas.microsoft.com/office/drawing/2014/main" id="{DE9D291E-B3A9-460B-B2ED-4ADCB1B389D9}"/>
                </a:ext>
              </a:extLst>
            </p:cNvPr>
            <p:cNvSpPr/>
            <p:nvPr/>
          </p:nvSpPr>
          <p:spPr>
            <a:xfrm>
              <a:off x="3092375" y="2443025"/>
              <a:ext cx="650500" cy="1264250"/>
            </a:xfrm>
            <a:custGeom>
              <a:avLst/>
              <a:gdLst/>
              <a:ahLst/>
              <a:cxnLst/>
              <a:rect l="l" t="t" r="r" b="b"/>
              <a:pathLst>
                <a:path w="26020" h="50570" extrusionOk="0">
                  <a:moveTo>
                    <a:pt x="9941" y="0"/>
                  </a:moveTo>
                  <a:lnTo>
                    <a:pt x="1" y="6071"/>
                  </a:lnTo>
                  <a:cubicBezTo>
                    <a:pt x="1" y="6071"/>
                    <a:pt x="10508" y="17346"/>
                    <a:pt x="17113" y="26920"/>
                  </a:cubicBezTo>
                  <a:cubicBezTo>
                    <a:pt x="13475" y="32740"/>
                    <a:pt x="8592" y="47805"/>
                    <a:pt x="9060" y="47805"/>
                  </a:cubicBezTo>
                  <a:cubicBezTo>
                    <a:pt x="9064" y="47805"/>
                    <a:pt x="9069" y="47804"/>
                    <a:pt x="9074" y="47801"/>
                  </a:cubicBezTo>
                  <a:lnTo>
                    <a:pt x="10942" y="50570"/>
                  </a:lnTo>
                  <a:cubicBezTo>
                    <a:pt x="10942" y="50570"/>
                    <a:pt x="26019" y="28854"/>
                    <a:pt x="24185" y="23851"/>
                  </a:cubicBezTo>
                  <a:cubicBezTo>
                    <a:pt x="20449" y="13543"/>
                    <a:pt x="9941" y="0"/>
                    <a:pt x="9941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953;p46">
              <a:extLst>
                <a:ext uri="{FF2B5EF4-FFF2-40B4-BE49-F238E27FC236}">
                  <a16:creationId xmlns:a16="http://schemas.microsoft.com/office/drawing/2014/main" id="{DEC276BB-77C5-4DDC-B0DB-83CF6804F808}"/>
                </a:ext>
              </a:extLst>
            </p:cNvPr>
            <p:cNvSpPr/>
            <p:nvPr/>
          </p:nvSpPr>
          <p:spPr>
            <a:xfrm>
              <a:off x="3228300" y="3603400"/>
              <a:ext cx="228250" cy="273750"/>
            </a:xfrm>
            <a:custGeom>
              <a:avLst/>
              <a:gdLst/>
              <a:ahLst/>
              <a:cxnLst/>
              <a:rect l="l" t="t" r="r" b="b"/>
              <a:pathLst>
                <a:path w="9130" h="10950" extrusionOk="0">
                  <a:moveTo>
                    <a:pt x="3411" y="0"/>
                  </a:moveTo>
                  <a:cubicBezTo>
                    <a:pt x="3363" y="0"/>
                    <a:pt x="3314" y="8"/>
                    <a:pt x="3270" y="19"/>
                  </a:cubicBezTo>
                  <a:lnTo>
                    <a:pt x="368" y="1587"/>
                  </a:lnTo>
                  <a:cubicBezTo>
                    <a:pt x="134" y="1687"/>
                    <a:pt x="1" y="2020"/>
                    <a:pt x="168" y="2287"/>
                  </a:cubicBezTo>
                  <a:cubicBezTo>
                    <a:pt x="168" y="2320"/>
                    <a:pt x="201" y="2354"/>
                    <a:pt x="234" y="2420"/>
                  </a:cubicBezTo>
                  <a:cubicBezTo>
                    <a:pt x="1202" y="3488"/>
                    <a:pt x="1702" y="3955"/>
                    <a:pt x="2870" y="5323"/>
                  </a:cubicBezTo>
                  <a:cubicBezTo>
                    <a:pt x="3570" y="6156"/>
                    <a:pt x="6005" y="9192"/>
                    <a:pt x="7006" y="10359"/>
                  </a:cubicBezTo>
                  <a:cubicBezTo>
                    <a:pt x="7377" y="10792"/>
                    <a:pt x="7780" y="10950"/>
                    <a:pt x="8125" y="10950"/>
                  </a:cubicBezTo>
                  <a:cubicBezTo>
                    <a:pt x="8711" y="10950"/>
                    <a:pt x="9130" y="10495"/>
                    <a:pt x="8941" y="10159"/>
                  </a:cubicBezTo>
                  <a:cubicBezTo>
                    <a:pt x="7640" y="7624"/>
                    <a:pt x="6539" y="5089"/>
                    <a:pt x="6572" y="3855"/>
                  </a:cubicBezTo>
                  <a:cubicBezTo>
                    <a:pt x="6506" y="3621"/>
                    <a:pt x="6405" y="3421"/>
                    <a:pt x="6305" y="3254"/>
                  </a:cubicBezTo>
                  <a:lnTo>
                    <a:pt x="3670" y="119"/>
                  </a:lnTo>
                  <a:cubicBezTo>
                    <a:pt x="3603" y="30"/>
                    <a:pt x="3507" y="0"/>
                    <a:pt x="3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954;p46">
              <a:extLst>
                <a:ext uri="{FF2B5EF4-FFF2-40B4-BE49-F238E27FC236}">
                  <a16:creationId xmlns:a16="http://schemas.microsoft.com/office/drawing/2014/main" id="{54696418-793B-4F80-BF51-17142844BE47}"/>
                </a:ext>
              </a:extLst>
            </p:cNvPr>
            <p:cNvSpPr/>
            <p:nvPr/>
          </p:nvSpPr>
          <p:spPr>
            <a:xfrm>
              <a:off x="3378425" y="3693925"/>
              <a:ext cx="45050" cy="35050"/>
            </a:xfrm>
            <a:custGeom>
              <a:avLst/>
              <a:gdLst/>
              <a:ahLst/>
              <a:cxnLst/>
              <a:rect l="l" t="t" r="r" b="b"/>
              <a:pathLst>
                <a:path w="1802" h="1402" extrusionOk="0">
                  <a:moveTo>
                    <a:pt x="367" y="301"/>
                  </a:moveTo>
                  <a:cubicBezTo>
                    <a:pt x="901" y="501"/>
                    <a:pt x="1501" y="801"/>
                    <a:pt x="1568" y="1001"/>
                  </a:cubicBezTo>
                  <a:cubicBezTo>
                    <a:pt x="1568" y="1001"/>
                    <a:pt x="1568" y="1034"/>
                    <a:pt x="1535" y="1068"/>
                  </a:cubicBezTo>
                  <a:cubicBezTo>
                    <a:pt x="1468" y="1168"/>
                    <a:pt x="1334" y="1201"/>
                    <a:pt x="1234" y="1201"/>
                  </a:cubicBezTo>
                  <a:cubicBezTo>
                    <a:pt x="968" y="1134"/>
                    <a:pt x="667" y="801"/>
                    <a:pt x="367" y="301"/>
                  </a:cubicBezTo>
                  <a:close/>
                  <a:moveTo>
                    <a:pt x="167" y="0"/>
                  </a:moveTo>
                  <a:cubicBezTo>
                    <a:pt x="100" y="0"/>
                    <a:pt x="67" y="0"/>
                    <a:pt x="34" y="34"/>
                  </a:cubicBezTo>
                  <a:cubicBezTo>
                    <a:pt x="0" y="67"/>
                    <a:pt x="0" y="134"/>
                    <a:pt x="34" y="167"/>
                  </a:cubicBezTo>
                  <a:cubicBezTo>
                    <a:pt x="234" y="567"/>
                    <a:pt x="667" y="1335"/>
                    <a:pt x="1168" y="1401"/>
                  </a:cubicBezTo>
                  <a:cubicBezTo>
                    <a:pt x="1334" y="1368"/>
                    <a:pt x="1468" y="1335"/>
                    <a:pt x="1568" y="1235"/>
                  </a:cubicBezTo>
                  <a:cubicBezTo>
                    <a:pt x="1635" y="1235"/>
                    <a:pt x="1635" y="1201"/>
                    <a:pt x="1668" y="1201"/>
                  </a:cubicBezTo>
                  <a:cubicBezTo>
                    <a:pt x="1735" y="1134"/>
                    <a:pt x="1801" y="1034"/>
                    <a:pt x="1735" y="901"/>
                  </a:cubicBezTo>
                  <a:cubicBezTo>
                    <a:pt x="1668" y="501"/>
                    <a:pt x="400" y="67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955;p46">
              <a:extLst>
                <a:ext uri="{FF2B5EF4-FFF2-40B4-BE49-F238E27FC236}">
                  <a16:creationId xmlns:a16="http://schemas.microsoft.com/office/drawing/2014/main" id="{1AE71521-FFB7-4A5E-B7AD-F47F568B0DF4}"/>
                </a:ext>
              </a:extLst>
            </p:cNvPr>
            <p:cNvSpPr/>
            <p:nvPr/>
          </p:nvSpPr>
          <p:spPr>
            <a:xfrm>
              <a:off x="3378425" y="3680300"/>
              <a:ext cx="47550" cy="20975"/>
            </a:xfrm>
            <a:custGeom>
              <a:avLst/>
              <a:gdLst/>
              <a:ahLst/>
              <a:cxnLst/>
              <a:rect l="l" t="t" r="r" b="b"/>
              <a:pathLst>
                <a:path w="1902" h="839" extrusionOk="0">
                  <a:moveTo>
                    <a:pt x="1468" y="212"/>
                  </a:moveTo>
                  <a:cubicBezTo>
                    <a:pt x="1535" y="212"/>
                    <a:pt x="1635" y="245"/>
                    <a:pt x="1668" y="345"/>
                  </a:cubicBezTo>
                  <a:cubicBezTo>
                    <a:pt x="1701" y="412"/>
                    <a:pt x="1701" y="445"/>
                    <a:pt x="1668" y="445"/>
                  </a:cubicBezTo>
                  <a:cubicBezTo>
                    <a:pt x="1577" y="559"/>
                    <a:pt x="1225" y="626"/>
                    <a:pt x="862" y="626"/>
                  </a:cubicBezTo>
                  <a:cubicBezTo>
                    <a:pt x="690" y="626"/>
                    <a:pt x="517" y="611"/>
                    <a:pt x="367" y="579"/>
                  </a:cubicBezTo>
                  <a:cubicBezTo>
                    <a:pt x="701" y="345"/>
                    <a:pt x="1068" y="212"/>
                    <a:pt x="1468" y="212"/>
                  </a:cubicBezTo>
                  <a:close/>
                  <a:moveTo>
                    <a:pt x="1366" y="0"/>
                  </a:moveTo>
                  <a:cubicBezTo>
                    <a:pt x="806" y="0"/>
                    <a:pt x="64" y="514"/>
                    <a:pt x="34" y="545"/>
                  </a:cubicBezTo>
                  <a:cubicBezTo>
                    <a:pt x="0" y="579"/>
                    <a:pt x="0" y="579"/>
                    <a:pt x="0" y="612"/>
                  </a:cubicBezTo>
                  <a:cubicBezTo>
                    <a:pt x="0" y="679"/>
                    <a:pt x="34" y="712"/>
                    <a:pt x="67" y="712"/>
                  </a:cubicBezTo>
                  <a:cubicBezTo>
                    <a:pt x="268" y="789"/>
                    <a:pt x="584" y="838"/>
                    <a:pt x="898" y="838"/>
                  </a:cubicBezTo>
                  <a:cubicBezTo>
                    <a:pt x="1261" y="838"/>
                    <a:pt x="1623" y="773"/>
                    <a:pt x="1801" y="612"/>
                  </a:cubicBezTo>
                  <a:cubicBezTo>
                    <a:pt x="1835" y="612"/>
                    <a:pt x="1835" y="579"/>
                    <a:pt x="1835" y="579"/>
                  </a:cubicBezTo>
                  <a:cubicBezTo>
                    <a:pt x="1902" y="445"/>
                    <a:pt x="1902" y="312"/>
                    <a:pt x="1835" y="212"/>
                  </a:cubicBezTo>
                  <a:cubicBezTo>
                    <a:pt x="1735" y="78"/>
                    <a:pt x="1635" y="12"/>
                    <a:pt x="1501" y="12"/>
                  </a:cubicBezTo>
                  <a:cubicBezTo>
                    <a:pt x="1458" y="4"/>
                    <a:pt x="1412" y="0"/>
                    <a:pt x="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56;p46">
              <a:extLst>
                <a:ext uri="{FF2B5EF4-FFF2-40B4-BE49-F238E27FC236}">
                  <a16:creationId xmlns:a16="http://schemas.microsoft.com/office/drawing/2014/main" id="{86ADE522-346A-4B9F-ADC0-92587DAF76AE}"/>
                </a:ext>
              </a:extLst>
            </p:cNvPr>
            <p:cNvSpPr/>
            <p:nvPr/>
          </p:nvSpPr>
          <p:spPr>
            <a:xfrm>
              <a:off x="3015650" y="2372975"/>
              <a:ext cx="538750" cy="542075"/>
            </a:xfrm>
            <a:custGeom>
              <a:avLst/>
              <a:gdLst/>
              <a:ahLst/>
              <a:cxnLst/>
              <a:rect l="l" t="t" r="r" b="b"/>
              <a:pathLst>
                <a:path w="21550" h="21683" extrusionOk="0">
                  <a:moveTo>
                    <a:pt x="5338" y="0"/>
                  </a:moveTo>
                  <a:lnTo>
                    <a:pt x="1" y="7039"/>
                  </a:lnTo>
                  <a:cubicBezTo>
                    <a:pt x="1" y="7039"/>
                    <a:pt x="7073" y="14644"/>
                    <a:pt x="14178" y="21683"/>
                  </a:cubicBezTo>
                  <a:cubicBezTo>
                    <a:pt x="15078" y="19648"/>
                    <a:pt x="19481" y="16045"/>
                    <a:pt x="21550" y="15245"/>
                  </a:cubicBezTo>
                  <a:cubicBezTo>
                    <a:pt x="18514" y="8540"/>
                    <a:pt x="13144" y="968"/>
                    <a:pt x="13144" y="968"/>
                  </a:cubicBezTo>
                  <a:lnTo>
                    <a:pt x="5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57;p46">
              <a:extLst>
                <a:ext uri="{FF2B5EF4-FFF2-40B4-BE49-F238E27FC236}">
                  <a16:creationId xmlns:a16="http://schemas.microsoft.com/office/drawing/2014/main" id="{86E440AE-649E-409E-B16E-5EB2AB539332}"/>
                </a:ext>
              </a:extLst>
            </p:cNvPr>
            <p:cNvSpPr/>
            <p:nvPr/>
          </p:nvSpPr>
          <p:spPr>
            <a:xfrm>
              <a:off x="3104900" y="2534750"/>
              <a:ext cx="128450" cy="241875"/>
            </a:xfrm>
            <a:custGeom>
              <a:avLst/>
              <a:gdLst/>
              <a:ahLst/>
              <a:cxnLst/>
              <a:rect l="l" t="t" r="r" b="b"/>
              <a:pathLst>
                <a:path w="5138" h="9675" extrusionOk="0">
                  <a:moveTo>
                    <a:pt x="467" y="1"/>
                  </a:moveTo>
                  <a:lnTo>
                    <a:pt x="0" y="4371"/>
                  </a:lnTo>
                  <a:cubicBezTo>
                    <a:pt x="1434" y="5872"/>
                    <a:pt x="3236" y="7706"/>
                    <a:pt x="5137" y="9674"/>
                  </a:cubicBezTo>
                  <a:cubicBezTo>
                    <a:pt x="3669" y="4504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58;p46">
              <a:extLst>
                <a:ext uri="{FF2B5EF4-FFF2-40B4-BE49-F238E27FC236}">
                  <a16:creationId xmlns:a16="http://schemas.microsoft.com/office/drawing/2014/main" id="{EDC44522-F43D-4055-B2D3-8594CF8A2696}"/>
                </a:ext>
              </a:extLst>
            </p:cNvPr>
            <p:cNvSpPr/>
            <p:nvPr/>
          </p:nvSpPr>
          <p:spPr>
            <a:xfrm>
              <a:off x="2746300" y="2338775"/>
              <a:ext cx="493700" cy="587125"/>
            </a:xfrm>
            <a:custGeom>
              <a:avLst/>
              <a:gdLst/>
              <a:ahLst/>
              <a:cxnLst/>
              <a:rect l="l" t="t" r="r" b="b"/>
              <a:pathLst>
                <a:path w="19748" h="23485" extrusionOk="0">
                  <a:moveTo>
                    <a:pt x="4604" y="1"/>
                  </a:moveTo>
                  <a:cubicBezTo>
                    <a:pt x="4604" y="1"/>
                    <a:pt x="67" y="18547"/>
                    <a:pt x="0" y="20716"/>
                  </a:cubicBezTo>
                  <a:cubicBezTo>
                    <a:pt x="32" y="20715"/>
                    <a:pt x="65" y="20714"/>
                    <a:pt x="98" y="20714"/>
                  </a:cubicBezTo>
                  <a:cubicBezTo>
                    <a:pt x="2184" y="20714"/>
                    <a:pt x="7799" y="22729"/>
                    <a:pt x="9441" y="23484"/>
                  </a:cubicBezTo>
                  <a:cubicBezTo>
                    <a:pt x="11008" y="19815"/>
                    <a:pt x="19748" y="1835"/>
                    <a:pt x="19748" y="1835"/>
                  </a:cubicBezTo>
                  <a:lnTo>
                    <a:pt x="4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959;p46">
              <a:extLst>
                <a:ext uri="{FF2B5EF4-FFF2-40B4-BE49-F238E27FC236}">
                  <a16:creationId xmlns:a16="http://schemas.microsoft.com/office/drawing/2014/main" id="{E2D929B6-8CF8-431E-B345-57F3006E677E}"/>
                </a:ext>
              </a:extLst>
            </p:cNvPr>
            <p:cNvSpPr/>
            <p:nvPr/>
          </p:nvSpPr>
          <p:spPr>
            <a:xfrm>
              <a:off x="3277500" y="1251250"/>
              <a:ext cx="19225" cy="27700"/>
            </a:xfrm>
            <a:custGeom>
              <a:avLst/>
              <a:gdLst/>
              <a:ahLst/>
              <a:cxnLst/>
              <a:rect l="l" t="t" r="r" b="b"/>
              <a:pathLst>
                <a:path w="769" h="1108" extrusionOk="0">
                  <a:moveTo>
                    <a:pt x="396" y="1"/>
                  </a:moveTo>
                  <a:cubicBezTo>
                    <a:pt x="210" y="1"/>
                    <a:pt x="34" y="223"/>
                    <a:pt x="34" y="504"/>
                  </a:cubicBezTo>
                  <a:cubicBezTo>
                    <a:pt x="1" y="805"/>
                    <a:pt x="101" y="1038"/>
                    <a:pt x="335" y="1105"/>
                  </a:cubicBezTo>
                  <a:cubicBezTo>
                    <a:pt x="346" y="1107"/>
                    <a:pt x="357" y="1108"/>
                    <a:pt x="369" y="1108"/>
                  </a:cubicBezTo>
                  <a:cubicBezTo>
                    <a:pt x="553" y="1108"/>
                    <a:pt x="703" y="856"/>
                    <a:pt x="735" y="604"/>
                  </a:cubicBezTo>
                  <a:cubicBezTo>
                    <a:pt x="768" y="304"/>
                    <a:pt x="668" y="37"/>
                    <a:pt x="435" y="4"/>
                  </a:cubicBezTo>
                  <a:cubicBezTo>
                    <a:pt x="422" y="2"/>
                    <a:pt x="409" y="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960;p46">
              <a:extLst>
                <a:ext uri="{FF2B5EF4-FFF2-40B4-BE49-F238E27FC236}">
                  <a16:creationId xmlns:a16="http://schemas.microsoft.com/office/drawing/2014/main" id="{2FAE6EA9-25C0-4F9D-BAE2-EA3ED33A5F1B}"/>
                </a:ext>
              </a:extLst>
            </p:cNvPr>
            <p:cNvSpPr/>
            <p:nvPr/>
          </p:nvSpPr>
          <p:spPr>
            <a:xfrm>
              <a:off x="3358400" y="1261925"/>
              <a:ext cx="20050" cy="27050"/>
            </a:xfrm>
            <a:custGeom>
              <a:avLst/>
              <a:gdLst/>
              <a:ahLst/>
              <a:cxnLst/>
              <a:rect l="l" t="t" r="r" b="b"/>
              <a:pathLst>
                <a:path w="802" h="1082" extrusionOk="0">
                  <a:moveTo>
                    <a:pt x="406" y="0"/>
                  </a:moveTo>
                  <a:cubicBezTo>
                    <a:pt x="234" y="0"/>
                    <a:pt x="94" y="242"/>
                    <a:pt x="34" y="511"/>
                  </a:cubicBezTo>
                  <a:cubicBezTo>
                    <a:pt x="1" y="778"/>
                    <a:pt x="134" y="1045"/>
                    <a:pt x="334" y="1078"/>
                  </a:cubicBezTo>
                  <a:cubicBezTo>
                    <a:pt x="347" y="1080"/>
                    <a:pt x="360" y="1081"/>
                    <a:pt x="372" y="1081"/>
                  </a:cubicBezTo>
                  <a:cubicBezTo>
                    <a:pt x="555" y="1081"/>
                    <a:pt x="705" y="859"/>
                    <a:pt x="768" y="578"/>
                  </a:cubicBezTo>
                  <a:cubicBezTo>
                    <a:pt x="801" y="278"/>
                    <a:pt x="668" y="44"/>
                    <a:pt x="468" y="11"/>
                  </a:cubicBezTo>
                  <a:cubicBezTo>
                    <a:pt x="447" y="4"/>
                    <a:pt x="426" y="0"/>
                    <a:pt x="4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61;p46">
              <a:extLst>
                <a:ext uri="{FF2B5EF4-FFF2-40B4-BE49-F238E27FC236}">
                  <a16:creationId xmlns:a16="http://schemas.microsoft.com/office/drawing/2014/main" id="{962E3269-F2EF-4FBA-8BC5-46F789F9580D}"/>
                </a:ext>
              </a:extLst>
            </p:cNvPr>
            <p:cNvSpPr/>
            <p:nvPr/>
          </p:nvSpPr>
          <p:spPr>
            <a:xfrm>
              <a:off x="3325050" y="1274700"/>
              <a:ext cx="35875" cy="71650"/>
            </a:xfrm>
            <a:custGeom>
              <a:avLst/>
              <a:gdLst/>
              <a:ahLst/>
              <a:cxnLst/>
              <a:rect l="l" t="t" r="r" b="b"/>
              <a:pathLst>
                <a:path w="1435" h="2866" extrusionOk="0">
                  <a:moveTo>
                    <a:pt x="334" y="0"/>
                  </a:moveTo>
                  <a:lnTo>
                    <a:pt x="0" y="2735"/>
                  </a:lnTo>
                  <a:cubicBezTo>
                    <a:pt x="0" y="2735"/>
                    <a:pt x="326" y="2866"/>
                    <a:pt x="717" y="2866"/>
                  </a:cubicBezTo>
                  <a:cubicBezTo>
                    <a:pt x="952" y="2866"/>
                    <a:pt x="1210" y="2819"/>
                    <a:pt x="1435" y="2669"/>
                  </a:cubicBezTo>
                  <a:cubicBezTo>
                    <a:pt x="968" y="1835"/>
                    <a:pt x="601" y="901"/>
                    <a:pt x="334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62;p46">
              <a:extLst>
                <a:ext uri="{FF2B5EF4-FFF2-40B4-BE49-F238E27FC236}">
                  <a16:creationId xmlns:a16="http://schemas.microsoft.com/office/drawing/2014/main" id="{88503BDD-B396-4E49-A1E6-25DF3D95CA5B}"/>
                </a:ext>
              </a:extLst>
            </p:cNvPr>
            <p:cNvSpPr/>
            <p:nvPr/>
          </p:nvSpPr>
          <p:spPr>
            <a:xfrm>
              <a:off x="3253325" y="1327225"/>
              <a:ext cx="50075" cy="33375"/>
            </a:xfrm>
            <a:custGeom>
              <a:avLst/>
              <a:gdLst/>
              <a:ahLst/>
              <a:cxnLst/>
              <a:rect l="l" t="t" r="r" b="b"/>
              <a:pathLst>
                <a:path w="2003" h="1335" extrusionOk="0">
                  <a:moveTo>
                    <a:pt x="34" y="1"/>
                  </a:moveTo>
                  <a:cubicBezTo>
                    <a:pt x="1" y="67"/>
                    <a:pt x="1" y="101"/>
                    <a:pt x="1" y="134"/>
                  </a:cubicBezTo>
                  <a:cubicBezTo>
                    <a:pt x="401" y="801"/>
                    <a:pt x="1135" y="1268"/>
                    <a:pt x="1902" y="1335"/>
                  </a:cubicBezTo>
                  <a:cubicBezTo>
                    <a:pt x="1969" y="1335"/>
                    <a:pt x="2002" y="1301"/>
                    <a:pt x="2002" y="1268"/>
                  </a:cubicBezTo>
                  <a:cubicBezTo>
                    <a:pt x="2002" y="1235"/>
                    <a:pt x="1969" y="1168"/>
                    <a:pt x="1902" y="1168"/>
                  </a:cubicBezTo>
                  <a:cubicBezTo>
                    <a:pt x="1168" y="1101"/>
                    <a:pt x="534" y="668"/>
                    <a:pt x="167" y="67"/>
                  </a:cubicBezTo>
                  <a:cubicBezTo>
                    <a:pt x="134" y="1"/>
                    <a:pt x="67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63;p46">
              <a:extLst>
                <a:ext uri="{FF2B5EF4-FFF2-40B4-BE49-F238E27FC236}">
                  <a16:creationId xmlns:a16="http://schemas.microsoft.com/office/drawing/2014/main" id="{2A708D02-619F-4025-829A-1210F8DF3402}"/>
                </a:ext>
              </a:extLst>
            </p:cNvPr>
            <p:cNvSpPr/>
            <p:nvPr/>
          </p:nvSpPr>
          <p:spPr>
            <a:xfrm>
              <a:off x="3252500" y="1213500"/>
              <a:ext cx="41725" cy="21175"/>
            </a:xfrm>
            <a:custGeom>
              <a:avLst/>
              <a:gdLst/>
              <a:ahLst/>
              <a:cxnLst/>
              <a:rect l="l" t="t" r="r" b="b"/>
              <a:pathLst>
                <a:path w="1669" h="847" extrusionOk="0">
                  <a:moveTo>
                    <a:pt x="1330" y="0"/>
                  </a:moveTo>
                  <a:cubicBezTo>
                    <a:pt x="860" y="0"/>
                    <a:pt x="387" y="197"/>
                    <a:pt x="67" y="547"/>
                  </a:cubicBezTo>
                  <a:cubicBezTo>
                    <a:pt x="0" y="647"/>
                    <a:pt x="0" y="713"/>
                    <a:pt x="67" y="814"/>
                  </a:cubicBezTo>
                  <a:cubicBezTo>
                    <a:pt x="67" y="847"/>
                    <a:pt x="100" y="847"/>
                    <a:pt x="167" y="847"/>
                  </a:cubicBezTo>
                  <a:cubicBezTo>
                    <a:pt x="200" y="847"/>
                    <a:pt x="234" y="847"/>
                    <a:pt x="267" y="814"/>
                  </a:cubicBezTo>
                  <a:cubicBezTo>
                    <a:pt x="542" y="508"/>
                    <a:pt x="929" y="342"/>
                    <a:pt x="1326" y="342"/>
                  </a:cubicBezTo>
                  <a:cubicBezTo>
                    <a:pt x="1362" y="342"/>
                    <a:pt x="1398" y="344"/>
                    <a:pt x="1435" y="347"/>
                  </a:cubicBezTo>
                  <a:cubicBezTo>
                    <a:pt x="1535" y="347"/>
                    <a:pt x="1601" y="313"/>
                    <a:pt x="1668" y="213"/>
                  </a:cubicBezTo>
                  <a:cubicBezTo>
                    <a:pt x="1668" y="146"/>
                    <a:pt x="1601" y="46"/>
                    <a:pt x="1535" y="13"/>
                  </a:cubicBezTo>
                  <a:cubicBezTo>
                    <a:pt x="1467" y="4"/>
                    <a:pt x="1399" y="0"/>
                    <a:pt x="13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64;p46">
              <a:extLst>
                <a:ext uri="{FF2B5EF4-FFF2-40B4-BE49-F238E27FC236}">
                  <a16:creationId xmlns:a16="http://schemas.microsoft.com/office/drawing/2014/main" id="{5A9E826E-E011-4C1B-A03E-51D3FC076F33}"/>
                </a:ext>
              </a:extLst>
            </p:cNvPr>
            <p:cNvSpPr/>
            <p:nvPr/>
          </p:nvSpPr>
          <p:spPr>
            <a:xfrm>
              <a:off x="3370075" y="1216925"/>
              <a:ext cx="34225" cy="33600"/>
            </a:xfrm>
            <a:custGeom>
              <a:avLst/>
              <a:gdLst/>
              <a:ahLst/>
              <a:cxnLst/>
              <a:rect l="l" t="t" r="r" b="b"/>
              <a:pathLst>
                <a:path w="1369" h="1344" extrusionOk="0">
                  <a:moveTo>
                    <a:pt x="195" y="0"/>
                  </a:moveTo>
                  <a:cubicBezTo>
                    <a:pt x="133" y="0"/>
                    <a:pt x="61" y="55"/>
                    <a:pt x="34" y="109"/>
                  </a:cubicBezTo>
                  <a:cubicBezTo>
                    <a:pt x="1" y="210"/>
                    <a:pt x="67" y="310"/>
                    <a:pt x="167" y="343"/>
                  </a:cubicBezTo>
                  <a:cubicBezTo>
                    <a:pt x="568" y="443"/>
                    <a:pt x="901" y="777"/>
                    <a:pt x="1035" y="1210"/>
                  </a:cubicBezTo>
                  <a:cubicBezTo>
                    <a:pt x="1035" y="1310"/>
                    <a:pt x="1135" y="1344"/>
                    <a:pt x="1201" y="1344"/>
                  </a:cubicBezTo>
                  <a:lnTo>
                    <a:pt x="1235" y="1344"/>
                  </a:lnTo>
                  <a:cubicBezTo>
                    <a:pt x="1335" y="1310"/>
                    <a:pt x="1368" y="1210"/>
                    <a:pt x="1368" y="1144"/>
                  </a:cubicBezTo>
                  <a:cubicBezTo>
                    <a:pt x="1201" y="576"/>
                    <a:pt x="801" y="176"/>
                    <a:pt x="234" y="9"/>
                  </a:cubicBezTo>
                  <a:cubicBezTo>
                    <a:pt x="222" y="3"/>
                    <a:pt x="209" y="0"/>
                    <a:pt x="1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65;p46">
              <a:extLst>
                <a:ext uri="{FF2B5EF4-FFF2-40B4-BE49-F238E27FC236}">
                  <a16:creationId xmlns:a16="http://schemas.microsoft.com/office/drawing/2014/main" id="{824F3461-41FF-402A-9D5A-A3E3949B7EF4}"/>
                </a:ext>
              </a:extLst>
            </p:cNvPr>
            <p:cNvSpPr/>
            <p:nvPr/>
          </p:nvSpPr>
          <p:spPr>
            <a:xfrm>
              <a:off x="2544500" y="1561550"/>
              <a:ext cx="471175" cy="547925"/>
            </a:xfrm>
            <a:custGeom>
              <a:avLst/>
              <a:gdLst/>
              <a:ahLst/>
              <a:cxnLst/>
              <a:rect l="l" t="t" r="r" b="b"/>
              <a:pathLst>
                <a:path w="18847" h="21917" extrusionOk="0">
                  <a:moveTo>
                    <a:pt x="17246" y="1"/>
                  </a:moveTo>
                  <a:cubicBezTo>
                    <a:pt x="14844" y="768"/>
                    <a:pt x="12576" y="1602"/>
                    <a:pt x="10307" y="2569"/>
                  </a:cubicBezTo>
                  <a:cubicBezTo>
                    <a:pt x="9140" y="3070"/>
                    <a:pt x="8006" y="3570"/>
                    <a:pt x="6872" y="4137"/>
                  </a:cubicBezTo>
                  <a:cubicBezTo>
                    <a:pt x="5671" y="4738"/>
                    <a:pt x="4503" y="5405"/>
                    <a:pt x="3402" y="6139"/>
                  </a:cubicBezTo>
                  <a:cubicBezTo>
                    <a:pt x="3236" y="6272"/>
                    <a:pt x="3069" y="6339"/>
                    <a:pt x="2969" y="6472"/>
                  </a:cubicBezTo>
                  <a:cubicBezTo>
                    <a:pt x="2835" y="6606"/>
                    <a:pt x="2669" y="6706"/>
                    <a:pt x="2502" y="6872"/>
                  </a:cubicBezTo>
                  <a:lnTo>
                    <a:pt x="2235" y="7073"/>
                  </a:lnTo>
                  <a:lnTo>
                    <a:pt x="1968" y="7373"/>
                  </a:lnTo>
                  <a:cubicBezTo>
                    <a:pt x="1801" y="7573"/>
                    <a:pt x="1635" y="7773"/>
                    <a:pt x="1501" y="7973"/>
                  </a:cubicBezTo>
                  <a:cubicBezTo>
                    <a:pt x="1034" y="8674"/>
                    <a:pt x="701" y="9474"/>
                    <a:pt x="500" y="10308"/>
                  </a:cubicBezTo>
                  <a:cubicBezTo>
                    <a:pt x="167" y="11643"/>
                    <a:pt x="0" y="13010"/>
                    <a:pt x="33" y="14411"/>
                  </a:cubicBezTo>
                  <a:cubicBezTo>
                    <a:pt x="67" y="16946"/>
                    <a:pt x="400" y="19448"/>
                    <a:pt x="1001" y="21917"/>
                  </a:cubicBezTo>
                  <a:lnTo>
                    <a:pt x="3636" y="21583"/>
                  </a:lnTo>
                  <a:lnTo>
                    <a:pt x="3669" y="19815"/>
                  </a:lnTo>
                  <a:lnTo>
                    <a:pt x="3803" y="18081"/>
                  </a:lnTo>
                  <a:cubicBezTo>
                    <a:pt x="3869" y="16913"/>
                    <a:pt x="3970" y="15746"/>
                    <a:pt x="4136" y="14645"/>
                  </a:cubicBezTo>
                  <a:cubicBezTo>
                    <a:pt x="4236" y="13611"/>
                    <a:pt x="4503" y="12610"/>
                    <a:pt x="4837" y="11609"/>
                  </a:cubicBezTo>
                  <a:cubicBezTo>
                    <a:pt x="4904" y="11242"/>
                    <a:pt x="5137" y="10942"/>
                    <a:pt x="5337" y="10642"/>
                  </a:cubicBezTo>
                  <a:cubicBezTo>
                    <a:pt x="5337" y="10608"/>
                    <a:pt x="5371" y="10608"/>
                    <a:pt x="5404" y="10575"/>
                  </a:cubicBezTo>
                  <a:lnTo>
                    <a:pt x="5471" y="10575"/>
                  </a:lnTo>
                  <a:lnTo>
                    <a:pt x="5537" y="10475"/>
                  </a:lnTo>
                  <a:cubicBezTo>
                    <a:pt x="5637" y="10442"/>
                    <a:pt x="5704" y="10375"/>
                    <a:pt x="5804" y="10308"/>
                  </a:cubicBezTo>
                  <a:cubicBezTo>
                    <a:pt x="5871" y="10275"/>
                    <a:pt x="5938" y="10208"/>
                    <a:pt x="6071" y="10141"/>
                  </a:cubicBezTo>
                  <a:cubicBezTo>
                    <a:pt x="7038" y="9641"/>
                    <a:pt x="8006" y="9141"/>
                    <a:pt x="9006" y="8740"/>
                  </a:cubicBezTo>
                  <a:cubicBezTo>
                    <a:pt x="10041" y="8273"/>
                    <a:pt x="11141" y="7873"/>
                    <a:pt x="12209" y="7440"/>
                  </a:cubicBezTo>
                  <a:cubicBezTo>
                    <a:pt x="14410" y="6606"/>
                    <a:pt x="16645" y="5772"/>
                    <a:pt x="18847" y="5038"/>
                  </a:cubicBezTo>
                  <a:lnTo>
                    <a:pt x="17246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66;p46">
              <a:extLst>
                <a:ext uri="{FF2B5EF4-FFF2-40B4-BE49-F238E27FC236}">
                  <a16:creationId xmlns:a16="http://schemas.microsoft.com/office/drawing/2014/main" id="{819589C0-776C-4D1A-9EA9-321249BE616B}"/>
                </a:ext>
              </a:extLst>
            </p:cNvPr>
            <p:cNvSpPr/>
            <p:nvPr/>
          </p:nvSpPr>
          <p:spPr>
            <a:xfrm>
              <a:off x="2535325" y="2071925"/>
              <a:ext cx="115100" cy="143650"/>
            </a:xfrm>
            <a:custGeom>
              <a:avLst/>
              <a:gdLst/>
              <a:ahLst/>
              <a:cxnLst/>
              <a:rect l="l" t="t" r="r" b="b"/>
              <a:pathLst>
                <a:path w="4604" h="5746" extrusionOk="0">
                  <a:moveTo>
                    <a:pt x="4003" y="1"/>
                  </a:moveTo>
                  <a:lnTo>
                    <a:pt x="1668" y="367"/>
                  </a:lnTo>
                  <a:cubicBezTo>
                    <a:pt x="1101" y="1035"/>
                    <a:pt x="667" y="1802"/>
                    <a:pt x="267" y="2536"/>
                  </a:cubicBezTo>
                  <a:cubicBezTo>
                    <a:pt x="67" y="2869"/>
                    <a:pt x="0" y="3303"/>
                    <a:pt x="33" y="3670"/>
                  </a:cubicBezTo>
                  <a:cubicBezTo>
                    <a:pt x="65" y="4813"/>
                    <a:pt x="1035" y="5745"/>
                    <a:pt x="2193" y="5745"/>
                  </a:cubicBezTo>
                  <a:cubicBezTo>
                    <a:pt x="2251" y="5745"/>
                    <a:pt x="2309" y="5743"/>
                    <a:pt x="2368" y="5738"/>
                  </a:cubicBezTo>
                  <a:lnTo>
                    <a:pt x="2535" y="5738"/>
                  </a:lnTo>
                  <a:cubicBezTo>
                    <a:pt x="3736" y="5571"/>
                    <a:pt x="4603" y="4470"/>
                    <a:pt x="4437" y="3236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67;p46">
              <a:extLst>
                <a:ext uri="{FF2B5EF4-FFF2-40B4-BE49-F238E27FC236}">
                  <a16:creationId xmlns:a16="http://schemas.microsoft.com/office/drawing/2014/main" id="{2FBFCB36-B4AF-4D9C-A336-997231A453A7}"/>
                </a:ext>
              </a:extLst>
            </p:cNvPr>
            <p:cNvSpPr/>
            <p:nvPr/>
          </p:nvSpPr>
          <p:spPr>
            <a:xfrm>
              <a:off x="2794675" y="1548725"/>
              <a:ext cx="378625" cy="240525"/>
            </a:xfrm>
            <a:custGeom>
              <a:avLst/>
              <a:gdLst/>
              <a:ahLst/>
              <a:cxnLst/>
              <a:rect l="l" t="t" r="r" b="b"/>
              <a:pathLst>
                <a:path w="15145" h="9621" extrusionOk="0">
                  <a:moveTo>
                    <a:pt x="10072" y="1"/>
                  </a:moveTo>
                  <a:cubicBezTo>
                    <a:pt x="6150" y="1"/>
                    <a:pt x="0" y="2549"/>
                    <a:pt x="0" y="2549"/>
                  </a:cubicBezTo>
                  <a:lnTo>
                    <a:pt x="2168" y="9620"/>
                  </a:lnTo>
                  <a:cubicBezTo>
                    <a:pt x="4503" y="9587"/>
                    <a:pt x="6838" y="9120"/>
                    <a:pt x="9007" y="8286"/>
                  </a:cubicBezTo>
                  <a:cubicBezTo>
                    <a:pt x="13410" y="6652"/>
                    <a:pt x="15144" y="3916"/>
                    <a:pt x="12876" y="948"/>
                  </a:cubicBezTo>
                  <a:cubicBezTo>
                    <a:pt x="12351" y="261"/>
                    <a:pt x="11325" y="1"/>
                    <a:pt x="10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68;p46">
              <a:extLst>
                <a:ext uri="{FF2B5EF4-FFF2-40B4-BE49-F238E27FC236}">
                  <a16:creationId xmlns:a16="http://schemas.microsoft.com/office/drawing/2014/main" id="{AAC3F0D1-118F-4F53-9B25-22AB84863608}"/>
                </a:ext>
              </a:extLst>
            </p:cNvPr>
            <p:cNvSpPr/>
            <p:nvPr/>
          </p:nvSpPr>
          <p:spPr>
            <a:xfrm>
              <a:off x="2848875" y="2296975"/>
              <a:ext cx="516225" cy="123500"/>
            </a:xfrm>
            <a:custGeom>
              <a:avLst/>
              <a:gdLst/>
              <a:ahLst/>
              <a:cxnLst/>
              <a:rect l="l" t="t" r="r" b="b"/>
              <a:pathLst>
                <a:path w="20649" h="4940" extrusionOk="0">
                  <a:moveTo>
                    <a:pt x="767" y="1"/>
                  </a:moveTo>
                  <a:cubicBezTo>
                    <a:pt x="534" y="1"/>
                    <a:pt x="364" y="156"/>
                    <a:pt x="334" y="339"/>
                  </a:cubicBezTo>
                  <a:lnTo>
                    <a:pt x="34" y="1873"/>
                  </a:lnTo>
                  <a:cubicBezTo>
                    <a:pt x="0" y="2073"/>
                    <a:pt x="134" y="2307"/>
                    <a:pt x="334" y="2340"/>
                  </a:cubicBezTo>
                  <a:cubicBezTo>
                    <a:pt x="1702" y="2674"/>
                    <a:pt x="6638" y="3708"/>
                    <a:pt x="12176" y="4408"/>
                  </a:cubicBezTo>
                  <a:cubicBezTo>
                    <a:pt x="15454" y="4826"/>
                    <a:pt x="17585" y="4939"/>
                    <a:pt x="18877" y="4939"/>
                  </a:cubicBezTo>
                  <a:cubicBezTo>
                    <a:pt x="19544" y="4939"/>
                    <a:pt x="19987" y="4909"/>
                    <a:pt x="20248" y="4875"/>
                  </a:cubicBezTo>
                  <a:cubicBezTo>
                    <a:pt x="20482" y="4842"/>
                    <a:pt x="20648" y="4675"/>
                    <a:pt x="20648" y="4475"/>
                  </a:cubicBezTo>
                  <a:lnTo>
                    <a:pt x="20648" y="3040"/>
                  </a:lnTo>
                  <a:cubicBezTo>
                    <a:pt x="20648" y="2840"/>
                    <a:pt x="20482" y="2640"/>
                    <a:pt x="20248" y="2640"/>
                  </a:cubicBezTo>
                  <a:cubicBezTo>
                    <a:pt x="18680" y="2573"/>
                    <a:pt x="12409" y="2207"/>
                    <a:pt x="834" y="5"/>
                  </a:cubicBezTo>
                  <a:cubicBezTo>
                    <a:pt x="811" y="2"/>
                    <a:pt x="789" y="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2969;p46">
            <a:extLst>
              <a:ext uri="{FF2B5EF4-FFF2-40B4-BE49-F238E27FC236}">
                <a16:creationId xmlns:a16="http://schemas.microsoft.com/office/drawing/2014/main" id="{E81ED744-5311-4E3A-8967-069B91111C88}"/>
              </a:ext>
            </a:extLst>
          </p:cNvPr>
          <p:cNvGrpSpPr/>
          <p:nvPr/>
        </p:nvGrpSpPr>
        <p:grpSpPr>
          <a:xfrm>
            <a:off x="297216" y="4507079"/>
            <a:ext cx="3001797" cy="126000"/>
            <a:chOff x="401700" y="3990925"/>
            <a:chExt cx="4170900" cy="126000"/>
          </a:xfrm>
        </p:grpSpPr>
        <p:cxnSp>
          <p:nvCxnSpPr>
            <p:cNvPr id="95" name="Google Shape;2970;p46">
              <a:extLst>
                <a:ext uri="{FF2B5EF4-FFF2-40B4-BE49-F238E27FC236}">
                  <a16:creationId xmlns:a16="http://schemas.microsoft.com/office/drawing/2014/main" id="{9A08D1D7-0481-4DC5-AC20-899526F2A753}"/>
                </a:ext>
              </a:extLst>
            </p:cNvPr>
            <p:cNvCxnSpPr/>
            <p:nvPr/>
          </p:nvCxnSpPr>
          <p:spPr>
            <a:xfrm>
              <a:off x="401700" y="3990925"/>
              <a:ext cx="417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2971;p46">
              <a:extLst>
                <a:ext uri="{FF2B5EF4-FFF2-40B4-BE49-F238E27FC236}">
                  <a16:creationId xmlns:a16="http://schemas.microsoft.com/office/drawing/2014/main" id="{B2A77386-CF76-4DA8-8BF2-5334A05E32DC}"/>
                </a:ext>
              </a:extLst>
            </p:cNvPr>
            <p:cNvCxnSpPr/>
            <p:nvPr/>
          </p:nvCxnSpPr>
          <p:spPr>
            <a:xfrm>
              <a:off x="1895375" y="4116925"/>
              <a:ext cx="2329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5584A75-B04F-41FA-8D05-AF25AFAA9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570" y="1800856"/>
            <a:ext cx="2796247" cy="157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AEB7D59F-02D1-485E-B91A-D7EFA20E4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598" y="3016944"/>
            <a:ext cx="771736" cy="7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52"/>
          <p:cNvSpPr txBox="1">
            <a:spLocks noGrp="1"/>
          </p:cNvSpPr>
          <p:nvPr>
            <p:ph type="ctrTitle"/>
          </p:nvPr>
        </p:nvSpPr>
        <p:spPr>
          <a:xfrm>
            <a:off x="1100400" y="413700"/>
            <a:ext cx="73008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Admins</a:t>
            </a:r>
            <a:endParaRPr sz="4000" dirty="0"/>
          </a:p>
        </p:txBody>
      </p:sp>
      <p:sp>
        <p:nvSpPr>
          <p:cNvPr id="3108" name="Google Shape;3108;p52"/>
          <p:cNvSpPr txBox="1">
            <a:spLocks noGrp="1"/>
          </p:cNvSpPr>
          <p:nvPr>
            <p:ph type="title" idx="5"/>
          </p:nvPr>
        </p:nvSpPr>
        <p:spPr>
          <a:xfrm>
            <a:off x="172800" y="414000"/>
            <a:ext cx="9276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</a:t>
            </a:r>
            <a:endParaRPr dirty="0"/>
          </a:p>
        </p:txBody>
      </p:sp>
      <p:sp>
        <p:nvSpPr>
          <p:cNvPr id="86" name="Google Shape;3107;p52">
            <a:extLst>
              <a:ext uri="{FF2B5EF4-FFF2-40B4-BE49-F238E27FC236}">
                <a16:creationId xmlns:a16="http://schemas.microsoft.com/office/drawing/2014/main" id="{5C55316D-56F5-47E3-B246-906BB96C35D7}"/>
              </a:ext>
            </a:extLst>
          </p:cNvPr>
          <p:cNvSpPr txBox="1">
            <a:spLocks/>
          </p:cNvSpPr>
          <p:nvPr/>
        </p:nvSpPr>
        <p:spPr>
          <a:xfrm>
            <a:off x="666099" y="1315038"/>
            <a:ext cx="5252908" cy="147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Can see and edit users and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Added user details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Change training location and time</a:t>
            </a:r>
            <a:endParaRPr lang="he-IL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94" name="Google Shape;2969;p46">
            <a:extLst>
              <a:ext uri="{FF2B5EF4-FFF2-40B4-BE49-F238E27FC236}">
                <a16:creationId xmlns:a16="http://schemas.microsoft.com/office/drawing/2014/main" id="{E81ED744-5311-4E3A-8967-069B91111C88}"/>
              </a:ext>
            </a:extLst>
          </p:cNvPr>
          <p:cNvGrpSpPr/>
          <p:nvPr/>
        </p:nvGrpSpPr>
        <p:grpSpPr>
          <a:xfrm>
            <a:off x="297216" y="4507079"/>
            <a:ext cx="3001797" cy="126000"/>
            <a:chOff x="401700" y="3990925"/>
            <a:chExt cx="4170900" cy="126000"/>
          </a:xfrm>
        </p:grpSpPr>
        <p:cxnSp>
          <p:nvCxnSpPr>
            <p:cNvPr id="95" name="Google Shape;2970;p46">
              <a:extLst>
                <a:ext uri="{FF2B5EF4-FFF2-40B4-BE49-F238E27FC236}">
                  <a16:creationId xmlns:a16="http://schemas.microsoft.com/office/drawing/2014/main" id="{9A08D1D7-0481-4DC5-AC20-899526F2A753}"/>
                </a:ext>
              </a:extLst>
            </p:cNvPr>
            <p:cNvCxnSpPr/>
            <p:nvPr/>
          </p:nvCxnSpPr>
          <p:spPr>
            <a:xfrm>
              <a:off x="401700" y="3990925"/>
              <a:ext cx="417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2971;p46">
              <a:extLst>
                <a:ext uri="{FF2B5EF4-FFF2-40B4-BE49-F238E27FC236}">
                  <a16:creationId xmlns:a16="http://schemas.microsoft.com/office/drawing/2014/main" id="{B2A77386-CF76-4DA8-8BF2-5334A05E32DC}"/>
                </a:ext>
              </a:extLst>
            </p:cNvPr>
            <p:cNvCxnSpPr/>
            <p:nvPr/>
          </p:nvCxnSpPr>
          <p:spPr>
            <a:xfrm>
              <a:off x="1895375" y="4116925"/>
              <a:ext cx="2329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 descr="180Sport - Home | Facebook">
            <a:hlinkClick r:id="rId3"/>
            <a:extLst>
              <a:ext uri="{FF2B5EF4-FFF2-40B4-BE49-F238E27FC236}">
                <a16:creationId xmlns:a16="http://schemas.microsoft.com/office/drawing/2014/main" id="{0690F3DE-07D5-4CE4-9D85-6DAB2783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68" y="1945927"/>
            <a:ext cx="1298146" cy="12981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53E82EE6-AB76-4A04-B3AD-AC3373497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934" y="2941783"/>
            <a:ext cx="996580" cy="996580"/>
          </a:xfrm>
          <a:prstGeom prst="rect">
            <a:avLst/>
          </a:prstGeom>
        </p:spPr>
      </p:pic>
      <p:grpSp>
        <p:nvGrpSpPr>
          <p:cNvPr id="49" name="Google Shape;3410;p58">
            <a:extLst>
              <a:ext uri="{FF2B5EF4-FFF2-40B4-BE49-F238E27FC236}">
                <a16:creationId xmlns:a16="http://schemas.microsoft.com/office/drawing/2014/main" id="{5DB29FF8-6372-4DDC-B375-47429C01BE1B}"/>
              </a:ext>
            </a:extLst>
          </p:cNvPr>
          <p:cNvGrpSpPr/>
          <p:nvPr/>
        </p:nvGrpSpPr>
        <p:grpSpPr>
          <a:xfrm>
            <a:off x="743584" y="2830971"/>
            <a:ext cx="2305337" cy="1535789"/>
            <a:chOff x="4800001" y="1373754"/>
            <a:chExt cx="3856671" cy="2569270"/>
          </a:xfrm>
        </p:grpSpPr>
        <p:grpSp>
          <p:nvGrpSpPr>
            <p:cNvPr id="50" name="Google Shape;3411;p58">
              <a:extLst>
                <a:ext uri="{FF2B5EF4-FFF2-40B4-BE49-F238E27FC236}">
                  <a16:creationId xmlns:a16="http://schemas.microsoft.com/office/drawing/2014/main" id="{43C076F5-7470-41D8-B420-4D8281551685}"/>
                </a:ext>
              </a:extLst>
            </p:cNvPr>
            <p:cNvGrpSpPr/>
            <p:nvPr/>
          </p:nvGrpSpPr>
          <p:grpSpPr>
            <a:xfrm>
              <a:off x="5039978" y="1373754"/>
              <a:ext cx="3376732" cy="2569270"/>
              <a:chOff x="1464550" y="967800"/>
              <a:chExt cx="4663350" cy="3548225"/>
            </a:xfrm>
          </p:grpSpPr>
          <p:sp>
            <p:nvSpPr>
              <p:cNvPr id="54" name="Google Shape;3412;p58">
                <a:extLst>
                  <a:ext uri="{FF2B5EF4-FFF2-40B4-BE49-F238E27FC236}">
                    <a16:creationId xmlns:a16="http://schemas.microsoft.com/office/drawing/2014/main" id="{0EB48E35-7DC8-4653-B620-FE5E5D38E2BE}"/>
                  </a:ext>
                </a:extLst>
              </p:cNvPr>
              <p:cNvSpPr/>
              <p:nvPr/>
            </p:nvSpPr>
            <p:spPr>
              <a:xfrm>
                <a:off x="1535425" y="1025350"/>
                <a:ext cx="4519925" cy="3230675"/>
              </a:xfrm>
              <a:custGeom>
                <a:avLst/>
                <a:gdLst/>
                <a:ahLst/>
                <a:cxnLst/>
                <a:rect l="l" t="t" r="r" b="b"/>
                <a:pathLst>
                  <a:path w="180797" h="129227" extrusionOk="0">
                    <a:moveTo>
                      <a:pt x="16513" y="8139"/>
                    </a:moveTo>
                    <a:lnTo>
                      <a:pt x="16079" y="15711"/>
                    </a:lnTo>
                    <a:lnTo>
                      <a:pt x="7806" y="15711"/>
                    </a:lnTo>
                    <a:lnTo>
                      <a:pt x="8240" y="8139"/>
                    </a:lnTo>
                    <a:close/>
                    <a:moveTo>
                      <a:pt x="25186" y="8139"/>
                    </a:moveTo>
                    <a:lnTo>
                      <a:pt x="24819" y="15711"/>
                    </a:lnTo>
                    <a:lnTo>
                      <a:pt x="16513" y="15711"/>
                    </a:lnTo>
                    <a:lnTo>
                      <a:pt x="16913" y="8139"/>
                    </a:lnTo>
                    <a:close/>
                    <a:moveTo>
                      <a:pt x="33858" y="8139"/>
                    </a:moveTo>
                    <a:lnTo>
                      <a:pt x="33525" y="15711"/>
                    </a:lnTo>
                    <a:lnTo>
                      <a:pt x="25219" y="15711"/>
                    </a:lnTo>
                    <a:lnTo>
                      <a:pt x="25586" y="8139"/>
                    </a:lnTo>
                    <a:close/>
                    <a:moveTo>
                      <a:pt x="42531" y="8139"/>
                    </a:moveTo>
                    <a:lnTo>
                      <a:pt x="42264" y="15711"/>
                    </a:lnTo>
                    <a:lnTo>
                      <a:pt x="33992" y="15711"/>
                    </a:lnTo>
                    <a:lnTo>
                      <a:pt x="34325" y="8139"/>
                    </a:lnTo>
                    <a:close/>
                    <a:moveTo>
                      <a:pt x="51204" y="8139"/>
                    </a:moveTo>
                    <a:lnTo>
                      <a:pt x="51004" y="15711"/>
                    </a:lnTo>
                    <a:lnTo>
                      <a:pt x="42698" y="15711"/>
                    </a:lnTo>
                    <a:lnTo>
                      <a:pt x="42932" y="8139"/>
                    </a:lnTo>
                    <a:close/>
                    <a:moveTo>
                      <a:pt x="59877" y="8139"/>
                    </a:moveTo>
                    <a:lnTo>
                      <a:pt x="59710" y="15711"/>
                    </a:lnTo>
                    <a:lnTo>
                      <a:pt x="51404" y="15711"/>
                    </a:lnTo>
                    <a:lnTo>
                      <a:pt x="51604" y="8139"/>
                    </a:lnTo>
                    <a:close/>
                    <a:moveTo>
                      <a:pt x="68550" y="8139"/>
                    </a:moveTo>
                    <a:lnTo>
                      <a:pt x="68416" y="15711"/>
                    </a:lnTo>
                    <a:lnTo>
                      <a:pt x="60110" y="15711"/>
                    </a:lnTo>
                    <a:lnTo>
                      <a:pt x="60277" y="8139"/>
                    </a:lnTo>
                    <a:close/>
                    <a:moveTo>
                      <a:pt x="77223" y="8139"/>
                    </a:moveTo>
                    <a:lnTo>
                      <a:pt x="77123" y="15711"/>
                    </a:lnTo>
                    <a:lnTo>
                      <a:pt x="68850" y="15711"/>
                    </a:lnTo>
                    <a:lnTo>
                      <a:pt x="68950" y="8139"/>
                    </a:lnTo>
                    <a:close/>
                    <a:moveTo>
                      <a:pt x="85896" y="8139"/>
                    </a:moveTo>
                    <a:lnTo>
                      <a:pt x="85862" y="15711"/>
                    </a:lnTo>
                    <a:lnTo>
                      <a:pt x="77556" y="15711"/>
                    </a:lnTo>
                    <a:lnTo>
                      <a:pt x="77623" y="8139"/>
                    </a:lnTo>
                    <a:close/>
                    <a:moveTo>
                      <a:pt x="94568" y="8139"/>
                    </a:moveTo>
                    <a:lnTo>
                      <a:pt x="94568" y="15711"/>
                    </a:lnTo>
                    <a:lnTo>
                      <a:pt x="86262" y="15711"/>
                    </a:lnTo>
                    <a:lnTo>
                      <a:pt x="86262" y="8139"/>
                    </a:lnTo>
                    <a:close/>
                    <a:moveTo>
                      <a:pt x="103241" y="8139"/>
                    </a:moveTo>
                    <a:lnTo>
                      <a:pt x="103308" y="15711"/>
                    </a:lnTo>
                    <a:lnTo>
                      <a:pt x="95035" y="15711"/>
                    </a:lnTo>
                    <a:lnTo>
                      <a:pt x="94969" y="8139"/>
                    </a:lnTo>
                    <a:close/>
                    <a:moveTo>
                      <a:pt x="111914" y="8139"/>
                    </a:moveTo>
                    <a:lnTo>
                      <a:pt x="112048" y="15711"/>
                    </a:lnTo>
                    <a:lnTo>
                      <a:pt x="103742" y="15711"/>
                    </a:lnTo>
                    <a:lnTo>
                      <a:pt x="103642" y="8139"/>
                    </a:lnTo>
                    <a:close/>
                    <a:moveTo>
                      <a:pt x="120587" y="8139"/>
                    </a:moveTo>
                    <a:lnTo>
                      <a:pt x="120754" y="15711"/>
                    </a:lnTo>
                    <a:lnTo>
                      <a:pt x="112448" y="15711"/>
                    </a:lnTo>
                    <a:lnTo>
                      <a:pt x="112314" y="8139"/>
                    </a:lnTo>
                    <a:close/>
                    <a:moveTo>
                      <a:pt x="129260" y="8139"/>
                    </a:moveTo>
                    <a:lnTo>
                      <a:pt x="129460" y="15711"/>
                    </a:lnTo>
                    <a:lnTo>
                      <a:pt x="121154" y="15711"/>
                    </a:lnTo>
                    <a:lnTo>
                      <a:pt x="120987" y="8139"/>
                    </a:lnTo>
                    <a:close/>
                    <a:moveTo>
                      <a:pt x="137933" y="8139"/>
                    </a:moveTo>
                    <a:lnTo>
                      <a:pt x="138166" y="15711"/>
                    </a:lnTo>
                    <a:lnTo>
                      <a:pt x="129894" y="15711"/>
                    </a:lnTo>
                    <a:lnTo>
                      <a:pt x="129660" y="8139"/>
                    </a:lnTo>
                    <a:close/>
                    <a:moveTo>
                      <a:pt x="146606" y="8139"/>
                    </a:moveTo>
                    <a:lnTo>
                      <a:pt x="146939" y="15711"/>
                    </a:lnTo>
                    <a:lnTo>
                      <a:pt x="138633" y="15711"/>
                    </a:lnTo>
                    <a:lnTo>
                      <a:pt x="138333" y="8139"/>
                    </a:lnTo>
                    <a:close/>
                    <a:moveTo>
                      <a:pt x="155278" y="8139"/>
                    </a:moveTo>
                    <a:lnTo>
                      <a:pt x="155645" y="15711"/>
                    </a:lnTo>
                    <a:lnTo>
                      <a:pt x="147339" y="15711"/>
                    </a:lnTo>
                    <a:lnTo>
                      <a:pt x="147006" y="8139"/>
                    </a:lnTo>
                    <a:close/>
                    <a:moveTo>
                      <a:pt x="163985" y="8139"/>
                    </a:moveTo>
                    <a:lnTo>
                      <a:pt x="164418" y="15711"/>
                    </a:lnTo>
                    <a:lnTo>
                      <a:pt x="156112" y="15711"/>
                    </a:lnTo>
                    <a:lnTo>
                      <a:pt x="155679" y="8139"/>
                    </a:lnTo>
                    <a:close/>
                    <a:moveTo>
                      <a:pt x="172624" y="8139"/>
                    </a:moveTo>
                    <a:lnTo>
                      <a:pt x="173091" y="15711"/>
                    </a:lnTo>
                    <a:lnTo>
                      <a:pt x="164785" y="15711"/>
                    </a:lnTo>
                    <a:lnTo>
                      <a:pt x="164352" y="8139"/>
                    </a:lnTo>
                    <a:close/>
                    <a:moveTo>
                      <a:pt x="16046" y="16078"/>
                    </a:moveTo>
                    <a:lnTo>
                      <a:pt x="15612" y="23751"/>
                    </a:lnTo>
                    <a:lnTo>
                      <a:pt x="7273" y="23751"/>
                    </a:lnTo>
                    <a:lnTo>
                      <a:pt x="7740" y="16078"/>
                    </a:lnTo>
                    <a:close/>
                    <a:moveTo>
                      <a:pt x="24752" y="16112"/>
                    </a:moveTo>
                    <a:lnTo>
                      <a:pt x="24652" y="23817"/>
                    </a:lnTo>
                    <a:lnTo>
                      <a:pt x="16313" y="23817"/>
                    </a:lnTo>
                    <a:lnTo>
                      <a:pt x="16713" y="16112"/>
                    </a:lnTo>
                    <a:close/>
                    <a:moveTo>
                      <a:pt x="33725" y="16112"/>
                    </a:moveTo>
                    <a:lnTo>
                      <a:pt x="33391" y="23817"/>
                    </a:lnTo>
                    <a:lnTo>
                      <a:pt x="25052" y="23817"/>
                    </a:lnTo>
                    <a:lnTo>
                      <a:pt x="25419" y="16112"/>
                    </a:lnTo>
                    <a:close/>
                    <a:moveTo>
                      <a:pt x="42231" y="16112"/>
                    </a:moveTo>
                    <a:lnTo>
                      <a:pt x="42131" y="23817"/>
                    </a:lnTo>
                    <a:lnTo>
                      <a:pt x="33792" y="23817"/>
                    </a:lnTo>
                    <a:lnTo>
                      <a:pt x="34125" y="16112"/>
                    </a:lnTo>
                    <a:close/>
                    <a:moveTo>
                      <a:pt x="51104" y="16112"/>
                    </a:moveTo>
                    <a:lnTo>
                      <a:pt x="50904" y="23817"/>
                    </a:lnTo>
                    <a:lnTo>
                      <a:pt x="42565" y="23817"/>
                    </a:lnTo>
                    <a:lnTo>
                      <a:pt x="42798" y="16112"/>
                    </a:lnTo>
                    <a:close/>
                    <a:moveTo>
                      <a:pt x="59844" y="16112"/>
                    </a:moveTo>
                    <a:lnTo>
                      <a:pt x="59677" y="23817"/>
                    </a:lnTo>
                    <a:lnTo>
                      <a:pt x="51304" y="23817"/>
                    </a:lnTo>
                    <a:lnTo>
                      <a:pt x="51538" y="16112"/>
                    </a:lnTo>
                    <a:close/>
                    <a:moveTo>
                      <a:pt x="68550" y="16112"/>
                    </a:moveTo>
                    <a:lnTo>
                      <a:pt x="68416" y="23817"/>
                    </a:lnTo>
                    <a:lnTo>
                      <a:pt x="60077" y="23817"/>
                    </a:lnTo>
                    <a:lnTo>
                      <a:pt x="60244" y="16112"/>
                    </a:lnTo>
                    <a:close/>
                    <a:moveTo>
                      <a:pt x="77123" y="16112"/>
                    </a:moveTo>
                    <a:lnTo>
                      <a:pt x="77189" y="23817"/>
                    </a:lnTo>
                    <a:lnTo>
                      <a:pt x="68850" y="23817"/>
                    </a:lnTo>
                    <a:lnTo>
                      <a:pt x="68950" y="16112"/>
                    </a:lnTo>
                    <a:close/>
                    <a:moveTo>
                      <a:pt x="85862" y="16112"/>
                    </a:moveTo>
                    <a:lnTo>
                      <a:pt x="85962" y="23817"/>
                    </a:lnTo>
                    <a:lnTo>
                      <a:pt x="77623" y="23817"/>
                    </a:lnTo>
                    <a:lnTo>
                      <a:pt x="77723" y="16112"/>
                    </a:lnTo>
                    <a:close/>
                    <a:moveTo>
                      <a:pt x="94602" y="16112"/>
                    </a:moveTo>
                    <a:lnTo>
                      <a:pt x="94735" y="23817"/>
                    </a:lnTo>
                    <a:lnTo>
                      <a:pt x="86262" y="23817"/>
                    </a:lnTo>
                    <a:lnTo>
                      <a:pt x="86262" y="16112"/>
                    </a:lnTo>
                    <a:close/>
                    <a:moveTo>
                      <a:pt x="103308" y="16078"/>
                    </a:moveTo>
                    <a:lnTo>
                      <a:pt x="103475" y="23817"/>
                    </a:lnTo>
                    <a:lnTo>
                      <a:pt x="95035" y="23817"/>
                    </a:lnTo>
                    <a:lnTo>
                      <a:pt x="95035" y="16078"/>
                    </a:lnTo>
                    <a:close/>
                    <a:moveTo>
                      <a:pt x="112114" y="16112"/>
                    </a:moveTo>
                    <a:lnTo>
                      <a:pt x="112248" y="23817"/>
                    </a:lnTo>
                    <a:lnTo>
                      <a:pt x="103908" y="23817"/>
                    </a:lnTo>
                    <a:lnTo>
                      <a:pt x="103808" y="16112"/>
                    </a:lnTo>
                    <a:close/>
                    <a:moveTo>
                      <a:pt x="120820" y="16112"/>
                    </a:moveTo>
                    <a:lnTo>
                      <a:pt x="120987" y="23817"/>
                    </a:lnTo>
                    <a:lnTo>
                      <a:pt x="112648" y="23817"/>
                    </a:lnTo>
                    <a:lnTo>
                      <a:pt x="112548" y="16112"/>
                    </a:lnTo>
                    <a:close/>
                    <a:moveTo>
                      <a:pt x="129560" y="16112"/>
                    </a:moveTo>
                    <a:lnTo>
                      <a:pt x="129760" y="23817"/>
                    </a:lnTo>
                    <a:lnTo>
                      <a:pt x="121421" y="23817"/>
                    </a:lnTo>
                    <a:lnTo>
                      <a:pt x="121254" y="16112"/>
                    </a:lnTo>
                    <a:close/>
                    <a:moveTo>
                      <a:pt x="138300" y="16112"/>
                    </a:moveTo>
                    <a:lnTo>
                      <a:pt x="138566" y="23817"/>
                    </a:lnTo>
                    <a:lnTo>
                      <a:pt x="130227" y="23817"/>
                    </a:lnTo>
                    <a:lnTo>
                      <a:pt x="129994" y="16112"/>
                    </a:lnTo>
                    <a:close/>
                    <a:moveTo>
                      <a:pt x="146972" y="16112"/>
                    </a:moveTo>
                    <a:lnTo>
                      <a:pt x="147306" y="23817"/>
                    </a:lnTo>
                    <a:lnTo>
                      <a:pt x="138967" y="23817"/>
                    </a:lnTo>
                    <a:lnTo>
                      <a:pt x="138667" y="16112"/>
                    </a:lnTo>
                    <a:close/>
                    <a:moveTo>
                      <a:pt x="155679" y="16112"/>
                    </a:moveTo>
                    <a:lnTo>
                      <a:pt x="156046" y="23817"/>
                    </a:lnTo>
                    <a:lnTo>
                      <a:pt x="147740" y="23817"/>
                    </a:lnTo>
                    <a:lnTo>
                      <a:pt x="147406" y="16112"/>
                    </a:lnTo>
                    <a:close/>
                    <a:moveTo>
                      <a:pt x="164418" y="16112"/>
                    </a:moveTo>
                    <a:lnTo>
                      <a:pt x="164819" y="23817"/>
                    </a:lnTo>
                    <a:lnTo>
                      <a:pt x="156479" y="23817"/>
                    </a:lnTo>
                    <a:lnTo>
                      <a:pt x="156112" y="16112"/>
                    </a:lnTo>
                    <a:close/>
                    <a:moveTo>
                      <a:pt x="173125" y="16112"/>
                    </a:moveTo>
                    <a:lnTo>
                      <a:pt x="173592" y="23817"/>
                    </a:lnTo>
                    <a:lnTo>
                      <a:pt x="165252" y="23817"/>
                    </a:lnTo>
                    <a:lnTo>
                      <a:pt x="164819" y="16112"/>
                    </a:lnTo>
                    <a:close/>
                    <a:moveTo>
                      <a:pt x="15579" y="24184"/>
                    </a:moveTo>
                    <a:lnTo>
                      <a:pt x="15178" y="31923"/>
                    </a:lnTo>
                    <a:lnTo>
                      <a:pt x="6806" y="31923"/>
                    </a:lnTo>
                    <a:lnTo>
                      <a:pt x="7239" y="24184"/>
                    </a:lnTo>
                    <a:close/>
                    <a:moveTo>
                      <a:pt x="24652" y="24184"/>
                    </a:moveTo>
                    <a:lnTo>
                      <a:pt x="24252" y="31923"/>
                    </a:lnTo>
                    <a:lnTo>
                      <a:pt x="15612" y="31923"/>
                    </a:lnTo>
                    <a:lnTo>
                      <a:pt x="16046" y="24184"/>
                    </a:lnTo>
                    <a:close/>
                    <a:moveTo>
                      <a:pt x="164819" y="24184"/>
                    </a:moveTo>
                    <a:lnTo>
                      <a:pt x="165252" y="31923"/>
                    </a:lnTo>
                    <a:lnTo>
                      <a:pt x="156846" y="31923"/>
                    </a:lnTo>
                    <a:lnTo>
                      <a:pt x="156479" y="24184"/>
                    </a:lnTo>
                    <a:close/>
                    <a:moveTo>
                      <a:pt x="33158" y="24218"/>
                    </a:moveTo>
                    <a:lnTo>
                      <a:pt x="32858" y="31956"/>
                    </a:lnTo>
                    <a:lnTo>
                      <a:pt x="24418" y="31956"/>
                    </a:lnTo>
                    <a:lnTo>
                      <a:pt x="24819" y="24218"/>
                    </a:lnTo>
                    <a:close/>
                    <a:moveTo>
                      <a:pt x="41931" y="24218"/>
                    </a:moveTo>
                    <a:lnTo>
                      <a:pt x="41697" y="31956"/>
                    </a:lnTo>
                    <a:lnTo>
                      <a:pt x="33258" y="31956"/>
                    </a:lnTo>
                    <a:lnTo>
                      <a:pt x="33592" y="24218"/>
                    </a:lnTo>
                    <a:close/>
                    <a:moveTo>
                      <a:pt x="50670" y="24218"/>
                    </a:moveTo>
                    <a:lnTo>
                      <a:pt x="50470" y="31956"/>
                    </a:lnTo>
                    <a:lnTo>
                      <a:pt x="42064" y="31956"/>
                    </a:lnTo>
                    <a:lnTo>
                      <a:pt x="42331" y="24218"/>
                    </a:lnTo>
                    <a:close/>
                    <a:moveTo>
                      <a:pt x="59443" y="24218"/>
                    </a:moveTo>
                    <a:lnTo>
                      <a:pt x="59343" y="31956"/>
                    </a:lnTo>
                    <a:lnTo>
                      <a:pt x="50904" y="31956"/>
                    </a:lnTo>
                    <a:lnTo>
                      <a:pt x="51104" y="24218"/>
                    </a:lnTo>
                    <a:close/>
                    <a:moveTo>
                      <a:pt x="68250" y="24218"/>
                    </a:moveTo>
                    <a:lnTo>
                      <a:pt x="68183" y="31956"/>
                    </a:lnTo>
                    <a:lnTo>
                      <a:pt x="59744" y="31956"/>
                    </a:lnTo>
                    <a:lnTo>
                      <a:pt x="59910" y="24218"/>
                    </a:lnTo>
                    <a:close/>
                    <a:moveTo>
                      <a:pt x="77056" y="24218"/>
                    </a:moveTo>
                    <a:lnTo>
                      <a:pt x="77023" y="31956"/>
                    </a:lnTo>
                    <a:lnTo>
                      <a:pt x="68583" y="31956"/>
                    </a:lnTo>
                    <a:lnTo>
                      <a:pt x="68717" y="24218"/>
                    </a:lnTo>
                    <a:close/>
                    <a:moveTo>
                      <a:pt x="85795" y="24218"/>
                    </a:moveTo>
                    <a:lnTo>
                      <a:pt x="85795" y="31956"/>
                    </a:lnTo>
                    <a:lnTo>
                      <a:pt x="77389" y="31956"/>
                    </a:lnTo>
                    <a:lnTo>
                      <a:pt x="77456" y="24218"/>
                    </a:lnTo>
                    <a:close/>
                    <a:moveTo>
                      <a:pt x="94568" y="24218"/>
                    </a:moveTo>
                    <a:lnTo>
                      <a:pt x="94635" y="31956"/>
                    </a:lnTo>
                    <a:lnTo>
                      <a:pt x="86229" y="31956"/>
                    </a:lnTo>
                    <a:lnTo>
                      <a:pt x="86229" y="24218"/>
                    </a:lnTo>
                    <a:close/>
                    <a:moveTo>
                      <a:pt x="103375" y="24184"/>
                    </a:moveTo>
                    <a:lnTo>
                      <a:pt x="103475" y="31956"/>
                    </a:lnTo>
                    <a:lnTo>
                      <a:pt x="95069" y="31956"/>
                    </a:lnTo>
                    <a:lnTo>
                      <a:pt x="95035" y="24184"/>
                    </a:lnTo>
                    <a:close/>
                    <a:moveTo>
                      <a:pt x="112114" y="24218"/>
                    </a:moveTo>
                    <a:lnTo>
                      <a:pt x="112281" y="31956"/>
                    </a:lnTo>
                    <a:lnTo>
                      <a:pt x="103875" y="31956"/>
                    </a:lnTo>
                    <a:lnTo>
                      <a:pt x="103775" y="24218"/>
                    </a:lnTo>
                    <a:close/>
                    <a:moveTo>
                      <a:pt x="120921" y="24218"/>
                    </a:moveTo>
                    <a:lnTo>
                      <a:pt x="121121" y="31956"/>
                    </a:lnTo>
                    <a:lnTo>
                      <a:pt x="112715" y="31956"/>
                    </a:lnTo>
                    <a:lnTo>
                      <a:pt x="112581" y="24218"/>
                    </a:lnTo>
                    <a:close/>
                    <a:moveTo>
                      <a:pt x="129727" y="24218"/>
                    </a:moveTo>
                    <a:lnTo>
                      <a:pt x="129960" y="31956"/>
                    </a:lnTo>
                    <a:lnTo>
                      <a:pt x="121554" y="31956"/>
                    </a:lnTo>
                    <a:lnTo>
                      <a:pt x="121388" y="24218"/>
                    </a:lnTo>
                    <a:close/>
                    <a:moveTo>
                      <a:pt x="138466" y="24218"/>
                    </a:moveTo>
                    <a:lnTo>
                      <a:pt x="138767" y="31956"/>
                    </a:lnTo>
                    <a:lnTo>
                      <a:pt x="130327" y="31956"/>
                    </a:lnTo>
                    <a:lnTo>
                      <a:pt x="130127" y="24218"/>
                    </a:lnTo>
                    <a:close/>
                    <a:moveTo>
                      <a:pt x="147239" y="24218"/>
                    </a:moveTo>
                    <a:lnTo>
                      <a:pt x="147573" y="31956"/>
                    </a:lnTo>
                    <a:lnTo>
                      <a:pt x="139167" y="31956"/>
                    </a:lnTo>
                    <a:lnTo>
                      <a:pt x="138900" y="24218"/>
                    </a:lnTo>
                    <a:close/>
                    <a:moveTo>
                      <a:pt x="156079" y="24218"/>
                    </a:moveTo>
                    <a:lnTo>
                      <a:pt x="156446" y="31956"/>
                    </a:lnTo>
                    <a:lnTo>
                      <a:pt x="148073" y="31956"/>
                    </a:lnTo>
                    <a:lnTo>
                      <a:pt x="147740" y="24218"/>
                    </a:lnTo>
                    <a:close/>
                    <a:moveTo>
                      <a:pt x="173625" y="24218"/>
                    </a:moveTo>
                    <a:lnTo>
                      <a:pt x="174092" y="31956"/>
                    </a:lnTo>
                    <a:lnTo>
                      <a:pt x="165686" y="31956"/>
                    </a:lnTo>
                    <a:lnTo>
                      <a:pt x="165286" y="24218"/>
                    </a:lnTo>
                    <a:close/>
                    <a:moveTo>
                      <a:pt x="15145" y="32357"/>
                    </a:moveTo>
                    <a:lnTo>
                      <a:pt x="14711" y="40229"/>
                    </a:lnTo>
                    <a:lnTo>
                      <a:pt x="6305" y="40229"/>
                    </a:lnTo>
                    <a:lnTo>
                      <a:pt x="6739" y="32357"/>
                    </a:lnTo>
                    <a:close/>
                    <a:moveTo>
                      <a:pt x="24252" y="32357"/>
                    </a:moveTo>
                    <a:lnTo>
                      <a:pt x="23651" y="40229"/>
                    </a:lnTo>
                    <a:lnTo>
                      <a:pt x="15178" y="40229"/>
                    </a:lnTo>
                    <a:lnTo>
                      <a:pt x="15579" y="32357"/>
                    </a:lnTo>
                    <a:close/>
                    <a:moveTo>
                      <a:pt x="24418" y="32357"/>
                    </a:moveTo>
                    <a:lnTo>
                      <a:pt x="32858" y="32390"/>
                    </a:lnTo>
                    <a:lnTo>
                      <a:pt x="32491" y="40229"/>
                    </a:lnTo>
                    <a:lnTo>
                      <a:pt x="24051" y="40229"/>
                    </a:lnTo>
                    <a:lnTo>
                      <a:pt x="24418" y="32357"/>
                    </a:lnTo>
                    <a:close/>
                    <a:moveTo>
                      <a:pt x="41664" y="32357"/>
                    </a:moveTo>
                    <a:lnTo>
                      <a:pt x="41364" y="40229"/>
                    </a:lnTo>
                    <a:lnTo>
                      <a:pt x="32924" y="40229"/>
                    </a:lnTo>
                    <a:lnTo>
                      <a:pt x="33258" y="32357"/>
                    </a:lnTo>
                    <a:close/>
                    <a:moveTo>
                      <a:pt x="50404" y="32357"/>
                    </a:moveTo>
                    <a:lnTo>
                      <a:pt x="50237" y="40229"/>
                    </a:lnTo>
                    <a:lnTo>
                      <a:pt x="41764" y="40229"/>
                    </a:lnTo>
                    <a:lnTo>
                      <a:pt x="42031" y="32357"/>
                    </a:lnTo>
                    <a:close/>
                    <a:moveTo>
                      <a:pt x="59277" y="32357"/>
                    </a:moveTo>
                    <a:lnTo>
                      <a:pt x="59110" y="40229"/>
                    </a:lnTo>
                    <a:lnTo>
                      <a:pt x="50704" y="40229"/>
                    </a:lnTo>
                    <a:lnTo>
                      <a:pt x="50904" y="32357"/>
                    </a:lnTo>
                    <a:close/>
                    <a:moveTo>
                      <a:pt x="68116" y="32357"/>
                    </a:moveTo>
                    <a:lnTo>
                      <a:pt x="68016" y="40229"/>
                    </a:lnTo>
                    <a:lnTo>
                      <a:pt x="59577" y="40229"/>
                    </a:lnTo>
                    <a:lnTo>
                      <a:pt x="59744" y="32357"/>
                    </a:lnTo>
                    <a:close/>
                    <a:moveTo>
                      <a:pt x="76922" y="32357"/>
                    </a:moveTo>
                    <a:lnTo>
                      <a:pt x="76889" y="40229"/>
                    </a:lnTo>
                    <a:lnTo>
                      <a:pt x="68416" y="40229"/>
                    </a:lnTo>
                    <a:lnTo>
                      <a:pt x="68550" y="32357"/>
                    </a:lnTo>
                    <a:close/>
                    <a:moveTo>
                      <a:pt x="85762" y="32357"/>
                    </a:moveTo>
                    <a:lnTo>
                      <a:pt x="85762" y="40229"/>
                    </a:lnTo>
                    <a:lnTo>
                      <a:pt x="77289" y="40229"/>
                    </a:lnTo>
                    <a:lnTo>
                      <a:pt x="77389" y="32357"/>
                    </a:lnTo>
                    <a:close/>
                    <a:moveTo>
                      <a:pt x="94635" y="32357"/>
                    </a:moveTo>
                    <a:lnTo>
                      <a:pt x="94635" y="40229"/>
                    </a:lnTo>
                    <a:lnTo>
                      <a:pt x="86229" y="40229"/>
                    </a:lnTo>
                    <a:lnTo>
                      <a:pt x="86262" y="32357"/>
                    </a:lnTo>
                    <a:close/>
                    <a:moveTo>
                      <a:pt x="103408" y="32357"/>
                    </a:moveTo>
                    <a:lnTo>
                      <a:pt x="103508" y="40229"/>
                    </a:lnTo>
                    <a:lnTo>
                      <a:pt x="95069" y="40229"/>
                    </a:lnTo>
                    <a:lnTo>
                      <a:pt x="95002" y="32357"/>
                    </a:lnTo>
                    <a:close/>
                    <a:moveTo>
                      <a:pt x="112248" y="32357"/>
                    </a:moveTo>
                    <a:lnTo>
                      <a:pt x="112414" y="40229"/>
                    </a:lnTo>
                    <a:lnTo>
                      <a:pt x="103942" y="40229"/>
                    </a:lnTo>
                    <a:lnTo>
                      <a:pt x="103875" y="32357"/>
                    </a:lnTo>
                    <a:close/>
                    <a:moveTo>
                      <a:pt x="121121" y="32357"/>
                    </a:moveTo>
                    <a:lnTo>
                      <a:pt x="121287" y="40229"/>
                    </a:lnTo>
                    <a:lnTo>
                      <a:pt x="112881" y="40229"/>
                    </a:lnTo>
                    <a:lnTo>
                      <a:pt x="112748" y="32357"/>
                    </a:lnTo>
                    <a:close/>
                    <a:moveTo>
                      <a:pt x="129960" y="32357"/>
                    </a:moveTo>
                    <a:lnTo>
                      <a:pt x="130227" y="40229"/>
                    </a:lnTo>
                    <a:lnTo>
                      <a:pt x="121754" y="40229"/>
                    </a:lnTo>
                    <a:lnTo>
                      <a:pt x="121588" y="32357"/>
                    </a:lnTo>
                    <a:close/>
                    <a:moveTo>
                      <a:pt x="138800" y="32357"/>
                    </a:moveTo>
                    <a:lnTo>
                      <a:pt x="139100" y="40229"/>
                    </a:lnTo>
                    <a:lnTo>
                      <a:pt x="130627" y="40229"/>
                    </a:lnTo>
                    <a:lnTo>
                      <a:pt x="130427" y="32357"/>
                    </a:lnTo>
                    <a:close/>
                    <a:moveTo>
                      <a:pt x="147606" y="32357"/>
                    </a:moveTo>
                    <a:lnTo>
                      <a:pt x="147940" y="40229"/>
                    </a:lnTo>
                    <a:lnTo>
                      <a:pt x="139467" y="40229"/>
                    </a:lnTo>
                    <a:lnTo>
                      <a:pt x="139234" y="32357"/>
                    </a:lnTo>
                    <a:close/>
                    <a:moveTo>
                      <a:pt x="156446" y="32357"/>
                    </a:moveTo>
                    <a:lnTo>
                      <a:pt x="156813" y="40229"/>
                    </a:lnTo>
                    <a:lnTo>
                      <a:pt x="148407" y="40229"/>
                    </a:lnTo>
                    <a:lnTo>
                      <a:pt x="148073" y="32357"/>
                    </a:lnTo>
                    <a:close/>
                    <a:moveTo>
                      <a:pt x="165286" y="32357"/>
                    </a:moveTo>
                    <a:lnTo>
                      <a:pt x="165686" y="40229"/>
                    </a:lnTo>
                    <a:lnTo>
                      <a:pt x="157280" y="40229"/>
                    </a:lnTo>
                    <a:lnTo>
                      <a:pt x="156913" y="32357"/>
                    </a:lnTo>
                    <a:close/>
                    <a:moveTo>
                      <a:pt x="174092" y="32357"/>
                    </a:moveTo>
                    <a:lnTo>
                      <a:pt x="174592" y="40229"/>
                    </a:lnTo>
                    <a:lnTo>
                      <a:pt x="166119" y="40229"/>
                    </a:lnTo>
                    <a:lnTo>
                      <a:pt x="165686" y="32357"/>
                    </a:lnTo>
                    <a:close/>
                    <a:moveTo>
                      <a:pt x="14711" y="40596"/>
                    </a:moveTo>
                    <a:lnTo>
                      <a:pt x="14311" y="48568"/>
                    </a:lnTo>
                    <a:lnTo>
                      <a:pt x="5805" y="48568"/>
                    </a:lnTo>
                    <a:lnTo>
                      <a:pt x="6239" y="40596"/>
                    </a:lnTo>
                    <a:close/>
                    <a:moveTo>
                      <a:pt x="32491" y="40596"/>
                    </a:moveTo>
                    <a:lnTo>
                      <a:pt x="32157" y="48568"/>
                    </a:lnTo>
                    <a:lnTo>
                      <a:pt x="23651" y="48568"/>
                    </a:lnTo>
                    <a:lnTo>
                      <a:pt x="24018" y="40596"/>
                    </a:lnTo>
                    <a:close/>
                    <a:moveTo>
                      <a:pt x="50237" y="40596"/>
                    </a:moveTo>
                    <a:lnTo>
                      <a:pt x="50037" y="48568"/>
                    </a:lnTo>
                    <a:lnTo>
                      <a:pt x="41497" y="48568"/>
                    </a:lnTo>
                    <a:lnTo>
                      <a:pt x="41764" y="40596"/>
                    </a:lnTo>
                    <a:close/>
                    <a:moveTo>
                      <a:pt x="59176" y="40596"/>
                    </a:moveTo>
                    <a:lnTo>
                      <a:pt x="59010" y="48568"/>
                    </a:lnTo>
                    <a:lnTo>
                      <a:pt x="50437" y="48568"/>
                    </a:lnTo>
                    <a:lnTo>
                      <a:pt x="50704" y="40596"/>
                    </a:lnTo>
                    <a:close/>
                    <a:moveTo>
                      <a:pt x="68016" y="40596"/>
                    </a:moveTo>
                    <a:lnTo>
                      <a:pt x="67916" y="48568"/>
                    </a:lnTo>
                    <a:lnTo>
                      <a:pt x="59377" y="48568"/>
                    </a:lnTo>
                    <a:lnTo>
                      <a:pt x="59543" y="40596"/>
                    </a:lnTo>
                    <a:close/>
                    <a:moveTo>
                      <a:pt x="76922" y="40596"/>
                    </a:moveTo>
                    <a:lnTo>
                      <a:pt x="76856" y="48568"/>
                    </a:lnTo>
                    <a:lnTo>
                      <a:pt x="68350" y="48568"/>
                    </a:lnTo>
                    <a:lnTo>
                      <a:pt x="68450" y="40596"/>
                    </a:lnTo>
                    <a:close/>
                    <a:moveTo>
                      <a:pt x="85762" y="40596"/>
                    </a:moveTo>
                    <a:lnTo>
                      <a:pt x="85762" y="48568"/>
                    </a:lnTo>
                    <a:lnTo>
                      <a:pt x="77223" y="48568"/>
                    </a:lnTo>
                    <a:lnTo>
                      <a:pt x="77289" y="40596"/>
                    </a:lnTo>
                    <a:close/>
                    <a:moveTo>
                      <a:pt x="94702" y="40596"/>
                    </a:moveTo>
                    <a:lnTo>
                      <a:pt x="94735" y="48568"/>
                    </a:lnTo>
                    <a:lnTo>
                      <a:pt x="86196" y="48568"/>
                    </a:lnTo>
                    <a:lnTo>
                      <a:pt x="86229" y="40596"/>
                    </a:lnTo>
                    <a:close/>
                    <a:moveTo>
                      <a:pt x="103508" y="40596"/>
                    </a:moveTo>
                    <a:lnTo>
                      <a:pt x="103642" y="48568"/>
                    </a:lnTo>
                    <a:lnTo>
                      <a:pt x="95102" y="48568"/>
                    </a:lnTo>
                    <a:lnTo>
                      <a:pt x="95069" y="40596"/>
                    </a:lnTo>
                    <a:close/>
                    <a:moveTo>
                      <a:pt x="112414" y="40596"/>
                    </a:moveTo>
                    <a:lnTo>
                      <a:pt x="112581" y="48568"/>
                    </a:lnTo>
                    <a:lnTo>
                      <a:pt x="104042" y="48568"/>
                    </a:lnTo>
                    <a:lnTo>
                      <a:pt x="103942" y="40596"/>
                    </a:lnTo>
                    <a:close/>
                    <a:moveTo>
                      <a:pt x="121287" y="40596"/>
                    </a:moveTo>
                    <a:lnTo>
                      <a:pt x="121488" y="48568"/>
                    </a:lnTo>
                    <a:lnTo>
                      <a:pt x="112948" y="48568"/>
                    </a:lnTo>
                    <a:lnTo>
                      <a:pt x="112815" y="40596"/>
                    </a:lnTo>
                    <a:close/>
                    <a:moveTo>
                      <a:pt x="130227" y="40596"/>
                    </a:moveTo>
                    <a:lnTo>
                      <a:pt x="130427" y="48568"/>
                    </a:lnTo>
                    <a:lnTo>
                      <a:pt x="121921" y="48568"/>
                    </a:lnTo>
                    <a:lnTo>
                      <a:pt x="121754" y="40596"/>
                    </a:lnTo>
                    <a:close/>
                    <a:moveTo>
                      <a:pt x="147973" y="40596"/>
                    </a:moveTo>
                    <a:lnTo>
                      <a:pt x="148307" y="48568"/>
                    </a:lnTo>
                    <a:lnTo>
                      <a:pt x="139801" y="48568"/>
                    </a:lnTo>
                    <a:lnTo>
                      <a:pt x="139500" y="40596"/>
                    </a:lnTo>
                    <a:close/>
                    <a:moveTo>
                      <a:pt x="156846" y="40596"/>
                    </a:moveTo>
                    <a:lnTo>
                      <a:pt x="157246" y="48568"/>
                    </a:lnTo>
                    <a:lnTo>
                      <a:pt x="148740" y="48568"/>
                    </a:lnTo>
                    <a:lnTo>
                      <a:pt x="148407" y="40596"/>
                    </a:lnTo>
                    <a:close/>
                    <a:moveTo>
                      <a:pt x="23851" y="40663"/>
                    </a:moveTo>
                    <a:lnTo>
                      <a:pt x="23484" y="48602"/>
                    </a:lnTo>
                    <a:lnTo>
                      <a:pt x="14711" y="48602"/>
                    </a:lnTo>
                    <a:lnTo>
                      <a:pt x="15145" y="40663"/>
                    </a:lnTo>
                    <a:close/>
                    <a:moveTo>
                      <a:pt x="41364" y="40663"/>
                    </a:moveTo>
                    <a:lnTo>
                      <a:pt x="41064" y="48602"/>
                    </a:lnTo>
                    <a:lnTo>
                      <a:pt x="32557" y="48602"/>
                    </a:lnTo>
                    <a:lnTo>
                      <a:pt x="32891" y="40663"/>
                    </a:lnTo>
                    <a:close/>
                    <a:moveTo>
                      <a:pt x="139100" y="40663"/>
                    </a:moveTo>
                    <a:lnTo>
                      <a:pt x="139400" y="48602"/>
                    </a:lnTo>
                    <a:lnTo>
                      <a:pt x="130828" y="48602"/>
                    </a:lnTo>
                    <a:lnTo>
                      <a:pt x="130627" y="40663"/>
                    </a:lnTo>
                    <a:close/>
                    <a:moveTo>
                      <a:pt x="165786" y="40663"/>
                    </a:moveTo>
                    <a:lnTo>
                      <a:pt x="166186" y="48602"/>
                    </a:lnTo>
                    <a:lnTo>
                      <a:pt x="157680" y="48602"/>
                    </a:lnTo>
                    <a:lnTo>
                      <a:pt x="157313" y="40663"/>
                    </a:lnTo>
                    <a:close/>
                    <a:moveTo>
                      <a:pt x="174626" y="40663"/>
                    </a:moveTo>
                    <a:lnTo>
                      <a:pt x="175093" y="48602"/>
                    </a:lnTo>
                    <a:lnTo>
                      <a:pt x="166586" y="48602"/>
                    </a:lnTo>
                    <a:lnTo>
                      <a:pt x="166153" y="40663"/>
                    </a:lnTo>
                    <a:close/>
                    <a:moveTo>
                      <a:pt x="14244" y="49002"/>
                    </a:moveTo>
                    <a:lnTo>
                      <a:pt x="13844" y="57041"/>
                    </a:lnTo>
                    <a:lnTo>
                      <a:pt x="5305" y="57041"/>
                    </a:lnTo>
                    <a:lnTo>
                      <a:pt x="5738" y="49002"/>
                    </a:lnTo>
                    <a:close/>
                    <a:moveTo>
                      <a:pt x="32157" y="49002"/>
                    </a:moveTo>
                    <a:lnTo>
                      <a:pt x="31824" y="57041"/>
                    </a:lnTo>
                    <a:lnTo>
                      <a:pt x="23251" y="57041"/>
                    </a:lnTo>
                    <a:lnTo>
                      <a:pt x="23651" y="49002"/>
                    </a:lnTo>
                    <a:close/>
                    <a:moveTo>
                      <a:pt x="41064" y="49002"/>
                    </a:moveTo>
                    <a:lnTo>
                      <a:pt x="40763" y="57041"/>
                    </a:lnTo>
                    <a:lnTo>
                      <a:pt x="32224" y="57041"/>
                    </a:lnTo>
                    <a:lnTo>
                      <a:pt x="32557" y="49002"/>
                    </a:lnTo>
                    <a:close/>
                    <a:moveTo>
                      <a:pt x="50037" y="49002"/>
                    </a:moveTo>
                    <a:lnTo>
                      <a:pt x="49770" y="57041"/>
                    </a:lnTo>
                    <a:lnTo>
                      <a:pt x="41230" y="57041"/>
                    </a:lnTo>
                    <a:lnTo>
                      <a:pt x="41531" y="49002"/>
                    </a:lnTo>
                    <a:close/>
                    <a:moveTo>
                      <a:pt x="148307" y="49002"/>
                    </a:moveTo>
                    <a:lnTo>
                      <a:pt x="148640" y="57041"/>
                    </a:lnTo>
                    <a:lnTo>
                      <a:pt x="140101" y="57041"/>
                    </a:lnTo>
                    <a:lnTo>
                      <a:pt x="139801" y="49002"/>
                    </a:lnTo>
                    <a:close/>
                    <a:moveTo>
                      <a:pt x="23418" y="49035"/>
                    </a:moveTo>
                    <a:lnTo>
                      <a:pt x="23051" y="57074"/>
                    </a:lnTo>
                    <a:lnTo>
                      <a:pt x="14278" y="57074"/>
                    </a:lnTo>
                    <a:lnTo>
                      <a:pt x="14711" y="49035"/>
                    </a:lnTo>
                    <a:close/>
                    <a:moveTo>
                      <a:pt x="58943" y="49035"/>
                    </a:moveTo>
                    <a:lnTo>
                      <a:pt x="58776" y="57074"/>
                    </a:lnTo>
                    <a:lnTo>
                      <a:pt x="50203" y="57074"/>
                    </a:lnTo>
                    <a:lnTo>
                      <a:pt x="50437" y="49035"/>
                    </a:lnTo>
                    <a:close/>
                    <a:moveTo>
                      <a:pt x="67883" y="49035"/>
                    </a:moveTo>
                    <a:lnTo>
                      <a:pt x="67783" y="57074"/>
                    </a:lnTo>
                    <a:lnTo>
                      <a:pt x="59210" y="57074"/>
                    </a:lnTo>
                    <a:lnTo>
                      <a:pt x="59377" y="49035"/>
                    </a:lnTo>
                    <a:close/>
                    <a:moveTo>
                      <a:pt x="76789" y="49035"/>
                    </a:moveTo>
                    <a:lnTo>
                      <a:pt x="76756" y="57074"/>
                    </a:lnTo>
                    <a:lnTo>
                      <a:pt x="68183" y="57074"/>
                    </a:lnTo>
                    <a:lnTo>
                      <a:pt x="68283" y="49035"/>
                    </a:lnTo>
                    <a:close/>
                    <a:moveTo>
                      <a:pt x="85762" y="49035"/>
                    </a:moveTo>
                    <a:lnTo>
                      <a:pt x="85762" y="57074"/>
                    </a:lnTo>
                    <a:lnTo>
                      <a:pt x="77189" y="57074"/>
                    </a:lnTo>
                    <a:lnTo>
                      <a:pt x="77256" y="49035"/>
                    </a:lnTo>
                    <a:close/>
                    <a:moveTo>
                      <a:pt x="94735" y="49002"/>
                    </a:moveTo>
                    <a:lnTo>
                      <a:pt x="94769" y="57074"/>
                    </a:lnTo>
                    <a:lnTo>
                      <a:pt x="86196" y="57074"/>
                    </a:lnTo>
                    <a:lnTo>
                      <a:pt x="86229" y="49002"/>
                    </a:lnTo>
                    <a:close/>
                    <a:moveTo>
                      <a:pt x="103608" y="49002"/>
                    </a:moveTo>
                    <a:lnTo>
                      <a:pt x="103742" y="57074"/>
                    </a:lnTo>
                    <a:lnTo>
                      <a:pt x="95135" y="57074"/>
                    </a:lnTo>
                    <a:lnTo>
                      <a:pt x="95102" y="49002"/>
                    </a:lnTo>
                    <a:close/>
                    <a:moveTo>
                      <a:pt x="112581" y="49002"/>
                    </a:moveTo>
                    <a:lnTo>
                      <a:pt x="112748" y="57074"/>
                    </a:lnTo>
                    <a:lnTo>
                      <a:pt x="104142" y="57074"/>
                    </a:lnTo>
                    <a:lnTo>
                      <a:pt x="104075" y="49002"/>
                    </a:lnTo>
                    <a:close/>
                    <a:moveTo>
                      <a:pt x="121488" y="49002"/>
                    </a:moveTo>
                    <a:lnTo>
                      <a:pt x="121654" y="57041"/>
                    </a:lnTo>
                    <a:lnTo>
                      <a:pt x="113148" y="57074"/>
                    </a:lnTo>
                    <a:lnTo>
                      <a:pt x="112982" y="49002"/>
                    </a:lnTo>
                    <a:close/>
                    <a:moveTo>
                      <a:pt x="130427" y="49002"/>
                    </a:moveTo>
                    <a:lnTo>
                      <a:pt x="130661" y="57041"/>
                    </a:lnTo>
                    <a:lnTo>
                      <a:pt x="122121" y="57074"/>
                    </a:lnTo>
                    <a:lnTo>
                      <a:pt x="121921" y="49002"/>
                    </a:lnTo>
                    <a:close/>
                    <a:moveTo>
                      <a:pt x="139400" y="49002"/>
                    </a:moveTo>
                    <a:lnTo>
                      <a:pt x="139667" y="57041"/>
                    </a:lnTo>
                    <a:lnTo>
                      <a:pt x="131094" y="57074"/>
                    </a:lnTo>
                    <a:lnTo>
                      <a:pt x="130894" y="49002"/>
                    </a:lnTo>
                    <a:close/>
                    <a:moveTo>
                      <a:pt x="157246" y="49002"/>
                    </a:moveTo>
                    <a:lnTo>
                      <a:pt x="157613" y="57041"/>
                    </a:lnTo>
                    <a:lnTo>
                      <a:pt x="149074" y="57074"/>
                    </a:lnTo>
                    <a:lnTo>
                      <a:pt x="148740" y="49002"/>
                    </a:lnTo>
                    <a:close/>
                    <a:moveTo>
                      <a:pt x="166186" y="49002"/>
                    </a:moveTo>
                    <a:lnTo>
                      <a:pt x="166620" y="57041"/>
                    </a:lnTo>
                    <a:lnTo>
                      <a:pt x="158114" y="57074"/>
                    </a:lnTo>
                    <a:lnTo>
                      <a:pt x="157680" y="49002"/>
                    </a:lnTo>
                    <a:close/>
                    <a:moveTo>
                      <a:pt x="175126" y="49002"/>
                    </a:moveTo>
                    <a:lnTo>
                      <a:pt x="175593" y="57074"/>
                    </a:lnTo>
                    <a:lnTo>
                      <a:pt x="167020" y="57074"/>
                    </a:lnTo>
                    <a:lnTo>
                      <a:pt x="166620" y="49002"/>
                    </a:lnTo>
                    <a:close/>
                    <a:moveTo>
                      <a:pt x="13811" y="57441"/>
                    </a:moveTo>
                    <a:lnTo>
                      <a:pt x="13344" y="65614"/>
                    </a:lnTo>
                    <a:lnTo>
                      <a:pt x="4738" y="65614"/>
                    </a:lnTo>
                    <a:lnTo>
                      <a:pt x="5238" y="57441"/>
                    </a:lnTo>
                    <a:close/>
                    <a:moveTo>
                      <a:pt x="31757" y="57441"/>
                    </a:moveTo>
                    <a:lnTo>
                      <a:pt x="31423" y="65614"/>
                    </a:lnTo>
                    <a:lnTo>
                      <a:pt x="22851" y="65614"/>
                    </a:lnTo>
                    <a:lnTo>
                      <a:pt x="23217" y="57441"/>
                    </a:lnTo>
                    <a:close/>
                    <a:moveTo>
                      <a:pt x="40763" y="57441"/>
                    </a:moveTo>
                    <a:lnTo>
                      <a:pt x="40496" y="65614"/>
                    </a:lnTo>
                    <a:lnTo>
                      <a:pt x="31890" y="65614"/>
                    </a:lnTo>
                    <a:lnTo>
                      <a:pt x="32224" y="57441"/>
                    </a:lnTo>
                    <a:close/>
                    <a:moveTo>
                      <a:pt x="67716" y="57441"/>
                    </a:moveTo>
                    <a:lnTo>
                      <a:pt x="67616" y="65614"/>
                    </a:lnTo>
                    <a:lnTo>
                      <a:pt x="59010" y="65614"/>
                    </a:lnTo>
                    <a:lnTo>
                      <a:pt x="59176" y="57441"/>
                    </a:lnTo>
                    <a:close/>
                    <a:moveTo>
                      <a:pt x="76722" y="57441"/>
                    </a:moveTo>
                    <a:lnTo>
                      <a:pt x="76689" y="65614"/>
                    </a:lnTo>
                    <a:lnTo>
                      <a:pt x="68049" y="65614"/>
                    </a:lnTo>
                    <a:lnTo>
                      <a:pt x="68183" y="57441"/>
                    </a:lnTo>
                    <a:close/>
                    <a:moveTo>
                      <a:pt x="85729" y="57441"/>
                    </a:moveTo>
                    <a:lnTo>
                      <a:pt x="85729" y="65614"/>
                    </a:lnTo>
                    <a:lnTo>
                      <a:pt x="77089" y="65614"/>
                    </a:lnTo>
                    <a:lnTo>
                      <a:pt x="77189" y="57441"/>
                    </a:lnTo>
                    <a:close/>
                    <a:moveTo>
                      <a:pt x="94702" y="57441"/>
                    </a:moveTo>
                    <a:lnTo>
                      <a:pt x="94735" y="65614"/>
                    </a:lnTo>
                    <a:lnTo>
                      <a:pt x="86096" y="65614"/>
                    </a:lnTo>
                    <a:lnTo>
                      <a:pt x="86129" y="57441"/>
                    </a:lnTo>
                    <a:close/>
                    <a:moveTo>
                      <a:pt x="103642" y="57441"/>
                    </a:moveTo>
                    <a:lnTo>
                      <a:pt x="103775" y="65614"/>
                    </a:lnTo>
                    <a:lnTo>
                      <a:pt x="95135" y="65614"/>
                    </a:lnTo>
                    <a:lnTo>
                      <a:pt x="95102" y="57441"/>
                    </a:lnTo>
                    <a:close/>
                    <a:moveTo>
                      <a:pt x="112715" y="57441"/>
                    </a:moveTo>
                    <a:lnTo>
                      <a:pt x="112815" y="65614"/>
                    </a:lnTo>
                    <a:lnTo>
                      <a:pt x="104242" y="65614"/>
                    </a:lnTo>
                    <a:lnTo>
                      <a:pt x="104142" y="57441"/>
                    </a:lnTo>
                    <a:close/>
                    <a:moveTo>
                      <a:pt x="121721" y="57441"/>
                    </a:moveTo>
                    <a:lnTo>
                      <a:pt x="121855" y="65614"/>
                    </a:lnTo>
                    <a:lnTo>
                      <a:pt x="113282" y="65614"/>
                    </a:lnTo>
                    <a:lnTo>
                      <a:pt x="113148" y="57441"/>
                    </a:lnTo>
                    <a:close/>
                    <a:moveTo>
                      <a:pt x="148640" y="57441"/>
                    </a:moveTo>
                    <a:lnTo>
                      <a:pt x="148974" y="65614"/>
                    </a:lnTo>
                    <a:lnTo>
                      <a:pt x="140401" y="65614"/>
                    </a:lnTo>
                    <a:lnTo>
                      <a:pt x="140101" y="57441"/>
                    </a:lnTo>
                    <a:close/>
                    <a:moveTo>
                      <a:pt x="157647" y="57441"/>
                    </a:moveTo>
                    <a:lnTo>
                      <a:pt x="158014" y="65614"/>
                    </a:lnTo>
                    <a:lnTo>
                      <a:pt x="149441" y="65614"/>
                    </a:lnTo>
                    <a:lnTo>
                      <a:pt x="149107" y="57441"/>
                    </a:lnTo>
                    <a:close/>
                    <a:moveTo>
                      <a:pt x="166687" y="57441"/>
                    </a:moveTo>
                    <a:lnTo>
                      <a:pt x="167154" y="65614"/>
                    </a:lnTo>
                    <a:lnTo>
                      <a:pt x="158514" y="65614"/>
                    </a:lnTo>
                    <a:lnTo>
                      <a:pt x="158147" y="57441"/>
                    </a:lnTo>
                    <a:close/>
                    <a:moveTo>
                      <a:pt x="175626" y="57441"/>
                    </a:moveTo>
                    <a:lnTo>
                      <a:pt x="176127" y="65614"/>
                    </a:lnTo>
                    <a:lnTo>
                      <a:pt x="167520" y="65614"/>
                    </a:lnTo>
                    <a:lnTo>
                      <a:pt x="167053" y="57441"/>
                    </a:lnTo>
                    <a:close/>
                    <a:moveTo>
                      <a:pt x="23017" y="57508"/>
                    </a:moveTo>
                    <a:lnTo>
                      <a:pt x="22584" y="65681"/>
                    </a:lnTo>
                    <a:lnTo>
                      <a:pt x="13811" y="65681"/>
                    </a:lnTo>
                    <a:lnTo>
                      <a:pt x="14244" y="57508"/>
                    </a:lnTo>
                    <a:close/>
                    <a:moveTo>
                      <a:pt x="49836" y="57508"/>
                    </a:moveTo>
                    <a:lnTo>
                      <a:pt x="49570" y="65681"/>
                    </a:lnTo>
                    <a:lnTo>
                      <a:pt x="40930" y="65681"/>
                    </a:lnTo>
                    <a:lnTo>
                      <a:pt x="41230" y="57508"/>
                    </a:lnTo>
                    <a:close/>
                    <a:moveTo>
                      <a:pt x="58776" y="57508"/>
                    </a:moveTo>
                    <a:lnTo>
                      <a:pt x="58609" y="65681"/>
                    </a:lnTo>
                    <a:lnTo>
                      <a:pt x="49937" y="65681"/>
                    </a:lnTo>
                    <a:lnTo>
                      <a:pt x="50203" y="57508"/>
                    </a:lnTo>
                    <a:close/>
                    <a:moveTo>
                      <a:pt x="130661" y="57508"/>
                    </a:moveTo>
                    <a:lnTo>
                      <a:pt x="130928" y="65681"/>
                    </a:lnTo>
                    <a:lnTo>
                      <a:pt x="122488" y="65681"/>
                    </a:lnTo>
                    <a:lnTo>
                      <a:pt x="122121" y="57508"/>
                    </a:lnTo>
                    <a:close/>
                    <a:moveTo>
                      <a:pt x="139634" y="57508"/>
                    </a:moveTo>
                    <a:lnTo>
                      <a:pt x="139934" y="65681"/>
                    </a:lnTo>
                    <a:lnTo>
                      <a:pt x="131328" y="65681"/>
                    </a:lnTo>
                    <a:lnTo>
                      <a:pt x="131094" y="57508"/>
                    </a:lnTo>
                    <a:close/>
                    <a:moveTo>
                      <a:pt x="31423" y="66047"/>
                    </a:moveTo>
                    <a:lnTo>
                      <a:pt x="31090" y="74287"/>
                    </a:lnTo>
                    <a:lnTo>
                      <a:pt x="22417" y="74287"/>
                    </a:lnTo>
                    <a:lnTo>
                      <a:pt x="22817" y="66047"/>
                    </a:lnTo>
                    <a:close/>
                    <a:moveTo>
                      <a:pt x="40463" y="66047"/>
                    </a:moveTo>
                    <a:lnTo>
                      <a:pt x="40196" y="74287"/>
                    </a:lnTo>
                    <a:lnTo>
                      <a:pt x="31523" y="74287"/>
                    </a:lnTo>
                    <a:lnTo>
                      <a:pt x="31857" y="66047"/>
                    </a:lnTo>
                    <a:close/>
                    <a:moveTo>
                      <a:pt x="49536" y="66047"/>
                    </a:moveTo>
                    <a:lnTo>
                      <a:pt x="49269" y="74287"/>
                    </a:lnTo>
                    <a:lnTo>
                      <a:pt x="40563" y="74287"/>
                    </a:lnTo>
                    <a:lnTo>
                      <a:pt x="40863" y="66047"/>
                    </a:lnTo>
                    <a:close/>
                    <a:moveTo>
                      <a:pt x="67616" y="66047"/>
                    </a:moveTo>
                    <a:lnTo>
                      <a:pt x="67516" y="74287"/>
                    </a:lnTo>
                    <a:lnTo>
                      <a:pt x="58843" y="74287"/>
                    </a:lnTo>
                    <a:lnTo>
                      <a:pt x="59010" y="66047"/>
                    </a:lnTo>
                    <a:close/>
                    <a:moveTo>
                      <a:pt x="85695" y="66047"/>
                    </a:moveTo>
                    <a:lnTo>
                      <a:pt x="85629" y="74287"/>
                    </a:lnTo>
                    <a:lnTo>
                      <a:pt x="76956" y="74287"/>
                    </a:lnTo>
                    <a:lnTo>
                      <a:pt x="77089" y="66047"/>
                    </a:lnTo>
                    <a:close/>
                    <a:moveTo>
                      <a:pt x="94735" y="66047"/>
                    </a:moveTo>
                    <a:lnTo>
                      <a:pt x="94769" y="74287"/>
                    </a:lnTo>
                    <a:lnTo>
                      <a:pt x="86096" y="74287"/>
                    </a:lnTo>
                    <a:lnTo>
                      <a:pt x="86129" y="66047"/>
                    </a:lnTo>
                    <a:close/>
                    <a:moveTo>
                      <a:pt x="103775" y="66047"/>
                    </a:moveTo>
                    <a:lnTo>
                      <a:pt x="103875" y="74287"/>
                    </a:lnTo>
                    <a:lnTo>
                      <a:pt x="95169" y="74287"/>
                    </a:lnTo>
                    <a:lnTo>
                      <a:pt x="95169" y="66047"/>
                    </a:lnTo>
                    <a:close/>
                    <a:moveTo>
                      <a:pt x="112815" y="66047"/>
                    </a:moveTo>
                    <a:lnTo>
                      <a:pt x="112948" y="74287"/>
                    </a:lnTo>
                    <a:lnTo>
                      <a:pt x="104275" y="74287"/>
                    </a:lnTo>
                    <a:lnTo>
                      <a:pt x="104242" y="66047"/>
                    </a:lnTo>
                    <a:close/>
                    <a:moveTo>
                      <a:pt x="149007" y="66047"/>
                    </a:moveTo>
                    <a:lnTo>
                      <a:pt x="149341" y="74287"/>
                    </a:lnTo>
                    <a:lnTo>
                      <a:pt x="140735" y="74287"/>
                    </a:lnTo>
                    <a:lnTo>
                      <a:pt x="140434" y="66047"/>
                    </a:lnTo>
                    <a:close/>
                    <a:moveTo>
                      <a:pt x="13310" y="66047"/>
                    </a:moveTo>
                    <a:lnTo>
                      <a:pt x="12877" y="74353"/>
                    </a:lnTo>
                    <a:lnTo>
                      <a:pt x="4204" y="74353"/>
                    </a:lnTo>
                    <a:lnTo>
                      <a:pt x="4704" y="66047"/>
                    </a:lnTo>
                    <a:close/>
                    <a:moveTo>
                      <a:pt x="22584" y="66081"/>
                    </a:moveTo>
                    <a:lnTo>
                      <a:pt x="22183" y="74353"/>
                    </a:lnTo>
                    <a:lnTo>
                      <a:pt x="13344" y="74353"/>
                    </a:lnTo>
                    <a:lnTo>
                      <a:pt x="13777" y="66081"/>
                    </a:lnTo>
                    <a:close/>
                    <a:moveTo>
                      <a:pt x="58609" y="66081"/>
                    </a:moveTo>
                    <a:lnTo>
                      <a:pt x="58443" y="74353"/>
                    </a:lnTo>
                    <a:lnTo>
                      <a:pt x="49736" y="74353"/>
                    </a:lnTo>
                    <a:lnTo>
                      <a:pt x="49970" y="66081"/>
                    </a:lnTo>
                    <a:close/>
                    <a:moveTo>
                      <a:pt x="76622" y="66081"/>
                    </a:moveTo>
                    <a:lnTo>
                      <a:pt x="76589" y="74353"/>
                    </a:lnTo>
                    <a:lnTo>
                      <a:pt x="67916" y="74353"/>
                    </a:lnTo>
                    <a:lnTo>
                      <a:pt x="68049" y="66081"/>
                    </a:lnTo>
                    <a:close/>
                    <a:moveTo>
                      <a:pt x="121888" y="66081"/>
                    </a:moveTo>
                    <a:lnTo>
                      <a:pt x="122055" y="74353"/>
                    </a:lnTo>
                    <a:lnTo>
                      <a:pt x="113415" y="74353"/>
                    </a:lnTo>
                    <a:lnTo>
                      <a:pt x="113282" y="66081"/>
                    </a:lnTo>
                    <a:close/>
                    <a:moveTo>
                      <a:pt x="131061" y="66081"/>
                    </a:moveTo>
                    <a:lnTo>
                      <a:pt x="131295" y="74353"/>
                    </a:lnTo>
                    <a:lnTo>
                      <a:pt x="122655" y="74353"/>
                    </a:lnTo>
                    <a:lnTo>
                      <a:pt x="122455" y="66081"/>
                    </a:lnTo>
                    <a:close/>
                    <a:moveTo>
                      <a:pt x="139934" y="66081"/>
                    </a:moveTo>
                    <a:lnTo>
                      <a:pt x="140234" y="74353"/>
                    </a:lnTo>
                    <a:lnTo>
                      <a:pt x="131595" y="74353"/>
                    </a:lnTo>
                    <a:lnTo>
                      <a:pt x="131328" y="66081"/>
                    </a:lnTo>
                    <a:close/>
                    <a:moveTo>
                      <a:pt x="158014" y="66081"/>
                    </a:moveTo>
                    <a:lnTo>
                      <a:pt x="158414" y="74353"/>
                    </a:lnTo>
                    <a:lnTo>
                      <a:pt x="149774" y="74353"/>
                    </a:lnTo>
                    <a:lnTo>
                      <a:pt x="149441" y="66081"/>
                    </a:lnTo>
                    <a:close/>
                    <a:moveTo>
                      <a:pt x="167120" y="66081"/>
                    </a:moveTo>
                    <a:lnTo>
                      <a:pt x="167587" y="74353"/>
                    </a:lnTo>
                    <a:lnTo>
                      <a:pt x="158948" y="74353"/>
                    </a:lnTo>
                    <a:lnTo>
                      <a:pt x="158514" y="66081"/>
                    </a:lnTo>
                    <a:close/>
                    <a:moveTo>
                      <a:pt x="176127" y="66081"/>
                    </a:moveTo>
                    <a:lnTo>
                      <a:pt x="176627" y="74353"/>
                    </a:lnTo>
                    <a:lnTo>
                      <a:pt x="167987" y="74353"/>
                    </a:lnTo>
                    <a:lnTo>
                      <a:pt x="167520" y="66081"/>
                    </a:lnTo>
                    <a:close/>
                    <a:moveTo>
                      <a:pt x="12877" y="74720"/>
                    </a:moveTo>
                    <a:lnTo>
                      <a:pt x="12410" y="83093"/>
                    </a:lnTo>
                    <a:lnTo>
                      <a:pt x="3704" y="83093"/>
                    </a:lnTo>
                    <a:lnTo>
                      <a:pt x="4204" y="74720"/>
                    </a:lnTo>
                    <a:close/>
                    <a:moveTo>
                      <a:pt x="31056" y="74720"/>
                    </a:moveTo>
                    <a:lnTo>
                      <a:pt x="30723" y="83093"/>
                    </a:lnTo>
                    <a:lnTo>
                      <a:pt x="22017" y="83093"/>
                    </a:lnTo>
                    <a:lnTo>
                      <a:pt x="22417" y="74720"/>
                    </a:lnTo>
                    <a:close/>
                    <a:moveTo>
                      <a:pt x="40163" y="74720"/>
                    </a:moveTo>
                    <a:lnTo>
                      <a:pt x="39863" y="83093"/>
                    </a:lnTo>
                    <a:lnTo>
                      <a:pt x="31156" y="83093"/>
                    </a:lnTo>
                    <a:lnTo>
                      <a:pt x="31490" y="74720"/>
                    </a:lnTo>
                    <a:close/>
                    <a:moveTo>
                      <a:pt x="149408" y="74720"/>
                    </a:moveTo>
                    <a:lnTo>
                      <a:pt x="149741" y="83093"/>
                    </a:lnTo>
                    <a:lnTo>
                      <a:pt x="141002" y="83093"/>
                    </a:lnTo>
                    <a:lnTo>
                      <a:pt x="140735" y="74720"/>
                    </a:lnTo>
                    <a:close/>
                    <a:moveTo>
                      <a:pt x="158481" y="74720"/>
                    </a:moveTo>
                    <a:lnTo>
                      <a:pt x="158914" y="83093"/>
                    </a:lnTo>
                    <a:lnTo>
                      <a:pt x="150141" y="83093"/>
                    </a:lnTo>
                    <a:lnTo>
                      <a:pt x="149808" y="74720"/>
                    </a:lnTo>
                    <a:close/>
                    <a:moveTo>
                      <a:pt x="167587" y="74720"/>
                    </a:moveTo>
                    <a:lnTo>
                      <a:pt x="168021" y="83093"/>
                    </a:lnTo>
                    <a:lnTo>
                      <a:pt x="159348" y="83093"/>
                    </a:lnTo>
                    <a:lnTo>
                      <a:pt x="158948" y="74720"/>
                    </a:lnTo>
                    <a:close/>
                    <a:moveTo>
                      <a:pt x="176660" y="74720"/>
                    </a:moveTo>
                    <a:lnTo>
                      <a:pt x="177161" y="83093"/>
                    </a:lnTo>
                    <a:lnTo>
                      <a:pt x="168454" y="83093"/>
                    </a:lnTo>
                    <a:lnTo>
                      <a:pt x="167987" y="74720"/>
                    </a:lnTo>
                    <a:close/>
                    <a:moveTo>
                      <a:pt x="22183" y="74754"/>
                    </a:moveTo>
                    <a:lnTo>
                      <a:pt x="21750" y="83126"/>
                    </a:lnTo>
                    <a:lnTo>
                      <a:pt x="12843" y="83126"/>
                    </a:lnTo>
                    <a:lnTo>
                      <a:pt x="13310" y="74754"/>
                    </a:lnTo>
                    <a:close/>
                    <a:moveTo>
                      <a:pt x="49269" y="74754"/>
                    </a:moveTo>
                    <a:lnTo>
                      <a:pt x="49036" y="83126"/>
                    </a:lnTo>
                    <a:lnTo>
                      <a:pt x="40263" y="83126"/>
                    </a:lnTo>
                    <a:lnTo>
                      <a:pt x="40563" y="74754"/>
                    </a:lnTo>
                    <a:close/>
                    <a:moveTo>
                      <a:pt x="58409" y="74754"/>
                    </a:moveTo>
                    <a:lnTo>
                      <a:pt x="58242" y="83126"/>
                    </a:lnTo>
                    <a:lnTo>
                      <a:pt x="49536" y="83126"/>
                    </a:lnTo>
                    <a:lnTo>
                      <a:pt x="49770" y="74754"/>
                    </a:lnTo>
                    <a:close/>
                    <a:moveTo>
                      <a:pt x="67449" y="74754"/>
                    </a:moveTo>
                    <a:lnTo>
                      <a:pt x="67349" y="83126"/>
                    </a:lnTo>
                    <a:lnTo>
                      <a:pt x="58609" y="83126"/>
                    </a:lnTo>
                    <a:lnTo>
                      <a:pt x="58776" y="74754"/>
                    </a:lnTo>
                    <a:close/>
                    <a:moveTo>
                      <a:pt x="76589" y="74754"/>
                    </a:moveTo>
                    <a:lnTo>
                      <a:pt x="76522" y="83126"/>
                    </a:lnTo>
                    <a:lnTo>
                      <a:pt x="67783" y="83126"/>
                    </a:lnTo>
                    <a:lnTo>
                      <a:pt x="67916" y="74754"/>
                    </a:lnTo>
                    <a:close/>
                    <a:moveTo>
                      <a:pt x="85695" y="74754"/>
                    </a:moveTo>
                    <a:lnTo>
                      <a:pt x="85629" y="83126"/>
                    </a:lnTo>
                    <a:lnTo>
                      <a:pt x="76922" y="83126"/>
                    </a:lnTo>
                    <a:lnTo>
                      <a:pt x="77023" y="74754"/>
                    </a:lnTo>
                    <a:close/>
                    <a:moveTo>
                      <a:pt x="94802" y="74754"/>
                    </a:moveTo>
                    <a:lnTo>
                      <a:pt x="94869" y="83126"/>
                    </a:lnTo>
                    <a:lnTo>
                      <a:pt x="86129" y="83126"/>
                    </a:lnTo>
                    <a:lnTo>
                      <a:pt x="86129" y="74754"/>
                    </a:lnTo>
                    <a:close/>
                    <a:moveTo>
                      <a:pt x="103908" y="74754"/>
                    </a:moveTo>
                    <a:lnTo>
                      <a:pt x="103975" y="83126"/>
                    </a:lnTo>
                    <a:lnTo>
                      <a:pt x="95269" y="83126"/>
                    </a:lnTo>
                    <a:lnTo>
                      <a:pt x="95236" y="74754"/>
                    </a:lnTo>
                    <a:close/>
                    <a:moveTo>
                      <a:pt x="112948" y="74754"/>
                    </a:moveTo>
                    <a:lnTo>
                      <a:pt x="113082" y="83126"/>
                    </a:lnTo>
                    <a:lnTo>
                      <a:pt x="104375" y="83126"/>
                    </a:lnTo>
                    <a:lnTo>
                      <a:pt x="104309" y="74754"/>
                    </a:lnTo>
                    <a:close/>
                    <a:moveTo>
                      <a:pt x="122088" y="74754"/>
                    </a:moveTo>
                    <a:lnTo>
                      <a:pt x="122288" y="83126"/>
                    </a:lnTo>
                    <a:lnTo>
                      <a:pt x="113582" y="83126"/>
                    </a:lnTo>
                    <a:lnTo>
                      <a:pt x="113415" y="74754"/>
                    </a:lnTo>
                    <a:close/>
                    <a:moveTo>
                      <a:pt x="131328" y="74754"/>
                    </a:moveTo>
                    <a:lnTo>
                      <a:pt x="131595" y="83126"/>
                    </a:lnTo>
                    <a:lnTo>
                      <a:pt x="122889" y="83126"/>
                    </a:lnTo>
                    <a:lnTo>
                      <a:pt x="122655" y="74754"/>
                    </a:lnTo>
                    <a:close/>
                    <a:moveTo>
                      <a:pt x="140268" y="74754"/>
                    </a:moveTo>
                    <a:lnTo>
                      <a:pt x="140568" y="83126"/>
                    </a:lnTo>
                    <a:lnTo>
                      <a:pt x="131828" y="83126"/>
                    </a:lnTo>
                    <a:lnTo>
                      <a:pt x="131595" y="74754"/>
                    </a:lnTo>
                    <a:close/>
                    <a:moveTo>
                      <a:pt x="30689" y="83527"/>
                    </a:moveTo>
                    <a:lnTo>
                      <a:pt x="30356" y="91966"/>
                    </a:lnTo>
                    <a:lnTo>
                      <a:pt x="21583" y="91966"/>
                    </a:lnTo>
                    <a:lnTo>
                      <a:pt x="22017" y="83527"/>
                    </a:lnTo>
                    <a:close/>
                    <a:moveTo>
                      <a:pt x="39863" y="83527"/>
                    </a:moveTo>
                    <a:lnTo>
                      <a:pt x="39562" y="91966"/>
                    </a:lnTo>
                    <a:lnTo>
                      <a:pt x="30790" y="91966"/>
                    </a:lnTo>
                    <a:lnTo>
                      <a:pt x="31123" y="83527"/>
                    </a:lnTo>
                    <a:close/>
                    <a:moveTo>
                      <a:pt x="149774" y="83527"/>
                    </a:moveTo>
                    <a:lnTo>
                      <a:pt x="150108" y="91966"/>
                    </a:lnTo>
                    <a:lnTo>
                      <a:pt x="141335" y="91966"/>
                    </a:lnTo>
                    <a:lnTo>
                      <a:pt x="141068" y="83527"/>
                    </a:lnTo>
                    <a:close/>
                    <a:moveTo>
                      <a:pt x="12376" y="83560"/>
                    </a:moveTo>
                    <a:lnTo>
                      <a:pt x="11909" y="92033"/>
                    </a:lnTo>
                    <a:lnTo>
                      <a:pt x="3170" y="92033"/>
                    </a:lnTo>
                    <a:lnTo>
                      <a:pt x="3670" y="83560"/>
                    </a:lnTo>
                    <a:close/>
                    <a:moveTo>
                      <a:pt x="21750" y="83560"/>
                    </a:moveTo>
                    <a:lnTo>
                      <a:pt x="21349" y="92033"/>
                    </a:lnTo>
                    <a:lnTo>
                      <a:pt x="12577" y="92033"/>
                    </a:lnTo>
                    <a:lnTo>
                      <a:pt x="13044" y="83560"/>
                    </a:lnTo>
                    <a:close/>
                    <a:moveTo>
                      <a:pt x="49036" y="83560"/>
                    </a:moveTo>
                    <a:lnTo>
                      <a:pt x="48769" y="92033"/>
                    </a:lnTo>
                    <a:lnTo>
                      <a:pt x="39996" y="92033"/>
                    </a:lnTo>
                    <a:lnTo>
                      <a:pt x="40263" y="83560"/>
                    </a:lnTo>
                    <a:close/>
                    <a:moveTo>
                      <a:pt x="58209" y="83560"/>
                    </a:moveTo>
                    <a:lnTo>
                      <a:pt x="58042" y="92033"/>
                    </a:lnTo>
                    <a:lnTo>
                      <a:pt x="49269" y="92033"/>
                    </a:lnTo>
                    <a:lnTo>
                      <a:pt x="49536" y="83560"/>
                    </a:lnTo>
                    <a:close/>
                    <a:moveTo>
                      <a:pt x="67382" y="83560"/>
                    </a:moveTo>
                    <a:lnTo>
                      <a:pt x="67249" y="92033"/>
                    </a:lnTo>
                    <a:lnTo>
                      <a:pt x="58509" y="92033"/>
                    </a:lnTo>
                    <a:lnTo>
                      <a:pt x="58676" y="83560"/>
                    </a:lnTo>
                    <a:close/>
                    <a:moveTo>
                      <a:pt x="76556" y="83560"/>
                    </a:moveTo>
                    <a:lnTo>
                      <a:pt x="76455" y="92033"/>
                    </a:lnTo>
                    <a:lnTo>
                      <a:pt x="67716" y="92033"/>
                    </a:lnTo>
                    <a:lnTo>
                      <a:pt x="67849" y="83560"/>
                    </a:lnTo>
                    <a:close/>
                    <a:moveTo>
                      <a:pt x="85729" y="83560"/>
                    </a:moveTo>
                    <a:lnTo>
                      <a:pt x="85695" y="92033"/>
                    </a:lnTo>
                    <a:lnTo>
                      <a:pt x="76922" y="92033"/>
                    </a:lnTo>
                    <a:lnTo>
                      <a:pt x="77023" y="83560"/>
                    </a:lnTo>
                    <a:close/>
                    <a:moveTo>
                      <a:pt x="94902" y="83560"/>
                    </a:moveTo>
                    <a:lnTo>
                      <a:pt x="94935" y="92033"/>
                    </a:lnTo>
                    <a:lnTo>
                      <a:pt x="86196" y="92033"/>
                    </a:lnTo>
                    <a:lnTo>
                      <a:pt x="86196" y="83560"/>
                    </a:lnTo>
                    <a:close/>
                    <a:moveTo>
                      <a:pt x="104075" y="83560"/>
                    </a:moveTo>
                    <a:lnTo>
                      <a:pt x="104142" y="92033"/>
                    </a:lnTo>
                    <a:lnTo>
                      <a:pt x="95402" y="92033"/>
                    </a:lnTo>
                    <a:lnTo>
                      <a:pt x="95369" y="83560"/>
                    </a:lnTo>
                    <a:close/>
                    <a:moveTo>
                      <a:pt x="113248" y="83560"/>
                    </a:moveTo>
                    <a:lnTo>
                      <a:pt x="113382" y="92033"/>
                    </a:lnTo>
                    <a:lnTo>
                      <a:pt x="104609" y="92033"/>
                    </a:lnTo>
                    <a:lnTo>
                      <a:pt x="104542" y="83560"/>
                    </a:lnTo>
                    <a:close/>
                    <a:moveTo>
                      <a:pt x="122422" y="83560"/>
                    </a:moveTo>
                    <a:lnTo>
                      <a:pt x="122622" y="92033"/>
                    </a:lnTo>
                    <a:lnTo>
                      <a:pt x="113882" y="92033"/>
                    </a:lnTo>
                    <a:lnTo>
                      <a:pt x="113715" y="83560"/>
                    </a:lnTo>
                    <a:close/>
                    <a:moveTo>
                      <a:pt x="131595" y="83560"/>
                    </a:moveTo>
                    <a:lnTo>
                      <a:pt x="131828" y="92033"/>
                    </a:lnTo>
                    <a:lnTo>
                      <a:pt x="123089" y="92033"/>
                    </a:lnTo>
                    <a:lnTo>
                      <a:pt x="122889" y="83560"/>
                    </a:lnTo>
                    <a:close/>
                    <a:moveTo>
                      <a:pt x="140601" y="83560"/>
                    </a:moveTo>
                    <a:lnTo>
                      <a:pt x="140868" y="92033"/>
                    </a:lnTo>
                    <a:lnTo>
                      <a:pt x="132129" y="92033"/>
                    </a:lnTo>
                    <a:lnTo>
                      <a:pt x="131895" y="83560"/>
                    </a:lnTo>
                    <a:close/>
                    <a:moveTo>
                      <a:pt x="158848" y="83560"/>
                    </a:moveTo>
                    <a:lnTo>
                      <a:pt x="159281" y="92033"/>
                    </a:lnTo>
                    <a:lnTo>
                      <a:pt x="150508" y="92033"/>
                    </a:lnTo>
                    <a:lnTo>
                      <a:pt x="150141" y="83560"/>
                    </a:lnTo>
                    <a:close/>
                    <a:moveTo>
                      <a:pt x="168088" y="83560"/>
                    </a:moveTo>
                    <a:lnTo>
                      <a:pt x="168521" y="92033"/>
                    </a:lnTo>
                    <a:lnTo>
                      <a:pt x="159782" y="92033"/>
                    </a:lnTo>
                    <a:lnTo>
                      <a:pt x="159348" y="83560"/>
                    </a:lnTo>
                    <a:close/>
                    <a:moveTo>
                      <a:pt x="177227" y="83560"/>
                    </a:moveTo>
                    <a:lnTo>
                      <a:pt x="177761" y="92033"/>
                    </a:lnTo>
                    <a:lnTo>
                      <a:pt x="168988" y="92033"/>
                    </a:lnTo>
                    <a:lnTo>
                      <a:pt x="168521" y="83560"/>
                    </a:lnTo>
                    <a:close/>
                    <a:moveTo>
                      <a:pt x="150108" y="92400"/>
                    </a:moveTo>
                    <a:lnTo>
                      <a:pt x="150475" y="100972"/>
                    </a:lnTo>
                    <a:lnTo>
                      <a:pt x="141635" y="100972"/>
                    </a:lnTo>
                    <a:lnTo>
                      <a:pt x="141335" y="92400"/>
                    </a:lnTo>
                    <a:close/>
                    <a:moveTo>
                      <a:pt x="11876" y="92433"/>
                    </a:moveTo>
                    <a:lnTo>
                      <a:pt x="11409" y="101039"/>
                    </a:lnTo>
                    <a:lnTo>
                      <a:pt x="2636" y="101039"/>
                    </a:lnTo>
                    <a:lnTo>
                      <a:pt x="3136" y="92433"/>
                    </a:lnTo>
                    <a:close/>
                    <a:moveTo>
                      <a:pt x="21349" y="92433"/>
                    </a:moveTo>
                    <a:lnTo>
                      <a:pt x="20916" y="101039"/>
                    </a:lnTo>
                    <a:lnTo>
                      <a:pt x="11876" y="101039"/>
                    </a:lnTo>
                    <a:lnTo>
                      <a:pt x="12343" y="92433"/>
                    </a:lnTo>
                    <a:close/>
                    <a:moveTo>
                      <a:pt x="30323" y="92433"/>
                    </a:moveTo>
                    <a:lnTo>
                      <a:pt x="29989" y="101039"/>
                    </a:lnTo>
                    <a:lnTo>
                      <a:pt x="21149" y="101039"/>
                    </a:lnTo>
                    <a:lnTo>
                      <a:pt x="21550" y="92433"/>
                    </a:lnTo>
                    <a:close/>
                    <a:moveTo>
                      <a:pt x="39529" y="92433"/>
                    </a:moveTo>
                    <a:lnTo>
                      <a:pt x="39229" y="101039"/>
                    </a:lnTo>
                    <a:lnTo>
                      <a:pt x="30423" y="101039"/>
                    </a:lnTo>
                    <a:lnTo>
                      <a:pt x="30756" y="92433"/>
                    </a:lnTo>
                    <a:close/>
                    <a:moveTo>
                      <a:pt x="48736" y="92433"/>
                    </a:moveTo>
                    <a:lnTo>
                      <a:pt x="48502" y="101039"/>
                    </a:lnTo>
                    <a:lnTo>
                      <a:pt x="39696" y="101039"/>
                    </a:lnTo>
                    <a:lnTo>
                      <a:pt x="39996" y="92433"/>
                    </a:lnTo>
                    <a:close/>
                    <a:moveTo>
                      <a:pt x="57942" y="92433"/>
                    </a:moveTo>
                    <a:lnTo>
                      <a:pt x="57742" y="101039"/>
                    </a:lnTo>
                    <a:lnTo>
                      <a:pt x="48936" y="101039"/>
                    </a:lnTo>
                    <a:lnTo>
                      <a:pt x="49203" y="92433"/>
                    </a:lnTo>
                    <a:close/>
                    <a:moveTo>
                      <a:pt x="67182" y="92433"/>
                    </a:moveTo>
                    <a:lnTo>
                      <a:pt x="67049" y="101039"/>
                    </a:lnTo>
                    <a:lnTo>
                      <a:pt x="58242" y="101039"/>
                    </a:lnTo>
                    <a:lnTo>
                      <a:pt x="58409" y="92433"/>
                    </a:lnTo>
                    <a:close/>
                    <a:moveTo>
                      <a:pt x="76389" y="92433"/>
                    </a:moveTo>
                    <a:lnTo>
                      <a:pt x="76289" y="101039"/>
                    </a:lnTo>
                    <a:lnTo>
                      <a:pt x="67516" y="101039"/>
                    </a:lnTo>
                    <a:lnTo>
                      <a:pt x="67616" y="92433"/>
                    </a:lnTo>
                    <a:close/>
                    <a:moveTo>
                      <a:pt x="85595" y="92433"/>
                    </a:moveTo>
                    <a:lnTo>
                      <a:pt x="85562" y="101039"/>
                    </a:lnTo>
                    <a:lnTo>
                      <a:pt x="76756" y="101039"/>
                    </a:lnTo>
                    <a:lnTo>
                      <a:pt x="76856" y="92433"/>
                    </a:lnTo>
                    <a:close/>
                    <a:moveTo>
                      <a:pt x="94802" y="92433"/>
                    </a:moveTo>
                    <a:lnTo>
                      <a:pt x="94869" y="101039"/>
                    </a:lnTo>
                    <a:lnTo>
                      <a:pt x="86062" y="101039"/>
                    </a:lnTo>
                    <a:lnTo>
                      <a:pt x="86062" y="92433"/>
                    </a:lnTo>
                    <a:close/>
                    <a:moveTo>
                      <a:pt x="104042" y="92433"/>
                    </a:moveTo>
                    <a:lnTo>
                      <a:pt x="104109" y="101039"/>
                    </a:lnTo>
                    <a:lnTo>
                      <a:pt x="95302" y="101039"/>
                    </a:lnTo>
                    <a:lnTo>
                      <a:pt x="95269" y="92433"/>
                    </a:lnTo>
                    <a:close/>
                    <a:moveTo>
                      <a:pt x="113248" y="92433"/>
                    </a:moveTo>
                    <a:lnTo>
                      <a:pt x="113382" y="101039"/>
                    </a:lnTo>
                    <a:lnTo>
                      <a:pt x="104576" y="101039"/>
                    </a:lnTo>
                    <a:lnTo>
                      <a:pt x="104475" y="92433"/>
                    </a:lnTo>
                    <a:close/>
                    <a:moveTo>
                      <a:pt x="122455" y="92433"/>
                    </a:moveTo>
                    <a:lnTo>
                      <a:pt x="122655" y="101039"/>
                    </a:lnTo>
                    <a:lnTo>
                      <a:pt x="113882" y="101039"/>
                    </a:lnTo>
                    <a:lnTo>
                      <a:pt x="113715" y="92433"/>
                    </a:lnTo>
                    <a:close/>
                    <a:moveTo>
                      <a:pt x="131662" y="92433"/>
                    </a:moveTo>
                    <a:lnTo>
                      <a:pt x="131928" y="101039"/>
                    </a:lnTo>
                    <a:lnTo>
                      <a:pt x="123122" y="101039"/>
                    </a:lnTo>
                    <a:lnTo>
                      <a:pt x="122922" y="92433"/>
                    </a:lnTo>
                    <a:close/>
                    <a:moveTo>
                      <a:pt x="140901" y="92433"/>
                    </a:moveTo>
                    <a:lnTo>
                      <a:pt x="141168" y="101039"/>
                    </a:lnTo>
                    <a:lnTo>
                      <a:pt x="132395" y="101039"/>
                    </a:lnTo>
                    <a:lnTo>
                      <a:pt x="132129" y="92433"/>
                    </a:lnTo>
                    <a:close/>
                    <a:moveTo>
                      <a:pt x="159281" y="92433"/>
                    </a:moveTo>
                    <a:lnTo>
                      <a:pt x="159682" y="101039"/>
                    </a:lnTo>
                    <a:lnTo>
                      <a:pt x="150909" y="101039"/>
                    </a:lnTo>
                    <a:lnTo>
                      <a:pt x="150508" y="92433"/>
                    </a:lnTo>
                    <a:close/>
                    <a:moveTo>
                      <a:pt x="168521" y="92433"/>
                    </a:moveTo>
                    <a:lnTo>
                      <a:pt x="168988" y="101039"/>
                    </a:lnTo>
                    <a:lnTo>
                      <a:pt x="160182" y="101039"/>
                    </a:lnTo>
                    <a:lnTo>
                      <a:pt x="159782" y="92433"/>
                    </a:lnTo>
                    <a:close/>
                    <a:moveTo>
                      <a:pt x="177761" y="92433"/>
                    </a:moveTo>
                    <a:lnTo>
                      <a:pt x="178295" y="101039"/>
                    </a:lnTo>
                    <a:lnTo>
                      <a:pt x="169455" y="101039"/>
                    </a:lnTo>
                    <a:lnTo>
                      <a:pt x="168988" y="92433"/>
                    </a:lnTo>
                    <a:close/>
                    <a:moveTo>
                      <a:pt x="11409" y="101439"/>
                    </a:moveTo>
                    <a:lnTo>
                      <a:pt x="10975" y="110112"/>
                    </a:lnTo>
                    <a:lnTo>
                      <a:pt x="2036" y="110112"/>
                    </a:lnTo>
                    <a:lnTo>
                      <a:pt x="2569" y="101439"/>
                    </a:lnTo>
                    <a:close/>
                    <a:moveTo>
                      <a:pt x="20916" y="101439"/>
                    </a:moveTo>
                    <a:lnTo>
                      <a:pt x="20516" y="110112"/>
                    </a:lnTo>
                    <a:lnTo>
                      <a:pt x="11376" y="110112"/>
                    </a:lnTo>
                    <a:lnTo>
                      <a:pt x="11843" y="101439"/>
                    </a:lnTo>
                    <a:close/>
                    <a:moveTo>
                      <a:pt x="29922" y="101439"/>
                    </a:moveTo>
                    <a:lnTo>
                      <a:pt x="29555" y="110112"/>
                    </a:lnTo>
                    <a:lnTo>
                      <a:pt x="20716" y="110112"/>
                    </a:lnTo>
                    <a:lnTo>
                      <a:pt x="21149" y="101439"/>
                    </a:lnTo>
                    <a:close/>
                    <a:moveTo>
                      <a:pt x="39229" y="101439"/>
                    </a:moveTo>
                    <a:lnTo>
                      <a:pt x="38929" y="110112"/>
                    </a:lnTo>
                    <a:lnTo>
                      <a:pt x="30056" y="110112"/>
                    </a:lnTo>
                    <a:lnTo>
                      <a:pt x="30423" y="101439"/>
                    </a:lnTo>
                    <a:close/>
                    <a:moveTo>
                      <a:pt x="48469" y="101439"/>
                    </a:moveTo>
                    <a:lnTo>
                      <a:pt x="48235" y="110112"/>
                    </a:lnTo>
                    <a:lnTo>
                      <a:pt x="39362" y="110112"/>
                    </a:lnTo>
                    <a:lnTo>
                      <a:pt x="39629" y="101439"/>
                    </a:lnTo>
                    <a:close/>
                    <a:moveTo>
                      <a:pt x="57775" y="101439"/>
                    </a:moveTo>
                    <a:lnTo>
                      <a:pt x="57575" y="110112"/>
                    </a:lnTo>
                    <a:lnTo>
                      <a:pt x="48702" y="110112"/>
                    </a:lnTo>
                    <a:lnTo>
                      <a:pt x="48936" y="101439"/>
                    </a:lnTo>
                    <a:close/>
                    <a:moveTo>
                      <a:pt x="67049" y="101439"/>
                    </a:moveTo>
                    <a:lnTo>
                      <a:pt x="66915" y="110112"/>
                    </a:lnTo>
                    <a:lnTo>
                      <a:pt x="58042" y="110112"/>
                    </a:lnTo>
                    <a:lnTo>
                      <a:pt x="58209" y="101439"/>
                    </a:lnTo>
                    <a:close/>
                    <a:moveTo>
                      <a:pt x="76289" y="101439"/>
                    </a:moveTo>
                    <a:lnTo>
                      <a:pt x="76222" y="110112"/>
                    </a:lnTo>
                    <a:lnTo>
                      <a:pt x="67349" y="110112"/>
                    </a:lnTo>
                    <a:lnTo>
                      <a:pt x="67449" y="101439"/>
                    </a:lnTo>
                    <a:close/>
                    <a:moveTo>
                      <a:pt x="85595" y="101439"/>
                    </a:moveTo>
                    <a:lnTo>
                      <a:pt x="85562" y="110112"/>
                    </a:lnTo>
                    <a:lnTo>
                      <a:pt x="76689" y="110112"/>
                    </a:lnTo>
                    <a:lnTo>
                      <a:pt x="76756" y="101439"/>
                    </a:lnTo>
                    <a:close/>
                    <a:moveTo>
                      <a:pt x="94869" y="101439"/>
                    </a:moveTo>
                    <a:lnTo>
                      <a:pt x="94902" y="110112"/>
                    </a:lnTo>
                    <a:lnTo>
                      <a:pt x="86029" y="110112"/>
                    </a:lnTo>
                    <a:lnTo>
                      <a:pt x="86029" y="101439"/>
                    </a:lnTo>
                    <a:close/>
                    <a:moveTo>
                      <a:pt x="104142" y="101439"/>
                    </a:moveTo>
                    <a:lnTo>
                      <a:pt x="104242" y="110112"/>
                    </a:lnTo>
                    <a:lnTo>
                      <a:pt x="95336" y="110112"/>
                    </a:lnTo>
                    <a:lnTo>
                      <a:pt x="95302" y="101439"/>
                    </a:lnTo>
                    <a:close/>
                    <a:moveTo>
                      <a:pt x="113415" y="101439"/>
                    </a:moveTo>
                    <a:lnTo>
                      <a:pt x="113515" y="110112"/>
                    </a:lnTo>
                    <a:lnTo>
                      <a:pt x="104642" y="110112"/>
                    </a:lnTo>
                    <a:lnTo>
                      <a:pt x="104576" y="101439"/>
                    </a:lnTo>
                    <a:close/>
                    <a:moveTo>
                      <a:pt x="122655" y="101439"/>
                    </a:moveTo>
                    <a:lnTo>
                      <a:pt x="122889" y="110112"/>
                    </a:lnTo>
                    <a:lnTo>
                      <a:pt x="113982" y="110112"/>
                    </a:lnTo>
                    <a:lnTo>
                      <a:pt x="113815" y="101439"/>
                    </a:lnTo>
                    <a:close/>
                    <a:moveTo>
                      <a:pt x="131962" y="101439"/>
                    </a:moveTo>
                    <a:lnTo>
                      <a:pt x="132229" y="110112"/>
                    </a:lnTo>
                    <a:lnTo>
                      <a:pt x="123322" y="110112"/>
                    </a:lnTo>
                    <a:lnTo>
                      <a:pt x="123122" y="101439"/>
                    </a:lnTo>
                    <a:close/>
                    <a:moveTo>
                      <a:pt x="141235" y="101439"/>
                    </a:moveTo>
                    <a:lnTo>
                      <a:pt x="141502" y="110112"/>
                    </a:lnTo>
                    <a:lnTo>
                      <a:pt x="132629" y="110112"/>
                    </a:lnTo>
                    <a:lnTo>
                      <a:pt x="132395" y="101439"/>
                    </a:lnTo>
                    <a:close/>
                    <a:moveTo>
                      <a:pt x="150475" y="101439"/>
                    </a:moveTo>
                    <a:lnTo>
                      <a:pt x="150842" y="110112"/>
                    </a:lnTo>
                    <a:lnTo>
                      <a:pt x="141969" y="110112"/>
                    </a:lnTo>
                    <a:lnTo>
                      <a:pt x="141635" y="101439"/>
                    </a:lnTo>
                    <a:close/>
                    <a:moveTo>
                      <a:pt x="159682" y="101439"/>
                    </a:moveTo>
                    <a:lnTo>
                      <a:pt x="160115" y="110112"/>
                    </a:lnTo>
                    <a:lnTo>
                      <a:pt x="151276" y="110112"/>
                    </a:lnTo>
                    <a:lnTo>
                      <a:pt x="150909" y="101439"/>
                    </a:lnTo>
                    <a:close/>
                    <a:moveTo>
                      <a:pt x="169022" y="101439"/>
                    </a:moveTo>
                    <a:lnTo>
                      <a:pt x="169489" y="110112"/>
                    </a:lnTo>
                    <a:lnTo>
                      <a:pt x="160616" y="110112"/>
                    </a:lnTo>
                    <a:lnTo>
                      <a:pt x="160182" y="101439"/>
                    </a:lnTo>
                    <a:close/>
                    <a:moveTo>
                      <a:pt x="178328" y="101439"/>
                    </a:moveTo>
                    <a:lnTo>
                      <a:pt x="178829" y="110112"/>
                    </a:lnTo>
                    <a:lnTo>
                      <a:pt x="169956" y="110112"/>
                    </a:lnTo>
                    <a:lnTo>
                      <a:pt x="169489" y="101439"/>
                    </a:lnTo>
                    <a:close/>
                    <a:moveTo>
                      <a:pt x="10909" y="110579"/>
                    </a:moveTo>
                    <a:lnTo>
                      <a:pt x="10408" y="119386"/>
                    </a:lnTo>
                    <a:lnTo>
                      <a:pt x="1502" y="119386"/>
                    </a:lnTo>
                    <a:lnTo>
                      <a:pt x="2036" y="110579"/>
                    </a:lnTo>
                    <a:close/>
                    <a:moveTo>
                      <a:pt x="20215" y="110579"/>
                    </a:moveTo>
                    <a:lnTo>
                      <a:pt x="19782" y="119386"/>
                    </a:lnTo>
                    <a:lnTo>
                      <a:pt x="10875" y="119386"/>
                    </a:lnTo>
                    <a:lnTo>
                      <a:pt x="11342" y="110579"/>
                    </a:lnTo>
                    <a:close/>
                    <a:moveTo>
                      <a:pt x="29555" y="110579"/>
                    </a:moveTo>
                    <a:lnTo>
                      <a:pt x="29188" y="119386"/>
                    </a:lnTo>
                    <a:lnTo>
                      <a:pt x="20249" y="119386"/>
                    </a:lnTo>
                    <a:lnTo>
                      <a:pt x="20682" y="110579"/>
                    </a:lnTo>
                    <a:close/>
                    <a:moveTo>
                      <a:pt x="38895" y="110579"/>
                    </a:moveTo>
                    <a:lnTo>
                      <a:pt x="38562" y="119386"/>
                    </a:lnTo>
                    <a:lnTo>
                      <a:pt x="29622" y="119386"/>
                    </a:lnTo>
                    <a:lnTo>
                      <a:pt x="30022" y="110579"/>
                    </a:lnTo>
                    <a:close/>
                    <a:moveTo>
                      <a:pt x="48235" y="110579"/>
                    </a:moveTo>
                    <a:lnTo>
                      <a:pt x="48002" y="119386"/>
                    </a:lnTo>
                    <a:lnTo>
                      <a:pt x="39062" y="119386"/>
                    </a:lnTo>
                    <a:lnTo>
                      <a:pt x="39362" y="110579"/>
                    </a:lnTo>
                    <a:close/>
                    <a:moveTo>
                      <a:pt x="57542" y="110579"/>
                    </a:moveTo>
                    <a:lnTo>
                      <a:pt x="57342" y="119386"/>
                    </a:lnTo>
                    <a:lnTo>
                      <a:pt x="48402" y="119386"/>
                    </a:lnTo>
                    <a:lnTo>
                      <a:pt x="48669" y="110579"/>
                    </a:lnTo>
                    <a:close/>
                    <a:moveTo>
                      <a:pt x="66882" y="110579"/>
                    </a:moveTo>
                    <a:lnTo>
                      <a:pt x="66749" y="119386"/>
                    </a:lnTo>
                    <a:lnTo>
                      <a:pt x="57842" y="119386"/>
                    </a:lnTo>
                    <a:lnTo>
                      <a:pt x="58009" y="110579"/>
                    </a:lnTo>
                    <a:close/>
                    <a:moveTo>
                      <a:pt x="76222" y="110579"/>
                    </a:moveTo>
                    <a:lnTo>
                      <a:pt x="76122" y="119386"/>
                    </a:lnTo>
                    <a:lnTo>
                      <a:pt x="67216" y="119386"/>
                    </a:lnTo>
                    <a:lnTo>
                      <a:pt x="67349" y="110579"/>
                    </a:lnTo>
                    <a:close/>
                    <a:moveTo>
                      <a:pt x="85562" y="110579"/>
                    </a:moveTo>
                    <a:lnTo>
                      <a:pt x="85529" y="119386"/>
                    </a:lnTo>
                    <a:lnTo>
                      <a:pt x="76589" y="119386"/>
                    </a:lnTo>
                    <a:lnTo>
                      <a:pt x="76689" y="110579"/>
                    </a:lnTo>
                    <a:close/>
                    <a:moveTo>
                      <a:pt x="94869" y="110579"/>
                    </a:moveTo>
                    <a:lnTo>
                      <a:pt x="94902" y="119386"/>
                    </a:lnTo>
                    <a:lnTo>
                      <a:pt x="85962" y="119386"/>
                    </a:lnTo>
                    <a:lnTo>
                      <a:pt x="85962" y="110579"/>
                    </a:lnTo>
                    <a:close/>
                    <a:moveTo>
                      <a:pt x="104209" y="110579"/>
                    </a:moveTo>
                    <a:lnTo>
                      <a:pt x="104275" y="119386"/>
                    </a:lnTo>
                    <a:lnTo>
                      <a:pt x="95369" y="119386"/>
                    </a:lnTo>
                    <a:lnTo>
                      <a:pt x="95302" y="110579"/>
                    </a:lnTo>
                    <a:close/>
                    <a:moveTo>
                      <a:pt x="113549" y="110579"/>
                    </a:moveTo>
                    <a:lnTo>
                      <a:pt x="113649" y="119386"/>
                    </a:lnTo>
                    <a:lnTo>
                      <a:pt x="104742" y="119386"/>
                    </a:lnTo>
                    <a:lnTo>
                      <a:pt x="104642" y="110579"/>
                    </a:lnTo>
                    <a:close/>
                    <a:moveTo>
                      <a:pt x="122889" y="110579"/>
                    </a:moveTo>
                    <a:lnTo>
                      <a:pt x="123089" y="119386"/>
                    </a:lnTo>
                    <a:lnTo>
                      <a:pt x="114149" y="119386"/>
                    </a:lnTo>
                    <a:lnTo>
                      <a:pt x="113982" y="110579"/>
                    </a:lnTo>
                    <a:close/>
                    <a:moveTo>
                      <a:pt x="132229" y="110579"/>
                    </a:moveTo>
                    <a:lnTo>
                      <a:pt x="132462" y="119386"/>
                    </a:lnTo>
                    <a:lnTo>
                      <a:pt x="123556" y="119386"/>
                    </a:lnTo>
                    <a:lnTo>
                      <a:pt x="123322" y="110579"/>
                    </a:lnTo>
                    <a:close/>
                    <a:moveTo>
                      <a:pt x="141502" y="110579"/>
                    </a:moveTo>
                    <a:lnTo>
                      <a:pt x="141802" y="119386"/>
                    </a:lnTo>
                    <a:lnTo>
                      <a:pt x="132896" y="119386"/>
                    </a:lnTo>
                    <a:lnTo>
                      <a:pt x="132629" y="110579"/>
                    </a:lnTo>
                    <a:close/>
                    <a:moveTo>
                      <a:pt x="150842" y="110579"/>
                    </a:moveTo>
                    <a:lnTo>
                      <a:pt x="151242" y="119386"/>
                    </a:lnTo>
                    <a:lnTo>
                      <a:pt x="142302" y="119386"/>
                    </a:lnTo>
                    <a:lnTo>
                      <a:pt x="141969" y="110579"/>
                    </a:lnTo>
                    <a:close/>
                    <a:moveTo>
                      <a:pt x="160182" y="110579"/>
                    </a:moveTo>
                    <a:lnTo>
                      <a:pt x="160616" y="119386"/>
                    </a:lnTo>
                    <a:lnTo>
                      <a:pt x="151676" y="119386"/>
                    </a:lnTo>
                    <a:lnTo>
                      <a:pt x="151309" y="110579"/>
                    </a:lnTo>
                    <a:close/>
                    <a:moveTo>
                      <a:pt x="169522" y="110579"/>
                    </a:moveTo>
                    <a:lnTo>
                      <a:pt x="169989" y="119386"/>
                    </a:lnTo>
                    <a:lnTo>
                      <a:pt x="161083" y="119386"/>
                    </a:lnTo>
                    <a:lnTo>
                      <a:pt x="160649" y="110579"/>
                    </a:lnTo>
                    <a:close/>
                    <a:moveTo>
                      <a:pt x="178829" y="110579"/>
                    </a:moveTo>
                    <a:lnTo>
                      <a:pt x="179362" y="119386"/>
                    </a:lnTo>
                    <a:lnTo>
                      <a:pt x="170456" y="119386"/>
                    </a:lnTo>
                    <a:lnTo>
                      <a:pt x="169989" y="110579"/>
                    </a:lnTo>
                    <a:close/>
                    <a:moveTo>
                      <a:pt x="169989" y="119819"/>
                    </a:moveTo>
                    <a:lnTo>
                      <a:pt x="170456" y="128726"/>
                    </a:lnTo>
                    <a:lnTo>
                      <a:pt x="161483" y="128726"/>
                    </a:lnTo>
                    <a:lnTo>
                      <a:pt x="161083" y="119819"/>
                    </a:lnTo>
                    <a:close/>
                    <a:moveTo>
                      <a:pt x="179396" y="119786"/>
                    </a:moveTo>
                    <a:lnTo>
                      <a:pt x="179963" y="128726"/>
                    </a:lnTo>
                    <a:lnTo>
                      <a:pt x="170956" y="128726"/>
                    </a:lnTo>
                    <a:lnTo>
                      <a:pt x="170489" y="119786"/>
                    </a:lnTo>
                    <a:close/>
                    <a:moveTo>
                      <a:pt x="10375" y="119819"/>
                    </a:moveTo>
                    <a:lnTo>
                      <a:pt x="9875" y="128759"/>
                    </a:lnTo>
                    <a:lnTo>
                      <a:pt x="902" y="128759"/>
                    </a:lnTo>
                    <a:lnTo>
                      <a:pt x="1502" y="119819"/>
                    </a:lnTo>
                    <a:close/>
                    <a:moveTo>
                      <a:pt x="19782" y="119819"/>
                    </a:moveTo>
                    <a:lnTo>
                      <a:pt x="19381" y="128759"/>
                    </a:lnTo>
                    <a:lnTo>
                      <a:pt x="10375" y="128759"/>
                    </a:lnTo>
                    <a:lnTo>
                      <a:pt x="10875" y="119819"/>
                    </a:lnTo>
                    <a:close/>
                    <a:moveTo>
                      <a:pt x="29188" y="119819"/>
                    </a:moveTo>
                    <a:lnTo>
                      <a:pt x="28788" y="128759"/>
                    </a:lnTo>
                    <a:lnTo>
                      <a:pt x="19782" y="128759"/>
                    </a:lnTo>
                    <a:lnTo>
                      <a:pt x="20249" y="119819"/>
                    </a:lnTo>
                    <a:close/>
                    <a:moveTo>
                      <a:pt x="38562" y="119819"/>
                    </a:moveTo>
                    <a:lnTo>
                      <a:pt x="38228" y="128759"/>
                    </a:lnTo>
                    <a:lnTo>
                      <a:pt x="29222" y="128759"/>
                    </a:lnTo>
                    <a:lnTo>
                      <a:pt x="29655" y="119819"/>
                    </a:lnTo>
                    <a:close/>
                    <a:moveTo>
                      <a:pt x="47935" y="119819"/>
                    </a:moveTo>
                    <a:lnTo>
                      <a:pt x="47702" y="128759"/>
                    </a:lnTo>
                    <a:lnTo>
                      <a:pt x="38729" y="128759"/>
                    </a:lnTo>
                    <a:lnTo>
                      <a:pt x="39029" y="119819"/>
                    </a:lnTo>
                    <a:close/>
                    <a:moveTo>
                      <a:pt x="57342" y="119819"/>
                    </a:moveTo>
                    <a:lnTo>
                      <a:pt x="57108" y="128759"/>
                    </a:lnTo>
                    <a:lnTo>
                      <a:pt x="48102" y="128759"/>
                    </a:lnTo>
                    <a:lnTo>
                      <a:pt x="48402" y="119819"/>
                    </a:lnTo>
                    <a:close/>
                    <a:moveTo>
                      <a:pt x="66715" y="119819"/>
                    </a:moveTo>
                    <a:lnTo>
                      <a:pt x="66548" y="128759"/>
                    </a:lnTo>
                    <a:lnTo>
                      <a:pt x="57542" y="128759"/>
                    </a:lnTo>
                    <a:lnTo>
                      <a:pt x="57775" y="119819"/>
                    </a:lnTo>
                    <a:close/>
                    <a:moveTo>
                      <a:pt x="76122" y="119819"/>
                    </a:moveTo>
                    <a:lnTo>
                      <a:pt x="76055" y="128759"/>
                    </a:lnTo>
                    <a:lnTo>
                      <a:pt x="67049" y="128759"/>
                    </a:lnTo>
                    <a:lnTo>
                      <a:pt x="67216" y="119819"/>
                    </a:lnTo>
                    <a:close/>
                    <a:moveTo>
                      <a:pt x="85529" y="119819"/>
                    </a:moveTo>
                    <a:lnTo>
                      <a:pt x="85462" y="128759"/>
                    </a:lnTo>
                    <a:lnTo>
                      <a:pt x="76522" y="128759"/>
                    </a:lnTo>
                    <a:lnTo>
                      <a:pt x="76589" y="119819"/>
                    </a:lnTo>
                    <a:close/>
                    <a:moveTo>
                      <a:pt x="94902" y="119819"/>
                    </a:moveTo>
                    <a:lnTo>
                      <a:pt x="94935" y="128759"/>
                    </a:lnTo>
                    <a:lnTo>
                      <a:pt x="85929" y="128759"/>
                    </a:lnTo>
                    <a:lnTo>
                      <a:pt x="85962" y="119819"/>
                    </a:lnTo>
                    <a:close/>
                    <a:moveTo>
                      <a:pt x="104275" y="119819"/>
                    </a:moveTo>
                    <a:lnTo>
                      <a:pt x="104342" y="128759"/>
                    </a:lnTo>
                    <a:lnTo>
                      <a:pt x="95336" y="128759"/>
                    </a:lnTo>
                    <a:lnTo>
                      <a:pt x="95369" y="119819"/>
                    </a:lnTo>
                    <a:close/>
                    <a:moveTo>
                      <a:pt x="113649" y="119819"/>
                    </a:moveTo>
                    <a:lnTo>
                      <a:pt x="113782" y="128759"/>
                    </a:lnTo>
                    <a:lnTo>
                      <a:pt x="104776" y="128759"/>
                    </a:lnTo>
                    <a:lnTo>
                      <a:pt x="104742" y="119819"/>
                    </a:lnTo>
                    <a:close/>
                    <a:moveTo>
                      <a:pt x="123055" y="119819"/>
                    </a:moveTo>
                    <a:lnTo>
                      <a:pt x="123256" y="128759"/>
                    </a:lnTo>
                    <a:lnTo>
                      <a:pt x="114282" y="128759"/>
                    </a:lnTo>
                    <a:lnTo>
                      <a:pt x="114116" y="119819"/>
                    </a:lnTo>
                    <a:close/>
                    <a:moveTo>
                      <a:pt x="132462" y="119819"/>
                    </a:moveTo>
                    <a:lnTo>
                      <a:pt x="132729" y="128759"/>
                    </a:lnTo>
                    <a:lnTo>
                      <a:pt x="123689" y="128759"/>
                    </a:lnTo>
                    <a:lnTo>
                      <a:pt x="123556" y="119819"/>
                    </a:lnTo>
                    <a:close/>
                    <a:moveTo>
                      <a:pt x="141835" y="119819"/>
                    </a:moveTo>
                    <a:lnTo>
                      <a:pt x="142136" y="128759"/>
                    </a:lnTo>
                    <a:lnTo>
                      <a:pt x="133163" y="128759"/>
                    </a:lnTo>
                    <a:lnTo>
                      <a:pt x="132929" y="119819"/>
                    </a:lnTo>
                    <a:close/>
                    <a:moveTo>
                      <a:pt x="151209" y="119819"/>
                    </a:moveTo>
                    <a:lnTo>
                      <a:pt x="151609" y="128759"/>
                    </a:lnTo>
                    <a:lnTo>
                      <a:pt x="142603" y="128759"/>
                    </a:lnTo>
                    <a:lnTo>
                      <a:pt x="142302" y="119819"/>
                    </a:lnTo>
                    <a:close/>
                    <a:moveTo>
                      <a:pt x="160616" y="119819"/>
                    </a:moveTo>
                    <a:lnTo>
                      <a:pt x="161016" y="128759"/>
                    </a:lnTo>
                    <a:lnTo>
                      <a:pt x="152043" y="128759"/>
                    </a:lnTo>
                    <a:lnTo>
                      <a:pt x="151676" y="119819"/>
                    </a:lnTo>
                    <a:close/>
                    <a:moveTo>
                      <a:pt x="16913" y="0"/>
                    </a:moveTo>
                    <a:lnTo>
                      <a:pt x="16513" y="7706"/>
                    </a:lnTo>
                    <a:lnTo>
                      <a:pt x="8240" y="7706"/>
                    </a:lnTo>
                    <a:lnTo>
                      <a:pt x="8707" y="34"/>
                    </a:lnTo>
                    <a:lnTo>
                      <a:pt x="8307" y="34"/>
                    </a:lnTo>
                    <a:lnTo>
                      <a:pt x="7840" y="7706"/>
                    </a:lnTo>
                    <a:lnTo>
                      <a:pt x="7473" y="7706"/>
                    </a:lnTo>
                    <a:lnTo>
                      <a:pt x="7473" y="8073"/>
                    </a:lnTo>
                    <a:lnTo>
                      <a:pt x="7840" y="8073"/>
                    </a:lnTo>
                    <a:lnTo>
                      <a:pt x="7373" y="15678"/>
                    </a:lnTo>
                    <a:lnTo>
                      <a:pt x="7006" y="15678"/>
                    </a:lnTo>
                    <a:lnTo>
                      <a:pt x="6973" y="16045"/>
                    </a:lnTo>
                    <a:lnTo>
                      <a:pt x="7339" y="16045"/>
                    </a:lnTo>
                    <a:lnTo>
                      <a:pt x="6872" y="23717"/>
                    </a:lnTo>
                    <a:lnTo>
                      <a:pt x="6506" y="23717"/>
                    </a:lnTo>
                    <a:lnTo>
                      <a:pt x="6439" y="24084"/>
                    </a:lnTo>
                    <a:lnTo>
                      <a:pt x="6839" y="24084"/>
                    </a:lnTo>
                    <a:lnTo>
                      <a:pt x="6372" y="31856"/>
                    </a:lnTo>
                    <a:lnTo>
                      <a:pt x="6005" y="31856"/>
                    </a:lnTo>
                    <a:lnTo>
                      <a:pt x="5938" y="32257"/>
                    </a:lnTo>
                    <a:lnTo>
                      <a:pt x="6339" y="32257"/>
                    </a:lnTo>
                    <a:lnTo>
                      <a:pt x="5872" y="40229"/>
                    </a:lnTo>
                    <a:lnTo>
                      <a:pt x="5505" y="40229"/>
                    </a:lnTo>
                    <a:lnTo>
                      <a:pt x="5471" y="40663"/>
                    </a:lnTo>
                    <a:lnTo>
                      <a:pt x="5838" y="40663"/>
                    </a:lnTo>
                    <a:lnTo>
                      <a:pt x="5338" y="48602"/>
                    </a:lnTo>
                    <a:lnTo>
                      <a:pt x="4971" y="48602"/>
                    </a:lnTo>
                    <a:lnTo>
                      <a:pt x="4904" y="49035"/>
                    </a:lnTo>
                    <a:lnTo>
                      <a:pt x="5338" y="49035"/>
                    </a:lnTo>
                    <a:lnTo>
                      <a:pt x="4838" y="57074"/>
                    </a:lnTo>
                    <a:lnTo>
                      <a:pt x="4404" y="57074"/>
                    </a:lnTo>
                    <a:lnTo>
                      <a:pt x="4371" y="57508"/>
                    </a:lnTo>
                    <a:lnTo>
                      <a:pt x="4771" y="57508"/>
                    </a:lnTo>
                    <a:lnTo>
                      <a:pt x="4271" y="65681"/>
                    </a:lnTo>
                    <a:lnTo>
                      <a:pt x="3870" y="65681"/>
                    </a:lnTo>
                    <a:lnTo>
                      <a:pt x="3837" y="66081"/>
                    </a:lnTo>
                    <a:lnTo>
                      <a:pt x="4237" y="66081"/>
                    </a:lnTo>
                    <a:lnTo>
                      <a:pt x="3737" y="74353"/>
                    </a:lnTo>
                    <a:lnTo>
                      <a:pt x="3337" y="74353"/>
                    </a:lnTo>
                    <a:lnTo>
                      <a:pt x="3270" y="74754"/>
                    </a:lnTo>
                    <a:lnTo>
                      <a:pt x="3704" y="74754"/>
                    </a:lnTo>
                    <a:lnTo>
                      <a:pt x="3203" y="83126"/>
                    </a:lnTo>
                    <a:lnTo>
                      <a:pt x="2770" y="83126"/>
                    </a:lnTo>
                    <a:lnTo>
                      <a:pt x="2736" y="83560"/>
                    </a:lnTo>
                    <a:lnTo>
                      <a:pt x="3170" y="83560"/>
                    </a:lnTo>
                    <a:lnTo>
                      <a:pt x="2669" y="92033"/>
                    </a:lnTo>
                    <a:lnTo>
                      <a:pt x="2236" y="92033"/>
                    </a:lnTo>
                    <a:lnTo>
                      <a:pt x="2202" y="92433"/>
                    </a:lnTo>
                    <a:lnTo>
                      <a:pt x="2603" y="92433"/>
                    </a:lnTo>
                    <a:lnTo>
                      <a:pt x="2069" y="101039"/>
                    </a:lnTo>
                    <a:lnTo>
                      <a:pt x="1669" y="101039"/>
                    </a:lnTo>
                    <a:lnTo>
                      <a:pt x="1602" y="101439"/>
                    </a:lnTo>
                    <a:lnTo>
                      <a:pt x="2036" y="101439"/>
                    </a:lnTo>
                    <a:lnTo>
                      <a:pt x="1635" y="110112"/>
                    </a:lnTo>
                    <a:lnTo>
                      <a:pt x="1202" y="110112"/>
                    </a:lnTo>
                    <a:lnTo>
                      <a:pt x="1168" y="110579"/>
                    </a:lnTo>
                    <a:lnTo>
                      <a:pt x="1569" y="110579"/>
                    </a:lnTo>
                    <a:lnTo>
                      <a:pt x="1035" y="119386"/>
                    </a:lnTo>
                    <a:lnTo>
                      <a:pt x="635" y="119386"/>
                    </a:lnTo>
                    <a:lnTo>
                      <a:pt x="568" y="119819"/>
                    </a:lnTo>
                    <a:lnTo>
                      <a:pt x="1002" y="119819"/>
                    </a:lnTo>
                    <a:lnTo>
                      <a:pt x="468" y="128759"/>
                    </a:lnTo>
                    <a:lnTo>
                      <a:pt x="34" y="128759"/>
                    </a:lnTo>
                    <a:lnTo>
                      <a:pt x="1" y="129226"/>
                    </a:lnTo>
                    <a:lnTo>
                      <a:pt x="180797" y="129226"/>
                    </a:lnTo>
                    <a:lnTo>
                      <a:pt x="180763" y="128759"/>
                    </a:lnTo>
                    <a:lnTo>
                      <a:pt x="180363" y="128759"/>
                    </a:lnTo>
                    <a:lnTo>
                      <a:pt x="179829" y="119819"/>
                    </a:lnTo>
                    <a:lnTo>
                      <a:pt x="180196" y="119819"/>
                    </a:lnTo>
                    <a:lnTo>
                      <a:pt x="180163" y="119386"/>
                    </a:lnTo>
                    <a:lnTo>
                      <a:pt x="179796" y="119386"/>
                    </a:lnTo>
                    <a:lnTo>
                      <a:pt x="179262" y="110579"/>
                    </a:lnTo>
                    <a:lnTo>
                      <a:pt x="179629" y="110579"/>
                    </a:lnTo>
                    <a:lnTo>
                      <a:pt x="179562" y="110112"/>
                    </a:lnTo>
                    <a:lnTo>
                      <a:pt x="179262" y="110112"/>
                    </a:lnTo>
                    <a:lnTo>
                      <a:pt x="178695" y="101439"/>
                    </a:lnTo>
                    <a:lnTo>
                      <a:pt x="179095" y="101439"/>
                    </a:lnTo>
                    <a:lnTo>
                      <a:pt x="179029" y="101039"/>
                    </a:lnTo>
                    <a:lnTo>
                      <a:pt x="178662" y="101039"/>
                    </a:lnTo>
                    <a:lnTo>
                      <a:pt x="178128" y="92433"/>
                    </a:lnTo>
                    <a:lnTo>
                      <a:pt x="178495" y="92433"/>
                    </a:lnTo>
                    <a:lnTo>
                      <a:pt x="178462" y="92033"/>
                    </a:lnTo>
                    <a:lnTo>
                      <a:pt x="178061" y="92033"/>
                    </a:lnTo>
                    <a:lnTo>
                      <a:pt x="177561" y="83560"/>
                    </a:lnTo>
                    <a:lnTo>
                      <a:pt x="177895" y="83560"/>
                    </a:lnTo>
                    <a:lnTo>
                      <a:pt x="177861" y="83126"/>
                    </a:lnTo>
                    <a:lnTo>
                      <a:pt x="177494" y="83126"/>
                    </a:lnTo>
                    <a:lnTo>
                      <a:pt x="176994" y="74754"/>
                    </a:lnTo>
                    <a:lnTo>
                      <a:pt x="177361" y="74754"/>
                    </a:lnTo>
                    <a:lnTo>
                      <a:pt x="177328" y="74353"/>
                    </a:lnTo>
                    <a:lnTo>
                      <a:pt x="176961" y="74353"/>
                    </a:lnTo>
                    <a:lnTo>
                      <a:pt x="176460" y="66081"/>
                    </a:lnTo>
                    <a:lnTo>
                      <a:pt x="176827" y="66081"/>
                    </a:lnTo>
                    <a:lnTo>
                      <a:pt x="176794" y="65647"/>
                    </a:lnTo>
                    <a:lnTo>
                      <a:pt x="176394" y="65647"/>
                    </a:lnTo>
                    <a:lnTo>
                      <a:pt x="175893" y="57475"/>
                    </a:lnTo>
                    <a:lnTo>
                      <a:pt x="176293" y="57475"/>
                    </a:lnTo>
                    <a:lnTo>
                      <a:pt x="176227" y="57074"/>
                    </a:lnTo>
                    <a:lnTo>
                      <a:pt x="175860" y="57074"/>
                    </a:lnTo>
                    <a:lnTo>
                      <a:pt x="175359" y="48969"/>
                    </a:lnTo>
                    <a:lnTo>
                      <a:pt x="175726" y="48969"/>
                    </a:lnTo>
                    <a:lnTo>
                      <a:pt x="175693" y="48568"/>
                    </a:lnTo>
                    <a:lnTo>
                      <a:pt x="175326" y="48568"/>
                    </a:lnTo>
                    <a:lnTo>
                      <a:pt x="174826" y="40596"/>
                    </a:lnTo>
                    <a:lnTo>
                      <a:pt x="175159" y="40596"/>
                    </a:lnTo>
                    <a:lnTo>
                      <a:pt x="175126" y="40196"/>
                    </a:lnTo>
                    <a:lnTo>
                      <a:pt x="174792" y="40196"/>
                    </a:lnTo>
                    <a:lnTo>
                      <a:pt x="174325" y="32290"/>
                    </a:lnTo>
                    <a:lnTo>
                      <a:pt x="174659" y="32290"/>
                    </a:lnTo>
                    <a:lnTo>
                      <a:pt x="174659" y="31890"/>
                    </a:lnTo>
                    <a:lnTo>
                      <a:pt x="174325" y="31890"/>
                    </a:lnTo>
                    <a:lnTo>
                      <a:pt x="173858" y="24117"/>
                    </a:lnTo>
                    <a:lnTo>
                      <a:pt x="174192" y="24117"/>
                    </a:lnTo>
                    <a:lnTo>
                      <a:pt x="174192" y="23751"/>
                    </a:lnTo>
                    <a:lnTo>
                      <a:pt x="173858" y="23751"/>
                    </a:lnTo>
                    <a:lnTo>
                      <a:pt x="173391" y="16078"/>
                    </a:lnTo>
                    <a:lnTo>
                      <a:pt x="173725" y="16078"/>
                    </a:lnTo>
                    <a:lnTo>
                      <a:pt x="173692" y="15711"/>
                    </a:lnTo>
                    <a:lnTo>
                      <a:pt x="173358" y="15711"/>
                    </a:lnTo>
                    <a:lnTo>
                      <a:pt x="172858" y="8206"/>
                    </a:lnTo>
                    <a:lnTo>
                      <a:pt x="173425" y="8206"/>
                    </a:lnTo>
                    <a:lnTo>
                      <a:pt x="173425" y="8139"/>
                    </a:lnTo>
                    <a:lnTo>
                      <a:pt x="173358" y="7739"/>
                    </a:lnTo>
                    <a:lnTo>
                      <a:pt x="173024" y="7739"/>
                    </a:lnTo>
                    <a:lnTo>
                      <a:pt x="172591" y="34"/>
                    </a:lnTo>
                    <a:lnTo>
                      <a:pt x="172157" y="34"/>
                    </a:lnTo>
                    <a:lnTo>
                      <a:pt x="172624" y="7706"/>
                    </a:lnTo>
                    <a:lnTo>
                      <a:pt x="164352" y="7706"/>
                    </a:lnTo>
                    <a:lnTo>
                      <a:pt x="163951" y="0"/>
                    </a:lnTo>
                    <a:lnTo>
                      <a:pt x="163518" y="0"/>
                    </a:lnTo>
                    <a:lnTo>
                      <a:pt x="163951" y="7706"/>
                    </a:lnTo>
                    <a:lnTo>
                      <a:pt x="155679" y="7706"/>
                    </a:lnTo>
                    <a:lnTo>
                      <a:pt x="155312" y="0"/>
                    </a:lnTo>
                    <a:lnTo>
                      <a:pt x="154911" y="0"/>
                    </a:lnTo>
                    <a:lnTo>
                      <a:pt x="155278" y="7706"/>
                    </a:lnTo>
                    <a:lnTo>
                      <a:pt x="147006" y="7706"/>
                    </a:lnTo>
                    <a:lnTo>
                      <a:pt x="146672" y="0"/>
                    </a:lnTo>
                    <a:lnTo>
                      <a:pt x="146272" y="0"/>
                    </a:lnTo>
                    <a:lnTo>
                      <a:pt x="146606" y="7706"/>
                    </a:lnTo>
                    <a:lnTo>
                      <a:pt x="138333" y="7706"/>
                    </a:lnTo>
                    <a:lnTo>
                      <a:pt x="138066" y="0"/>
                    </a:lnTo>
                    <a:lnTo>
                      <a:pt x="137632" y="0"/>
                    </a:lnTo>
                    <a:lnTo>
                      <a:pt x="137933" y="7706"/>
                    </a:lnTo>
                    <a:lnTo>
                      <a:pt x="129660" y="7706"/>
                    </a:lnTo>
                    <a:lnTo>
                      <a:pt x="129460" y="0"/>
                    </a:lnTo>
                    <a:lnTo>
                      <a:pt x="129060" y="0"/>
                    </a:lnTo>
                    <a:lnTo>
                      <a:pt x="129260" y="7706"/>
                    </a:lnTo>
                    <a:lnTo>
                      <a:pt x="120987" y="7706"/>
                    </a:lnTo>
                    <a:lnTo>
                      <a:pt x="120820" y="0"/>
                    </a:lnTo>
                    <a:lnTo>
                      <a:pt x="120420" y="0"/>
                    </a:lnTo>
                    <a:lnTo>
                      <a:pt x="120587" y="7706"/>
                    </a:lnTo>
                    <a:lnTo>
                      <a:pt x="112314" y="7706"/>
                    </a:lnTo>
                    <a:lnTo>
                      <a:pt x="112181" y="0"/>
                    </a:lnTo>
                    <a:lnTo>
                      <a:pt x="111781" y="0"/>
                    </a:lnTo>
                    <a:lnTo>
                      <a:pt x="111914" y="7706"/>
                    </a:lnTo>
                    <a:lnTo>
                      <a:pt x="103642" y="7706"/>
                    </a:lnTo>
                    <a:lnTo>
                      <a:pt x="103575" y="0"/>
                    </a:lnTo>
                    <a:lnTo>
                      <a:pt x="103141" y="0"/>
                    </a:lnTo>
                    <a:lnTo>
                      <a:pt x="103241" y="7706"/>
                    </a:lnTo>
                    <a:lnTo>
                      <a:pt x="94969" y="7706"/>
                    </a:lnTo>
                    <a:lnTo>
                      <a:pt x="94935" y="0"/>
                    </a:lnTo>
                    <a:lnTo>
                      <a:pt x="94502" y="0"/>
                    </a:lnTo>
                    <a:lnTo>
                      <a:pt x="94568" y="7706"/>
                    </a:lnTo>
                    <a:lnTo>
                      <a:pt x="86296" y="7706"/>
                    </a:lnTo>
                    <a:lnTo>
                      <a:pt x="86329" y="0"/>
                    </a:lnTo>
                    <a:lnTo>
                      <a:pt x="85929" y="0"/>
                    </a:lnTo>
                    <a:lnTo>
                      <a:pt x="85896" y="7706"/>
                    </a:lnTo>
                    <a:lnTo>
                      <a:pt x="77623" y="7706"/>
                    </a:lnTo>
                    <a:lnTo>
                      <a:pt x="77723" y="0"/>
                    </a:lnTo>
                    <a:lnTo>
                      <a:pt x="77289" y="0"/>
                    </a:lnTo>
                    <a:lnTo>
                      <a:pt x="77223" y="7706"/>
                    </a:lnTo>
                    <a:lnTo>
                      <a:pt x="68950" y="7706"/>
                    </a:lnTo>
                    <a:lnTo>
                      <a:pt x="69084" y="0"/>
                    </a:lnTo>
                    <a:lnTo>
                      <a:pt x="68683" y="0"/>
                    </a:lnTo>
                    <a:lnTo>
                      <a:pt x="68550" y="7706"/>
                    </a:lnTo>
                    <a:lnTo>
                      <a:pt x="60277" y="7706"/>
                    </a:lnTo>
                    <a:lnTo>
                      <a:pt x="60444" y="0"/>
                    </a:lnTo>
                    <a:lnTo>
                      <a:pt x="60044" y="0"/>
                    </a:lnTo>
                    <a:lnTo>
                      <a:pt x="59877" y="7706"/>
                    </a:lnTo>
                    <a:lnTo>
                      <a:pt x="51604" y="7706"/>
                    </a:lnTo>
                    <a:lnTo>
                      <a:pt x="51805" y="0"/>
                    </a:lnTo>
                    <a:lnTo>
                      <a:pt x="51404" y="0"/>
                    </a:lnTo>
                    <a:lnTo>
                      <a:pt x="51204" y="7706"/>
                    </a:lnTo>
                    <a:lnTo>
                      <a:pt x="42932" y="7706"/>
                    </a:lnTo>
                    <a:lnTo>
                      <a:pt x="43198" y="0"/>
                    </a:lnTo>
                    <a:lnTo>
                      <a:pt x="42765" y="0"/>
                    </a:lnTo>
                    <a:lnTo>
                      <a:pt x="42531" y="7706"/>
                    </a:lnTo>
                    <a:lnTo>
                      <a:pt x="34259" y="7706"/>
                    </a:lnTo>
                    <a:lnTo>
                      <a:pt x="34592" y="0"/>
                    </a:lnTo>
                    <a:lnTo>
                      <a:pt x="34192" y="0"/>
                    </a:lnTo>
                    <a:lnTo>
                      <a:pt x="33858" y="7706"/>
                    </a:lnTo>
                    <a:lnTo>
                      <a:pt x="25586" y="7706"/>
                    </a:lnTo>
                    <a:lnTo>
                      <a:pt x="25986" y="0"/>
                    </a:lnTo>
                    <a:lnTo>
                      <a:pt x="25552" y="0"/>
                    </a:lnTo>
                    <a:lnTo>
                      <a:pt x="25186" y="7706"/>
                    </a:lnTo>
                    <a:lnTo>
                      <a:pt x="16913" y="7706"/>
                    </a:lnTo>
                    <a:lnTo>
                      <a:pt x="173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3;p58">
                <a:extLst>
                  <a:ext uri="{FF2B5EF4-FFF2-40B4-BE49-F238E27FC236}">
                    <a16:creationId xmlns:a16="http://schemas.microsoft.com/office/drawing/2014/main" id="{D5521C07-9DF2-4166-B734-A1F7070B8976}"/>
                  </a:ext>
                </a:extLst>
              </p:cNvPr>
              <p:cNvSpPr/>
              <p:nvPr/>
            </p:nvSpPr>
            <p:spPr>
              <a:xfrm>
                <a:off x="1464550" y="967800"/>
                <a:ext cx="4663350" cy="3402450"/>
              </a:xfrm>
              <a:custGeom>
                <a:avLst/>
                <a:gdLst/>
                <a:ahLst/>
                <a:cxnLst/>
                <a:rect l="l" t="t" r="r" b="b"/>
                <a:pathLst>
                  <a:path w="186534" h="136098" extrusionOk="0">
                    <a:moveTo>
                      <a:pt x="14344" y="1"/>
                    </a:moveTo>
                    <a:cubicBezTo>
                      <a:pt x="11175" y="1"/>
                      <a:pt x="8407" y="2369"/>
                      <a:pt x="8240" y="5271"/>
                    </a:cubicBezTo>
                    <a:lnTo>
                      <a:pt x="1" y="136098"/>
                    </a:lnTo>
                    <a:lnTo>
                      <a:pt x="5204" y="136098"/>
                    </a:lnTo>
                    <a:lnTo>
                      <a:pt x="13010" y="5271"/>
                    </a:lnTo>
                    <a:cubicBezTo>
                      <a:pt x="13043" y="4704"/>
                      <a:pt x="13510" y="4337"/>
                      <a:pt x="14044" y="4337"/>
                    </a:cubicBezTo>
                    <a:lnTo>
                      <a:pt x="172490" y="4337"/>
                    </a:lnTo>
                    <a:cubicBezTo>
                      <a:pt x="173024" y="4337"/>
                      <a:pt x="173458" y="4704"/>
                      <a:pt x="173524" y="5271"/>
                    </a:cubicBezTo>
                    <a:lnTo>
                      <a:pt x="181330" y="136098"/>
                    </a:lnTo>
                    <a:lnTo>
                      <a:pt x="186534" y="136098"/>
                    </a:lnTo>
                    <a:lnTo>
                      <a:pt x="178328" y="5271"/>
                    </a:lnTo>
                    <a:cubicBezTo>
                      <a:pt x="178128" y="2336"/>
                      <a:pt x="175426" y="1"/>
                      <a:pt x="1722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4;p58">
                <a:extLst>
                  <a:ext uri="{FF2B5EF4-FFF2-40B4-BE49-F238E27FC236}">
                    <a16:creationId xmlns:a16="http://schemas.microsoft.com/office/drawing/2014/main" id="{0BB38C5B-E912-445F-8690-C842655471CE}"/>
                  </a:ext>
                </a:extLst>
              </p:cNvPr>
              <p:cNvSpPr/>
              <p:nvPr/>
            </p:nvSpPr>
            <p:spPr>
              <a:xfrm>
                <a:off x="2283475" y="1463325"/>
                <a:ext cx="473700" cy="469575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18783" extrusionOk="0">
                    <a:moveTo>
                      <a:pt x="9375" y="0"/>
                    </a:moveTo>
                    <a:cubicBezTo>
                      <a:pt x="7891" y="0"/>
                      <a:pt x="6464" y="364"/>
                      <a:pt x="5137" y="1028"/>
                    </a:cubicBezTo>
                    <a:lnTo>
                      <a:pt x="4970" y="1128"/>
                    </a:lnTo>
                    <a:cubicBezTo>
                      <a:pt x="4170" y="1528"/>
                      <a:pt x="3436" y="2129"/>
                      <a:pt x="2769" y="2729"/>
                    </a:cubicBezTo>
                    <a:cubicBezTo>
                      <a:pt x="2168" y="3329"/>
                      <a:pt x="1635" y="4030"/>
                      <a:pt x="1234" y="4797"/>
                    </a:cubicBezTo>
                    <a:cubicBezTo>
                      <a:pt x="1168" y="4831"/>
                      <a:pt x="1134" y="4897"/>
                      <a:pt x="1134" y="4964"/>
                    </a:cubicBezTo>
                    <a:cubicBezTo>
                      <a:pt x="467" y="6232"/>
                      <a:pt x="67" y="7666"/>
                      <a:pt x="0" y="9067"/>
                    </a:cubicBezTo>
                    <a:lnTo>
                      <a:pt x="0" y="9567"/>
                    </a:lnTo>
                    <a:lnTo>
                      <a:pt x="0" y="9968"/>
                    </a:lnTo>
                    <a:lnTo>
                      <a:pt x="0" y="10201"/>
                    </a:lnTo>
                    <a:cubicBezTo>
                      <a:pt x="167" y="12136"/>
                      <a:pt x="934" y="13904"/>
                      <a:pt x="2135" y="15371"/>
                    </a:cubicBezTo>
                    <a:cubicBezTo>
                      <a:pt x="2168" y="15405"/>
                      <a:pt x="2202" y="15505"/>
                      <a:pt x="2302" y="15538"/>
                    </a:cubicBezTo>
                    <a:cubicBezTo>
                      <a:pt x="2402" y="15572"/>
                      <a:pt x="2335" y="15572"/>
                      <a:pt x="2402" y="15638"/>
                    </a:cubicBezTo>
                    <a:cubicBezTo>
                      <a:pt x="2502" y="15738"/>
                      <a:pt x="2635" y="15905"/>
                      <a:pt x="2769" y="16039"/>
                    </a:cubicBezTo>
                    <a:cubicBezTo>
                      <a:pt x="3836" y="17139"/>
                      <a:pt x="5171" y="17907"/>
                      <a:pt x="6638" y="18374"/>
                    </a:cubicBezTo>
                    <a:lnTo>
                      <a:pt x="6838" y="18407"/>
                    </a:lnTo>
                    <a:cubicBezTo>
                      <a:pt x="7706" y="18657"/>
                      <a:pt x="8598" y="18782"/>
                      <a:pt x="9486" y="18782"/>
                    </a:cubicBezTo>
                    <a:cubicBezTo>
                      <a:pt x="10374" y="18782"/>
                      <a:pt x="11258" y="18657"/>
                      <a:pt x="12109" y="18407"/>
                    </a:cubicBezTo>
                    <a:cubicBezTo>
                      <a:pt x="12142" y="18374"/>
                      <a:pt x="12242" y="18374"/>
                      <a:pt x="12276" y="18374"/>
                    </a:cubicBezTo>
                    <a:cubicBezTo>
                      <a:pt x="13743" y="17907"/>
                      <a:pt x="15011" y="17139"/>
                      <a:pt x="16112" y="16039"/>
                    </a:cubicBezTo>
                    <a:cubicBezTo>
                      <a:pt x="16345" y="15738"/>
                      <a:pt x="16612" y="15505"/>
                      <a:pt x="16846" y="15171"/>
                    </a:cubicBezTo>
                    <a:lnTo>
                      <a:pt x="16979" y="15004"/>
                    </a:lnTo>
                    <a:cubicBezTo>
                      <a:pt x="17579" y="14237"/>
                      <a:pt x="17980" y="13403"/>
                      <a:pt x="18313" y="12536"/>
                    </a:cubicBezTo>
                    <a:cubicBezTo>
                      <a:pt x="18413" y="12336"/>
                      <a:pt x="18447" y="12136"/>
                      <a:pt x="18513" y="11902"/>
                    </a:cubicBezTo>
                    <a:lnTo>
                      <a:pt x="18614" y="11569"/>
                    </a:lnTo>
                    <a:cubicBezTo>
                      <a:pt x="18947" y="10234"/>
                      <a:pt x="18947" y="8800"/>
                      <a:pt x="18647" y="7366"/>
                    </a:cubicBezTo>
                    <a:lnTo>
                      <a:pt x="18614" y="7132"/>
                    </a:lnTo>
                    <a:cubicBezTo>
                      <a:pt x="18313" y="5865"/>
                      <a:pt x="17746" y="4730"/>
                      <a:pt x="16979" y="3730"/>
                    </a:cubicBezTo>
                    <a:cubicBezTo>
                      <a:pt x="16946" y="3663"/>
                      <a:pt x="16912" y="3630"/>
                      <a:pt x="16846" y="3530"/>
                    </a:cubicBezTo>
                    <a:cubicBezTo>
                      <a:pt x="15978" y="2462"/>
                      <a:pt x="14844" y="1528"/>
                      <a:pt x="13610" y="961"/>
                    </a:cubicBezTo>
                    <a:lnTo>
                      <a:pt x="13343" y="828"/>
                    </a:lnTo>
                    <a:cubicBezTo>
                      <a:pt x="12376" y="361"/>
                      <a:pt x="11342" y="127"/>
                      <a:pt x="10274" y="27"/>
                    </a:cubicBezTo>
                    <a:lnTo>
                      <a:pt x="10074" y="27"/>
                    </a:lnTo>
                    <a:cubicBezTo>
                      <a:pt x="9840" y="9"/>
                      <a:pt x="9606" y="0"/>
                      <a:pt x="93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5;p58">
                <a:extLst>
                  <a:ext uri="{FF2B5EF4-FFF2-40B4-BE49-F238E27FC236}">
                    <a16:creationId xmlns:a16="http://schemas.microsoft.com/office/drawing/2014/main" id="{14366F53-B8A5-47FD-B911-1D750D979233}"/>
                  </a:ext>
                </a:extLst>
              </p:cNvPr>
              <p:cNvSpPr/>
              <p:nvPr/>
            </p:nvSpPr>
            <p:spPr>
              <a:xfrm>
                <a:off x="2290150" y="1702500"/>
                <a:ext cx="8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3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6;p58">
                <a:extLst>
                  <a:ext uri="{FF2B5EF4-FFF2-40B4-BE49-F238E27FC236}">
                    <a16:creationId xmlns:a16="http://schemas.microsoft.com/office/drawing/2014/main" id="{D846ECC2-B591-459A-8322-04D299A1477F}"/>
                  </a:ext>
                </a:extLst>
              </p:cNvPr>
              <p:cNvSpPr/>
              <p:nvPr/>
            </p:nvSpPr>
            <p:spPr>
              <a:xfrm>
                <a:off x="2290150" y="1702500"/>
                <a:ext cx="16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33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67" y="267"/>
                    </a:lnTo>
                    <a:lnTo>
                      <a:pt x="33" y="334"/>
                    </a:lnTo>
                    <a:lnTo>
                      <a:pt x="33" y="334"/>
                    </a:lnTo>
                    <a:lnTo>
                      <a:pt x="67" y="267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417;p58">
                <a:extLst>
                  <a:ext uri="{FF2B5EF4-FFF2-40B4-BE49-F238E27FC236}">
                    <a16:creationId xmlns:a16="http://schemas.microsoft.com/office/drawing/2014/main" id="{BAB37EF9-957B-49A9-A071-D6BD3FEBC237}"/>
                  </a:ext>
                </a:extLst>
              </p:cNvPr>
              <p:cNvSpPr/>
              <p:nvPr/>
            </p:nvSpPr>
            <p:spPr>
              <a:xfrm>
                <a:off x="2346025" y="1788400"/>
                <a:ext cx="14095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5204" extrusionOk="0">
                    <a:moveTo>
                      <a:pt x="1568" y="0"/>
                    </a:moveTo>
                    <a:cubicBezTo>
                      <a:pt x="1268" y="400"/>
                      <a:pt x="1001" y="801"/>
                      <a:pt x="767" y="1201"/>
                    </a:cubicBezTo>
                    <a:cubicBezTo>
                      <a:pt x="500" y="1568"/>
                      <a:pt x="267" y="2001"/>
                      <a:pt x="0" y="2368"/>
                    </a:cubicBezTo>
                    <a:cubicBezTo>
                      <a:pt x="0" y="2402"/>
                      <a:pt x="33" y="2468"/>
                      <a:pt x="33" y="2502"/>
                    </a:cubicBezTo>
                    <a:cubicBezTo>
                      <a:pt x="167" y="2635"/>
                      <a:pt x="300" y="2802"/>
                      <a:pt x="434" y="2902"/>
                    </a:cubicBezTo>
                    <a:cubicBezTo>
                      <a:pt x="1468" y="3970"/>
                      <a:pt x="2769" y="4737"/>
                      <a:pt x="4203" y="5204"/>
                    </a:cubicBezTo>
                    <a:lnTo>
                      <a:pt x="5004" y="4136"/>
                    </a:lnTo>
                    <a:lnTo>
                      <a:pt x="5637" y="3202"/>
                    </a:lnTo>
                    <a:cubicBezTo>
                      <a:pt x="5237" y="2302"/>
                      <a:pt x="4803" y="1334"/>
                      <a:pt x="4437" y="367"/>
                    </a:cubicBezTo>
                    <a:cubicBezTo>
                      <a:pt x="3436" y="234"/>
                      <a:pt x="2468" y="133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418;p58">
                <a:extLst>
                  <a:ext uri="{FF2B5EF4-FFF2-40B4-BE49-F238E27FC236}">
                    <a16:creationId xmlns:a16="http://schemas.microsoft.com/office/drawing/2014/main" id="{472B0139-DA69-40F7-83C0-6720E3BB97C0}"/>
                  </a:ext>
                </a:extLst>
              </p:cNvPr>
              <p:cNvSpPr/>
              <p:nvPr/>
            </p:nvSpPr>
            <p:spPr>
              <a:xfrm>
                <a:off x="2456925" y="1798400"/>
                <a:ext cx="3005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83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7" y="968"/>
                      <a:pt x="801" y="1868"/>
                      <a:pt x="1201" y="2836"/>
                    </a:cubicBezTo>
                    <a:cubicBezTo>
                      <a:pt x="801" y="1868"/>
                      <a:pt x="367" y="934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419;p58">
                <a:extLst>
                  <a:ext uri="{FF2B5EF4-FFF2-40B4-BE49-F238E27FC236}">
                    <a16:creationId xmlns:a16="http://schemas.microsoft.com/office/drawing/2014/main" id="{22031682-E62A-4240-A6EF-3B4ABCB305CD}"/>
                  </a:ext>
                </a:extLst>
              </p:cNvPr>
              <p:cNvSpPr/>
              <p:nvPr/>
            </p:nvSpPr>
            <p:spPr>
              <a:xfrm>
                <a:off x="2365200" y="18184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420;p58">
                <a:extLst>
                  <a:ext uri="{FF2B5EF4-FFF2-40B4-BE49-F238E27FC236}">
                    <a16:creationId xmlns:a16="http://schemas.microsoft.com/office/drawing/2014/main" id="{1A9994E2-651F-436D-9061-A7792EAD7C72}"/>
                  </a:ext>
                </a:extLst>
              </p:cNvPr>
              <p:cNvSpPr/>
              <p:nvPr/>
            </p:nvSpPr>
            <p:spPr>
              <a:xfrm>
                <a:off x="2451925" y="1891800"/>
                <a:ext cx="19200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8" extrusionOk="0">
                    <a:moveTo>
                      <a:pt x="0" y="1068"/>
                    </a:moveTo>
                    <a:lnTo>
                      <a:pt x="0" y="1068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421;p58">
                <a:extLst>
                  <a:ext uri="{FF2B5EF4-FFF2-40B4-BE49-F238E27FC236}">
                    <a16:creationId xmlns:a16="http://schemas.microsoft.com/office/drawing/2014/main" id="{59AB43BD-F321-49E6-A3D8-025083E3F1C6}"/>
                  </a:ext>
                </a:extLst>
              </p:cNvPr>
              <p:cNvSpPr/>
              <p:nvPr/>
            </p:nvSpPr>
            <p:spPr>
              <a:xfrm>
                <a:off x="2345175" y="1848425"/>
                <a:ext cx="2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1" y="1"/>
                    </a:moveTo>
                    <a:lnTo>
                      <a:pt x="101" y="101"/>
                    </a:lnTo>
                    <a:cubicBezTo>
                      <a:pt x="101" y="67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422;p58">
                <a:extLst>
                  <a:ext uri="{FF2B5EF4-FFF2-40B4-BE49-F238E27FC236}">
                    <a16:creationId xmlns:a16="http://schemas.microsoft.com/office/drawing/2014/main" id="{93A8DDE4-00EC-4AA9-AB31-119A3C277228}"/>
                  </a:ext>
                </a:extLst>
              </p:cNvPr>
              <p:cNvSpPr/>
              <p:nvPr/>
            </p:nvSpPr>
            <p:spPr>
              <a:xfrm>
                <a:off x="2287650" y="1710825"/>
                <a:ext cx="9425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5305" extrusionOk="0">
                    <a:moveTo>
                      <a:pt x="167" y="1"/>
                    </a:moveTo>
                    <a:lnTo>
                      <a:pt x="0" y="268"/>
                    </a:lnTo>
                    <a:cubicBezTo>
                      <a:pt x="167" y="2102"/>
                      <a:pt x="901" y="3904"/>
                      <a:pt x="2068" y="5305"/>
                    </a:cubicBezTo>
                    <a:lnTo>
                      <a:pt x="2102" y="5305"/>
                    </a:lnTo>
                    <a:cubicBezTo>
                      <a:pt x="2669" y="4604"/>
                      <a:pt x="3236" y="3804"/>
                      <a:pt x="3769" y="3003"/>
                    </a:cubicBezTo>
                    <a:cubicBezTo>
                      <a:pt x="3402" y="2102"/>
                      <a:pt x="3069" y="1168"/>
                      <a:pt x="2735" y="301"/>
                    </a:cubicBezTo>
                    <a:lnTo>
                      <a:pt x="2235" y="268"/>
                    </a:lnTo>
                    <a:lnTo>
                      <a:pt x="1935" y="234"/>
                    </a:lnTo>
                    <a:lnTo>
                      <a:pt x="901" y="101"/>
                    </a:lnTo>
                    <a:lnTo>
                      <a:pt x="634" y="6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423;p58">
                <a:extLst>
                  <a:ext uri="{FF2B5EF4-FFF2-40B4-BE49-F238E27FC236}">
                    <a16:creationId xmlns:a16="http://schemas.microsoft.com/office/drawing/2014/main" id="{A42102A2-825B-4E77-B9DC-EB29FDF97788}"/>
                  </a:ext>
                </a:extLst>
              </p:cNvPr>
              <p:cNvSpPr/>
              <p:nvPr/>
            </p:nvSpPr>
            <p:spPr>
              <a:xfrm>
                <a:off x="2341000" y="1718800"/>
                <a:ext cx="44225" cy="1296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186" extrusionOk="0">
                    <a:moveTo>
                      <a:pt x="608" y="1"/>
                    </a:moveTo>
                    <a:lnTo>
                      <a:pt x="608" y="1"/>
                    </a:lnTo>
                    <a:cubicBezTo>
                      <a:pt x="935" y="850"/>
                      <a:pt x="1261" y="1763"/>
                      <a:pt x="1619" y="2708"/>
                    </a:cubicBezTo>
                    <a:lnTo>
                      <a:pt x="1619" y="2708"/>
                    </a:lnTo>
                    <a:cubicBezTo>
                      <a:pt x="1625" y="2700"/>
                      <a:pt x="1630" y="2692"/>
                      <a:pt x="1635" y="2684"/>
                    </a:cubicBezTo>
                    <a:cubicBezTo>
                      <a:pt x="1271" y="1790"/>
                      <a:pt x="940" y="863"/>
                      <a:pt x="608" y="1"/>
                    </a:cubicBezTo>
                    <a:close/>
                    <a:moveTo>
                      <a:pt x="1619" y="2708"/>
                    </a:moveTo>
                    <a:lnTo>
                      <a:pt x="1619" y="2708"/>
                    </a:lnTo>
                    <a:cubicBezTo>
                      <a:pt x="1090" y="3501"/>
                      <a:pt x="530" y="4293"/>
                      <a:pt x="34" y="5019"/>
                    </a:cubicBezTo>
                    <a:lnTo>
                      <a:pt x="1" y="5019"/>
                    </a:lnTo>
                    <a:cubicBezTo>
                      <a:pt x="34" y="5052"/>
                      <a:pt x="101" y="5152"/>
                      <a:pt x="168" y="5186"/>
                    </a:cubicBezTo>
                    <a:lnTo>
                      <a:pt x="201" y="5152"/>
                    </a:lnTo>
                    <a:cubicBezTo>
                      <a:pt x="468" y="4785"/>
                      <a:pt x="701" y="4419"/>
                      <a:pt x="968" y="3985"/>
                    </a:cubicBezTo>
                    <a:cubicBezTo>
                      <a:pt x="1202" y="3618"/>
                      <a:pt x="1502" y="3184"/>
                      <a:pt x="1769" y="2784"/>
                    </a:cubicBezTo>
                    <a:lnTo>
                      <a:pt x="1702" y="2784"/>
                    </a:lnTo>
                    <a:cubicBezTo>
                      <a:pt x="1669" y="2784"/>
                      <a:pt x="1669" y="2751"/>
                      <a:pt x="1635" y="2751"/>
                    </a:cubicBezTo>
                    <a:cubicBezTo>
                      <a:pt x="1630" y="2737"/>
                      <a:pt x="1625" y="2722"/>
                      <a:pt x="1619" y="270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424;p58">
                <a:extLst>
                  <a:ext uri="{FF2B5EF4-FFF2-40B4-BE49-F238E27FC236}">
                    <a16:creationId xmlns:a16="http://schemas.microsoft.com/office/drawing/2014/main" id="{3B862649-D72A-4077-A546-26D78F3BEDFB}"/>
                  </a:ext>
                </a:extLst>
              </p:cNvPr>
              <p:cNvSpPr/>
              <p:nvPr/>
            </p:nvSpPr>
            <p:spPr>
              <a:xfrm>
                <a:off x="2336850" y="1716675"/>
                <a:ext cx="75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" extrusionOk="0">
                    <a:moveTo>
                      <a:pt x="300" y="34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425;p58">
                <a:extLst>
                  <a:ext uri="{FF2B5EF4-FFF2-40B4-BE49-F238E27FC236}">
                    <a16:creationId xmlns:a16="http://schemas.microsoft.com/office/drawing/2014/main" id="{AD21440E-E70C-4D4C-BE7C-C24C1F27F28E}"/>
                  </a:ext>
                </a:extLst>
              </p:cNvPr>
              <p:cNvSpPr/>
              <p:nvPr/>
            </p:nvSpPr>
            <p:spPr>
              <a:xfrm>
                <a:off x="2305975" y="1713325"/>
                <a:ext cx="5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5" extrusionOk="0">
                    <a:moveTo>
                      <a:pt x="234" y="3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26;p58">
                <a:extLst>
                  <a:ext uri="{FF2B5EF4-FFF2-40B4-BE49-F238E27FC236}">
                    <a16:creationId xmlns:a16="http://schemas.microsoft.com/office/drawing/2014/main" id="{5032B059-8E35-4667-8189-AD393D645123}"/>
                  </a:ext>
                </a:extLst>
              </p:cNvPr>
              <p:cNvSpPr/>
              <p:nvPr/>
            </p:nvSpPr>
            <p:spPr>
              <a:xfrm>
                <a:off x="2290975" y="1710000"/>
                <a:ext cx="42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35" extrusionOk="0">
                    <a:moveTo>
                      <a:pt x="34" y="0"/>
                    </a:moveTo>
                    <a:lnTo>
                      <a:pt x="0" y="101"/>
                    </a:lnTo>
                    <a:lnTo>
                      <a:pt x="0" y="334"/>
                    </a:lnTo>
                    <a:lnTo>
                      <a:pt x="167" y="101"/>
                    </a:lnTo>
                    <a:lnTo>
                      <a:pt x="101" y="101"/>
                    </a:lnTo>
                    <a:cubicBezTo>
                      <a:pt x="34" y="101"/>
                      <a:pt x="34" y="34"/>
                      <a:pt x="34" y="34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27;p58">
                <a:extLst>
                  <a:ext uri="{FF2B5EF4-FFF2-40B4-BE49-F238E27FC236}">
                    <a16:creationId xmlns:a16="http://schemas.microsoft.com/office/drawing/2014/main" id="{55F0FF1C-CD25-4F11-8F68-F2A150D7B972}"/>
                  </a:ext>
                </a:extLst>
              </p:cNvPr>
              <p:cNvSpPr/>
              <p:nvPr/>
            </p:nvSpPr>
            <p:spPr>
              <a:xfrm>
                <a:off x="2290150" y="1589925"/>
                <a:ext cx="1092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4971" extrusionOk="0">
                    <a:moveTo>
                      <a:pt x="1068" y="0"/>
                    </a:moveTo>
                    <a:cubicBezTo>
                      <a:pt x="400" y="1268"/>
                      <a:pt x="33" y="2635"/>
                      <a:pt x="0" y="4070"/>
                    </a:cubicBezTo>
                    <a:lnTo>
                      <a:pt x="200" y="4737"/>
                    </a:lnTo>
                    <a:cubicBezTo>
                      <a:pt x="967" y="4803"/>
                      <a:pt x="1801" y="4904"/>
                      <a:pt x="2669" y="4970"/>
                    </a:cubicBezTo>
                    <a:lnTo>
                      <a:pt x="3302" y="4103"/>
                    </a:lnTo>
                    <a:cubicBezTo>
                      <a:pt x="3503" y="3803"/>
                      <a:pt x="3636" y="3636"/>
                      <a:pt x="3803" y="3402"/>
                    </a:cubicBezTo>
                    <a:cubicBezTo>
                      <a:pt x="3970" y="3136"/>
                      <a:pt x="4170" y="2835"/>
                      <a:pt x="4370" y="2569"/>
                    </a:cubicBezTo>
                    <a:cubicBezTo>
                      <a:pt x="4036" y="1668"/>
                      <a:pt x="3736" y="834"/>
                      <a:pt x="3503" y="67"/>
                    </a:cubicBezTo>
                    <a:cubicBezTo>
                      <a:pt x="2669" y="0"/>
                      <a:pt x="1835" y="0"/>
                      <a:pt x="10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28;p58">
                <a:extLst>
                  <a:ext uri="{FF2B5EF4-FFF2-40B4-BE49-F238E27FC236}">
                    <a16:creationId xmlns:a16="http://schemas.microsoft.com/office/drawing/2014/main" id="{9E3EA214-7677-423E-81E4-1EA59B74A787}"/>
                  </a:ext>
                </a:extLst>
              </p:cNvPr>
              <p:cNvSpPr/>
              <p:nvPr/>
            </p:nvSpPr>
            <p:spPr>
              <a:xfrm>
                <a:off x="2290975" y="1692475"/>
                <a:ext cx="825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1069" extrusionOk="0">
                    <a:moveTo>
                      <a:pt x="0" y="1"/>
                    </a:moveTo>
                    <a:lnTo>
                      <a:pt x="0" y="501"/>
                    </a:lnTo>
                    <a:lnTo>
                      <a:pt x="67" y="735"/>
                    </a:lnTo>
                    <a:cubicBezTo>
                      <a:pt x="50" y="718"/>
                      <a:pt x="42" y="710"/>
                      <a:pt x="38" y="710"/>
                    </a:cubicBezTo>
                    <a:cubicBezTo>
                      <a:pt x="34" y="710"/>
                      <a:pt x="34" y="718"/>
                      <a:pt x="34" y="735"/>
                    </a:cubicBezTo>
                    <a:cubicBezTo>
                      <a:pt x="34" y="802"/>
                      <a:pt x="101" y="802"/>
                      <a:pt x="101" y="802"/>
                    </a:cubicBezTo>
                    <a:lnTo>
                      <a:pt x="134" y="802"/>
                    </a:lnTo>
                    <a:lnTo>
                      <a:pt x="568" y="835"/>
                    </a:lnTo>
                    <a:lnTo>
                      <a:pt x="834" y="868"/>
                    </a:lnTo>
                    <a:lnTo>
                      <a:pt x="1868" y="1002"/>
                    </a:lnTo>
                    <a:lnTo>
                      <a:pt x="2169" y="1035"/>
                    </a:lnTo>
                    <a:lnTo>
                      <a:pt x="2669" y="1068"/>
                    </a:lnTo>
                    <a:lnTo>
                      <a:pt x="2669" y="1035"/>
                    </a:lnTo>
                    <a:lnTo>
                      <a:pt x="2669" y="968"/>
                    </a:lnTo>
                    <a:lnTo>
                      <a:pt x="3303" y="34"/>
                    </a:lnTo>
                    <a:lnTo>
                      <a:pt x="2669" y="902"/>
                    </a:lnTo>
                    <a:cubicBezTo>
                      <a:pt x="1802" y="835"/>
                      <a:pt x="968" y="735"/>
                      <a:pt x="201" y="66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29;p58">
                <a:extLst>
                  <a:ext uri="{FF2B5EF4-FFF2-40B4-BE49-F238E27FC236}">
                    <a16:creationId xmlns:a16="http://schemas.microsoft.com/office/drawing/2014/main" id="{325165DF-FECD-4052-B2B2-2EDCE0D03E99}"/>
                  </a:ext>
                </a:extLst>
              </p:cNvPr>
              <p:cNvSpPr/>
              <p:nvPr/>
            </p:nvSpPr>
            <p:spPr>
              <a:xfrm>
                <a:off x="2385200" y="1654125"/>
                <a:ext cx="142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835" extrusionOk="0">
                    <a:moveTo>
                      <a:pt x="568" y="1"/>
                    </a:moveTo>
                    <a:lnTo>
                      <a:pt x="568" y="1"/>
                    </a:lnTo>
                    <a:cubicBezTo>
                      <a:pt x="368" y="234"/>
                      <a:pt x="168" y="534"/>
                      <a:pt x="1" y="834"/>
                    </a:cubicBez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30;p58">
                <a:extLst>
                  <a:ext uri="{FF2B5EF4-FFF2-40B4-BE49-F238E27FC236}">
                    <a16:creationId xmlns:a16="http://schemas.microsoft.com/office/drawing/2014/main" id="{FD23F238-A219-4582-95B2-5A6DF2E75A8A}"/>
                  </a:ext>
                </a:extLst>
              </p:cNvPr>
              <p:cNvSpPr/>
              <p:nvPr/>
            </p:nvSpPr>
            <p:spPr>
              <a:xfrm>
                <a:off x="2461100" y="1735025"/>
                <a:ext cx="1534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5671" extrusionOk="0">
                    <a:moveTo>
                      <a:pt x="1835" y="0"/>
                    </a:moveTo>
                    <a:cubicBezTo>
                      <a:pt x="1201" y="834"/>
                      <a:pt x="634" y="1668"/>
                      <a:pt x="0" y="2469"/>
                    </a:cubicBezTo>
                    <a:cubicBezTo>
                      <a:pt x="367" y="3436"/>
                      <a:pt x="801" y="4337"/>
                      <a:pt x="1201" y="5304"/>
                    </a:cubicBezTo>
                    <a:cubicBezTo>
                      <a:pt x="2202" y="5437"/>
                      <a:pt x="3203" y="5537"/>
                      <a:pt x="4237" y="5671"/>
                    </a:cubicBezTo>
                    <a:cubicBezTo>
                      <a:pt x="4870" y="4870"/>
                      <a:pt x="5504" y="4036"/>
                      <a:pt x="6138" y="3202"/>
                    </a:cubicBezTo>
                    <a:lnTo>
                      <a:pt x="4904" y="334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31;p58">
                <a:extLst>
                  <a:ext uri="{FF2B5EF4-FFF2-40B4-BE49-F238E27FC236}">
                    <a16:creationId xmlns:a16="http://schemas.microsoft.com/office/drawing/2014/main" id="{10FA6082-5518-4C78-AF1F-0870A89DD9F1}"/>
                  </a:ext>
                </a:extLst>
              </p:cNvPr>
              <p:cNvSpPr/>
              <p:nvPr/>
            </p:nvSpPr>
            <p:spPr>
              <a:xfrm>
                <a:off x="2583675" y="1743350"/>
                <a:ext cx="3090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8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01" y="968"/>
                      <a:pt x="801" y="1935"/>
                      <a:pt x="1235" y="286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32;p58">
                <a:extLst>
                  <a:ext uri="{FF2B5EF4-FFF2-40B4-BE49-F238E27FC236}">
                    <a16:creationId xmlns:a16="http://schemas.microsoft.com/office/drawing/2014/main" id="{EB667471-EF70-4752-9759-A939DAB0911F}"/>
                  </a:ext>
                </a:extLst>
              </p:cNvPr>
              <p:cNvSpPr/>
              <p:nvPr/>
            </p:nvSpPr>
            <p:spPr>
              <a:xfrm>
                <a:off x="2456925" y="1796725"/>
                <a:ext cx="3422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903" extrusionOk="0">
                    <a:moveTo>
                      <a:pt x="167" y="1"/>
                    </a:moveTo>
                    <a:lnTo>
                      <a:pt x="167" y="34"/>
                    </a:lnTo>
                    <a:cubicBezTo>
                      <a:pt x="167" y="67"/>
                      <a:pt x="134" y="67"/>
                      <a:pt x="67" y="67"/>
                    </a:cubicBezTo>
                    <a:lnTo>
                      <a:pt x="1" y="67"/>
                    </a:lnTo>
                    <a:cubicBezTo>
                      <a:pt x="401" y="1035"/>
                      <a:pt x="801" y="1935"/>
                      <a:pt x="1201" y="2903"/>
                    </a:cubicBezTo>
                    <a:lnTo>
                      <a:pt x="1235" y="2869"/>
                    </a:lnTo>
                    <a:cubicBezTo>
                      <a:pt x="1235" y="2836"/>
                      <a:pt x="1301" y="2836"/>
                      <a:pt x="1335" y="2836"/>
                    </a:cubicBezTo>
                    <a:lnTo>
                      <a:pt x="1368" y="2836"/>
                    </a:lnTo>
                    <a:cubicBezTo>
                      <a:pt x="968" y="1902"/>
                      <a:pt x="534" y="968"/>
                      <a:pt x="1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33;p58">
                <a:extLst>
                  <a:ext uri="{FF2B5EF4-FFF2-40B4-BE49-F238E27FC236}">
                    <a16:creationId xmlns:a16="http://schemas.microsoft.com/office/drawing/2014/main" id="{DC0EAF09-28E5-4C5A-A255-57420C0FA5F9}"/>
                  </a:ext>
                </a:extLst>
              </p:cNvPr>
              <p:cNvSpPr/>
              <p:nvPr/>
            </p:nvSpPr>
            <p:spPr>
              <a:xfrm>
                <a:off x="2360200" y="1655800"/>
                <a:ext cx="142625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5505" extrusionOk="0">
                    <a:moveTo>
                      <a:pt x="1735" y="0"/>
                    </a:moveTo>
                    <a:cubicBezTo>
                      <a:pt x="1168" y="801"/>
                      <a:pt x="567" y="1601"/>
                      <a:pt x="0" y="2435"/>
                    </a:cubicBezTo>
                    <a:cubicBezTo>
                      <a:pt x="334" y="3303"/>
                      <a:pt x="667" y="4203"/>
                      <a:pt x="1034" y="5137"/>
                    </a:cubicBezTo>
                    <a:cubicBezTo>
                      <a:pt x="1935" y="5271"/>
                      <a:pt x="2902" y="5371"/>
                      <a:pt x="3903" y="5504"/>
                    </a:cubicBezTo>
                    <a:cubicBezTo>
                      <a:pt x="4503" y="4670"/>
                      <a:pt x="5104" y="3870"/>
                      <a:pt x="5704" y="3036"/>
                    </a:cubicBezTo>
                    <a:cubicBezTo>
                      <a:pt x="5337" y="2102"/>
                      <a:pt x="4937" y="1168"/>
                      <a:pt x="4570" y="300"/>
                    </a:cubicBezTo>
                    <a:cubicBezTo>
                      <a:pt x="3569" y="167"/>
                      <a:pt x="2669" y="67"/>
                      <a:pt x="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34;p58">
                <a:extLst>
                  <a:ext uri="{FF2B5EF4-FFF2-40B4-BE49-F238E27FC236}">
                    <a16:creationId xmlns:a16="http://schemas.microsoft.com/office/drawing/2014/main" id="{096E0E7B-591F-44F1-8ABC-A8E3C7812C57}"/>
                  </a:ext>
                </a:extLst>
              </p:cNvPr>
              <p:cNvSpPr/>
              <p:nvPr/>
            </p:nvSpPr>
            <p:spPr>
              <a:xfrm>
                <a:off x="2358525" y="1653300"/>
                <a:ext cx="149300" cy="14512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05" extrusionOk="0">
                    <a:moveTo>
                      <a:pt x="4670" y="400"/>
                    </a:moveTo>
                    <a:lnTo>
                      <a:pt x="5455" y="2294"/>
                    </a:lnTo>
                    <a:lnTo>
                      <a:pt x="5455" y="2294"/>
                    </a:lnTo>
                    <a:cubicBezTo>
                      <a:pt x="5195" y="1646"/>
                      <a:pt x="4940" y="1008"/>
                      <a:pt x="4670" y="400"/>
                    </a:cubicBezTo>
                    <a:close/>
                    <a:moveTo>
                      <a:pt x="5456" y="2294"/>
                    </a:moveTo>
                    <a:cubicBezTo>
                      <a:pt x="5569" y="2576"/>
                      <a:pt x="5683" y="2859"/>
                      <a:pt x="5799" y="3143"/>
                    </a:cubicBezTo>
                    <a:lnTo>
                      <a:pt x="5799" y="3143"/>
                    </a:lnTo>
                    <a:cubicBezTo>
                      <a:pt x="5801" y="3140"/>
                      <a:pt x="5803" y="3138"/>
                      <a:pt x="5805" y="3136"/>
                    </a:cubicBezTo>
                    <a:lnTo>
                      <a:pt x="5456" y="2294"/>
                    </a:lnTo>
                    <a:close/>
                    <a:moveTo>
                      <a:pt x="1735" y="0"/>
                    </a:moveTo>
                    <a:lnTo>
                      <a:pt x="1135" y="834"/>
                    </a:lnTo>
                    <a:cubicBezTo>
                      <a:pt x="968" y="1101"/>
                      <a:pt x="801" y="1301"/>
                      <a:pt x="634" y="1568"/>
                    </a:cubicBezTo>
                    <a:lnTo>
                      <a:pt x="0" y="2469"/>
                    </a:lnTo>
                    <a:lnTo>
                      <a:pt x="0" y="2569"/>
                    </a:lnTo>
                    <a:lnTo>
                      <a:pt x="0" y="2602"/>
                    </a:lnTo>
                    <a:cubicBezTo>
                      <a:pt x="334" y="3503"/>
                      <a:pt x="668" y="4437"/>
                      <a:pt x="1068" y="5337"/>
                    </a:cubicBezTo>
                    <a:cubicBezTo>
                      <a:pt x="1068" y="5404"/>
                      <a:pt x="1101" y="5404"/>
                      <a:pt x="1135" y="5404"/>
                    </a:cubicBezTo>
                    <a:lnTo>
                      <a:pt x="1168" y="5404"/>
                    </a:lnTo>
                    <a:cubicBezTo>
                      <a:pt x="2102" y="5504"/>
                      <a:pt x="3069" y="5638"/>
                      <a:pt x="4070" y="5771"/>
                    </a:cubicBezTo>
                    <a:lnTo>
                      <a:pt x="4003" y="5804"/>
                    </a:lnTo>
                    <a:cubicBezTo>
                      <a:pt x="4070" y="5804"/>
                      <a:pt x="4070" y="5804"/>
                      <a:pt x="4103" y="5771"/>
                    </a:cubicBezTo>
                    <a:lnTo>
                      <a:pt x="4137" y="5738"/>
                    </a:lnTo>
                    <a:cubicBezTo>
                      <a:pt x="4737" y="4904"/>
                      <a:pt x="5338" y="4103"/>
                      <a:pt x="5971" y="3269"/>
                    </a:cubicBezTo>
                    <a:lnTo>
                      <a:pt x="5938" y="3269"/>
                    </a:lnTo>
                    <a:cubicBezTo>
                      <a:pt x="5905" y="3269"/>
                      <a:pt x="5838" y="3236"/>
                      <a:pt x="5838" y="3236"/>
                    </a:cubicBezTo>
                    <a:cubicBezTo>
                      <a:pt x="5825" y="3205"/>
                      <a:pt x="5812" y="3174"/>
                      <a:pt x="5799" y="3143"/>
                    </a:cubicBezTo>
                    <a:lnTo>
                      <a:pt x="5799" y="3143"/>
                    </a:lnTo>
                    <a:cubicBezTo>
                      <a:pt x="5168" y="3974"/>
                      <a:pt x="4602" y="4806"/>
                      <a:pt x="4003" y="5604"/>
                    </a:cubicBezTo>
                    <a:cubicBezTo>
                      <a:pt x="3003" y="5471"/>
                      <a:pt x="2069" y="5371"/>
                      <a:pt x="1135" y="5237"/>
                    </a:cubicBezTo>
                    <a:cubicBezTo>
                      <a:pt x="768" y="4303"/>
                      <a:pt x="434" y="3403"/>
                      <a:pt x="100" y="2502"/>
                    </a:cubicBezTo>
                    <a:cubicBezTo>
                      <a:pt x="634" y="1735"/>
                      <a:pt x="1235" y="901"/>
                      <a:pt x="1835" y="100"/>
                    </a:cubicBezTo>
                    <a:lnTo>
                      <a:pt x="1802" y="100"/>
                    </a:lnTo>
                    <a:cubicBezTo>
                      <a:pt x="1768" y="100"/>
                      <a:pt x="1768" y="67"/>
                      <a:pt x="1735" y="67"/>
                    </a:cubicBezTo>
                    <a:lnTo>
                      <a:pt x="17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35;p58">
                <a:extLst>
                  <a:ext uri="{FF2B5EF4-FFF2-40B4-BE49-F238E27FC236}">
                    <a16:creationId xmlns:a16="http://schemas.microsoft.com/office/drawing/2014/main" id="{0D30760F-51A8-4819-9D61-8A9A2206CE2E}"/>
                  </a:ext>
                </a:extLst>
              </p:cNvPr>
              <p:cNvSpPr/>
              <p:nvPr/>
            </p:nvSpPr>
            <p:spPr>
              <a:xfrm>
                <a:off x="2319325" y="1496525"/>
                <a:ext cx="105100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3636" extrusionOk="0">
                    <a:moveTo>
                      <a:pt x="3670" y="0"/>
                    </a:moveTo>
                    <a:cubicBezTo>
                      <a:pt x="2135" y="834"/>
                      <a:pt x="868" y="2035"/>
                      <a:pt x="1" y="3569"/>
                    </a:cubicBezTo>
                    <a:cubicBezTo>
                      <a:pt x="734" y="3569"/>
                      <a:pt x="1535" y="3569"/>
                      <a:pt x="2369" y="3636"/>
                    </a:cubicBezTo>
                    <a:cubicBezTo>
                      <a:pt x="2569" y="3369"/>
                      <a:pt x="2803" y="3069"/>
                      <a:pt x="3036" y="2835"/>
                    </a:cubicBezTo>
                    <a:cubicBezTo>
                      <a:pt x="3270" y="2569"/>
                      <a:pt x="3403" y="2368"/>
                      <a:pt x="3637" y="2168"/>
                    </a:cubicBezTo>
                    <a:cubicBezTo>
                      <a:pt x="3837" y="1968"/>
                      <a:pt x="4037" y="1701"/>
                      <a:pt x="4204" y="1468"/>
                    </a:cubicBezTo>
                    <a:cubicBezTo>
                      <a:pt x="4204" y="1401"/>
                      <a:pt x="4170" y="1368"/>
                      <a:pt x="4170" y="1368"/>
                    </a:cubicBezTo>
                    <a:cubicBezTo>
                      <a:pt x="4037" y="1067"/>
                      <a:pt x="3970" y="801"/>
                      <a:pt x="3837" y="500"/>
                    </a:cubicBezTo>
                    <a:cubicBezTo>
                      <a:pt x="3837" y="467"/>
                      <a:pt x="3803" y="367"/>
                      <a:pt x="3803" y="334"/>
                    </a:cubicBezTo>
                    <a:cubicBezTo>
                      <a:pt x="3803" y="300"/>
                      <a:pt x="3703" y="133"/>
                      <a:pt x="36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36;p58">
                <a:extLst>
                  <a:ext uri="{FF2B5EF4-FFF2-40B4-BE49-F238E27FC236}">
                    <a16:creationId xmlns:a16="http://schemas.microsoft.com/office/drawing/2014/main" id="{ABD0BD54-07EC-4AED-9AE1-3C1BCA19BCA4}"/>
                  </a:ext>
                </a:extLst>
              </p:cNvPr>
              <p:cNvSpPr/>
              <p:nvPr/>
            </p:nvSpPr>
            <p:spPr>
              <a:xfrm>
                <a:off x="2316000" y="1567400"/>
                <a:ext cx="7840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968" extrusionOk="0">
                    <a:moveTo>
                      <a:pt x="3136" y="1"/>
                    </a:moveTo>
                    <a:lnTo>
                      <a:pt x="3136" y="1"/>
                    </a:lnTo>
                    <a:cubicBezTo>
                      <a:pt x="2979" y="183"/>
                      <a:pt x="2782" y="406"/>
                      <a:pt x="2608" y="638"/>
                    </a:cubicBezTo>
                    <a:lnTo>
                      <a:pt x="2608" y="638"/>
                    </a:lnTo>
                    <a:cubicBezTo>
                      <a:pt x="2794" y="417"/>
                      <a:pt x="2975" y="188"/>
                      <a:pt x="3136" y="1"/>
                    </a:cubicBezTo>
                    <a:close/>
                    <a:moveTo>
                      <a:pt x="2608" y="638"/>
                    </a:moveTo>
                    <a:cubicBezTo>
                      <a:pt x="2562" y="693"/>
                      <a:pt x="2515" y="748"/>
                      <a:pt x="2469" y="801"/>
                    </a:cubicBezTo>
                    <a:cubicBezTo>
                      <a:pt x="1635" y="734"/>
                      <a:pt x="834" y="734"/>
                      <a:pt x="100" y="734"/>
                    </a:cubicBezTo>
                    <a:cubicBezTo>
                      <a:pt x="34" y="801"/>
                      <a:pt x="0" y="868"/>
                      <a:pt x="0" y="901"/>
                    </a:cubicBezTo>
                    <a:cubicBezTo>
                      <a:pt x="801" y="901"/>
                      <a:pt x="1601" y="901"/>
                      <a:pt x="2469" y="968"/>
                    </a:cubicBezTo>
                    <a:lnTo>
                      <a:pt x="2469" y="901"/>
                    </a:lnTo>
                    <a:lnTo>
                      <a:pt x="2469" y="834"/>
                    </a:lnTo>
                    <a:cubicBezTo>
                      <a:pt x="2512" y="769"/>
                      <a:pt x="2559" y="703"/>
                      <a:pt x="2608" y="63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437;p58">
                <a:extLst>
                  <a:ext uri="{FF2B5EF4-FFF2-40B4-BE49-F238E27FC236}">
                    <a16:creationId xmlns:a16="http://schemas.microsoft.com/office/drawing/2014/main" id="{AE34960D-A461-4E2D-A8EB-573AFCA848C8}"/>
                  </a:ext>
                </a:extLst>
              </p:cNvPr>
              <p:cNvSpPr/>
              <p:nvPr/>
            </p:nvSpPr>
            <p:spPr>
              <a:xfrm>
                <a:off x="2409400" y="1529875"/>
                <a:ext cx="15025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1" extrusionOk="0">
                    <a:moveTo>
                      <a:pt x="567" y="0"/>
                    </a:moveTo>
                    <a:cubicBezTo>
                      <a:pt x="567" y="34"/>
                      <a:pt x="601" y="67"/>
                      <a:pt x="601" y="67"/>
                    </a:cubicBezTo>
                    <a:lnTo>
                      <a:pt x="567" y="0"/>
                    </a:lnTo>
                    <a:close/>
                    <a:moveTo>
                      <a:pt x="601" y="67"/>
                    </a:moveTo>
                    <a:lnTo>
                      <a:pt x="601" y="67"/>
                    </a:lnTo>
                    <a:cubicBezTo>
                      <a:pt x="400" y="301"/>
                      <a:pt x="200" y="534"/>
                      <a:pt x="0" y="801"/>
                    </a:cubicBezTo>
                    <a:cubicBezTo>
                      <a:pt x="234" y="534"/>
                      <a:pt x="434" y="334"/>
                      <a:pt x="601" y="6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438;p58">
                <a:extLst>
                  <a:ext uri="{FF2B5EF4-FFF2-40B4-BE49-F238E27FC236}">
                    <a16:creationId xmlns:a16="http://schemas.microsoft.com/office/drawing/2014/main" id="{CF781C71-28D1-4FC8-BCD6-9790F6FBB556}"/>
                  </a:ext>
                </a:extLst>
              </p:cNvPr>
              <p:cNvSpPr/>
              <p:nvPr/>
            </p:nvSpPr>
            <p:spPr>
              <a:xfrm>
                <a:off x="2414400" y="1504025"/>
                <a:ext cx="8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68" extrusionOk="0">
                    <a:moveTo>
                      <a:pt x="0" y="0"/>
                    </a:moveTo>
                    <a:cubicBezTo>
                      <a:pt x="0" y="67"/>
                      <a:pt x="0" y="100"/>
                      <a:pt x="34" y="167"/>
                    </a:cubicBezTo>
                    <a:cubicBezTo>
                      <a:pt x="34" y="100"/>
                      <a:pt x="0" y="3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439;p58">
                <a:extLst>
                  <a:ext uri="{FF2B5EF4-FFF2-40B4-BE49-F238E27FC236}">
                    <a16:creationId xmlns:a16="http://schemas.microsoft.com/office/drawing/2014/main" id="{9A3CE8AD-33AB-4CEA-BFC0-68478B7948E9}"/>
                  </a:ext>
                </a:extLst>
              </p:cNvPr>
              <p:cNvSpPr/>
              <p:nvPr/>
            </p:nvSpPr>
            <p:spPr>
              <a:xfrm>
                <a:off x="2479450" y="1601600"/>
                <a:ext cx="152625" cy="13760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504" extrusionOk="0">
                    <a:moveTo>
                      <a:pt x="1835" y="0"/>
                    </a:moveTo>
                    <a:cubicBezTo>
                      <a:pt x="1234" y="767"/>
                      <a:pt x="601" y="1534"/>
                      <a:pt x="0" y="2368"/>
                    </a:cubicBezTo>
                    <a:lnTo>
                      <a:pt x="1134" y="5137"/>
                    </a:lnTo>
                    <a:cubicBezTo>
                      <a:pt x="2135" y="5270"/>
                      <a:pt x="3169" y="5371"/>
                      <a:pt x="4203" y="5504"/>
                    </a:cubicBezTo>
                    <a:cubicBezTo>
                      <a:pt x="4837" y="4670"/>
                      <a:pt x="5471" y="3836"/>
                      <a:pt x="6105" y="3036"/>
                    </a:cubicBezTo>
                    <a:cubicBezTo>
                      <a:pt x="5671" y="2135"/>
                      <a:pt x="5271" y="1201"/>
                      <a:pt x="4870" y="334"/>
                    </a:cubicBezTo>
                    <a:cubicBezTo>
                      <a:pt x="3803" y="200"/>
                      <a:pt x="2802" y="10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440;p58">
                <a:extLst>
                  <a:ext uri="{FF2B5EF4-FFF2-40B4-BE49-F238E27FC236}">
                    <a16:creationId xmlns:a16="http://schemas.microsoft.com/office/drawing/2014/main" id="{53BF33AB-C30F-4B0C-82E0-B16CAC10EF0D}"/>
                  </a:ext>
                </a:extLst>
              </p:cNvPr>
              <p:cNvSpPr/>
              <p:nvPr/>
            </p:nvSpPr>
            <p:spPr>
              <a:xfrm>
                <a:off x="2600350" y="1609100"/>
                <a:ext cx="3090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7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8" y="868"/>
                      <a:pt x="802" y="1802"/>
                      <a:pt x="1235" y="2702"/>
                    </a:cubicBezTo>
                    <a:cubicBezTo>
                      <a:pt x="802" y="1802"/>
                      <a:pt x="435" y="868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441;p58">
                <a:extLst>
                  <a:ext uri="{FF2B5EF4-FFF2-40B4-BE49-F238E27FC236}">
                    <a16:creationId xmlns:a16="http://schemas.microsoft.com/office/drawing/2014/main" id="{AA34C1E5-DD82-4D18-A181-6CC2BE373CD5}"/>
                  </a:ext>
                </a:extLst>
              </p:cNvPr>
              <p:cNvSpPr/>
              <p:nvPr/>
            </p:nvSpPr>
            <p:spPr>
              <a:xfrm>
                <a:off x="2473600" y="1660800"/>
                <a:ext cx="109275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3337" extrusionOk="0">
                    <a:moveTo>
                      <a:pt x="201" y="0"/>
                    </a:moveTo>
                    <a:lnTo>
                      <a:pt x="167" y="67"/>
                    </a:lnTo>
                    <a:cubicBezTo>
                      <a:pt x="167" y="100"/>
                      <a:pt x="134" y="100"/>
                      <a:pt x="67" y="100"/>
                    </a:cubicBezTo>
                    <a:lnTo>
                      <a:pt x="1" y="100"/>
                    </a:lnTo>
                    <a:cubicBezTo>
                      <a:pt x="368" y="1001"/>
                      <a:pt x="735" y="1968"/>
                      <a:pt x="1168" y="2936"/>
                    </a:cubicBezTo>
                    <a:cubicBezTo>
                      <a:pt x="1168" y="2969"/>
                      <a:pt x="1202" y="2969"/>
                      <a:pt x="1235" y="2969"/>
                    </a:cubicBezTo>
                    <a:lnTo>
                      <a:pt x="1268" y="2969"/>
                    </a:lnTo>
                    <a:lnTo>
                      <a:pt x="4370" y="3336"/>
                    </a:lnTo>
                    <a:lnTo>
                      <a:pt x="4370" y="3336"/>
                    </a:lnTo>
                    <a:lnTo>
                      <a:pt x="4337" y="3303"/>
                    </a:lnTo>
                    <a:lnTo>
                      <a:pt x="4337" y="3236"/>
                    </a:lnTo>
                    <a:lnTo>
                      <a:pt x="4370" y="3169"/>
                    </a:lnTo>
                    <a:cubicBezTo>
                      <a:pt x="3336" y="3069"/>
                      <a:pt x="2336" y="2936"/>
                      <a:pt x="1268" y="2802"/>
                    </a:cubicBezTo>
                    <a:cubicBezTo>
                      <a:pt x="968" y="1802"/>
                      <a:pt x="568" y="901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442;p58">
                <a:extLst>
                  <a:ext uri="{FF2B5EF4-FFF2-40B4-BE49-F238E27FC236}">
                    <a16:creationId xmlns:a16="http://schemas.microsoft.com/office/drawing/2014/main" id="{07B09049-53B3-409A-8CF4-F0FDB21D5A12}"/>
                  </a:ext>
                </a:extLst>
              </p:cNvPr>
              <p:cNvSpPr/>
              <p:nvPr/>
            </p:nvSpPr>
            <p:spPr>
              <a:xfrm>
                <a:off x="2381875" y="1534875"/>
                <a:ext cx="138450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904" extrusionOk="0">
                    <a:moveTo>
                      <a:pt x="1735" y="0"/>
                    </a:moveTo>
                    <a:cubicBezTo>
                      <a:pt x="1201" y="668"/>
                      <a:pt x="567" y="1435"/>
                      <a:pt x="0" y="2169"/>
                    </a:cubicBezTo>
                    <a:cubicBezTo>
                      <a:pt x="301" y="2969"/>
                      <a:pt x="567" y="3803"/>
                      <a:pt x="868" y="4670"/>
                    </a:cubicBezTo>
                    <a:cubicBezTo>
                      <a:pt x="1802" y="4737"/>
                      <a:pt x="2736" y="4837"/>
                      <a:pt x="3703" y="4904"/>
                    </a:cubicBezTo>
                    <a:cubicBezTo>
                      <a:pt x="4337" y="4137"/>
                      <a:pt x="4937" y="3336"/>
                      <a:pt x="5538" y="2536"/>
                    </a:cubicBezTo>
                    <a:lnTo>
                      <a:pt x="4504" y="134"/>
                    </a:lnTo>
                    <a:cubicBezTo>
                      <a:pt x="3536" y="34"/>
                      <a:pt x="2636" y="0"/>
                      <a:pt x="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443;p58">
                <a:extLst>
                  <a:ext uri="{FF2B5EF4-FFF2-40B4-BE49-F238E27FC236}">
                    <a16:creationId xmlns:a16="http://schemas.microsoft.com/office/drawing/2014/main" id="{681EA73B-771C-4474-A318-477D10FE54D3}"/>
                  </a:ext>
                </a:extLst>
              </p:cNvPr>
              <p:cNvSpPr/>
              <p:nvPr/>
            </p:nvSpPr>
            <p:spPr>
              <a:xfrm>
                <a:off x="2380200" y="1530700"/>
                <a:ext cx="14597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272" extrusionOk="0">
                    <a:moveTo>
                      <a:pt x="4704" y="268"/>
                    </a:moveTo>
                    <a:lnTo>
                      <a:pt x="4704" y="268"/>
                    </a:lnTo>
                    <a:cubicBezTo>
                      <a:pt x="4997" y="1016"/>
                      <a:pt x="5322" y="1828"/>
                      <a:pt x="5709" y="2704"/>
                    </a:cubicBezTo>
                    <a:lnTo>
                      <a:pt x="5709" y="2704"/>
                    </a:lnTo>
                    <a:cubicBezTo>
                      <a:pt x="5719" y="2693"/>
                      <a:pt x="5728" y="2681"/>
                      <a:pt x="5738" y="2669"/>
                    </a:cubicBezTo>
                    <a:lnTo>
                      <a:pt x="4704" y="268"/>
                    </a:lnTo>
                    <a:close/>
                    <a:moveTo>
                      <a:pt x="1869" y="1"/>
                    </a:moveTo>
                    <a:cubicBezTo>
                      <a:pt x="1635" y="201"/>
                      <a:pt x="1435" y="468"/>
                      <a:pt x="1268" y="701"/>
                    </a:cubicBezTo>
                    <a:cubicBezTo>
                      <a:pt x="1101" y="968"/>
                      <a:pt x="901" y="1168"/>
                      <a:pt x="668" y="1368"/>
                    </a:cubicBezTo>
                    <a:cubicBezTo>
                      <a:pt x="468" y="1602"/>
                      <a:pt x="234" y="1935"/>
                      <a:pt x="1" y="2202"/>
                    </a:cubicBezTo>
                    <a:lnTo>
                      <a:pt x="1" y="2302"/>
                    </a:lnTo>
                    <a:lnTo>
                      <a:pt x="1" y="2336"/>
                    </a:lnTo>
                    <a:cubicBezTo>
                      <a:pt x="301" y="3136"/>
                      <a:pt x="601" y="3970"/>
                      <a:pt x="901" y="4837"/>
                    </a:cubicBezTo>
                    <a:cubicBezTo>
                      <a:pt x="768" y="4938"/>
                      <a:pt x="801" y="4971"/>
                      <a:pt x="801" y="4971"/>
                    </a:cubicBezTo>
                    <a:cubicBezTo>
                      <a:pt x="801" y="5004"/>
                      <a:pt x="835" y="5004"/>
                      <a:pt x="901" y="5004"/>
                    </a:cubicBezTo>
                    <a:lnTo>
                      <a:pt x="935" y="5004"/>
                    </a:lnTo>
                    <a:cubicBezTo>
                      <a:pt x="1869" y="5071"/>
                      <a:pt x="2803" y="5171"/>
                      <a:pt x="3770" y="5271"/>
                    </a:cubicBezTo>
                    <a:lnTo>
                      <a:pt x="3870" y="5271"/>
                    </a:lnTo>
                    <a:cubicBezTo>
                      <a:pt x="3903" y="5271"/>
                      <a:pt x="3903" y="5271"/>
                      <a:pt x="3937" y="5204"/>
                    </a:cubicBezTo>
                    <a:lnTo>
                      <a:pt x="3970" y="5171"/>
                    </a:lnTo>
                    <a:lnTo>
                      <a:pt x="5838" y="2803"/>
                    </a:lnTo>
                    <a:lnTo>
                      <a:pt x="5805" y="2803"/>
                    </a:lnTo>
                    <a:cubicBezTo>
                      <a:pt x="5771" y="2803"/>
                      <a:pt x="5771" y="2803"/>
                      <a:pt x="5738" y="2769"/>
                    </a:cubicBezTo>
                    <a:cubicBezTo>
                      <a:pt x="5728" y="2748"/>
                      <a:pt x="5719" y="2726"/>
                      <a:pt x="5709" y="2704"/>
                    </a:cubicBezTo>
                    <a:lnTo>
                      <a:pt x="5709" y="2704"/>
                    </a:lnTo>
                    <a:cubicBezTo>
                      <a:pt x="5085" y="3460"/>
                      <a:pt x="4462" y="4216"/>
                      <a:pt x="3903" y="5038"/>
                    </a:cubicBezTo>
                    <a:cubicBezTo>
                      <a:pt x="2936" y="4971"/>
                      <a:pt x="1969" y="4871"/>
                      <a:pt x="1068" y="4804"/>
                    </a:cubicBezTo>
                    <a:cubicBezTo>
                      <a:pt x="735" y="3937"/>
                      <a:pt x="434" y="3103"/>
                      <a:pt x="201" y="2302"/>
                    </a:cubicBezTo>
                    <a:cubicBezTo>
                      <a:pt x="768" y="1535"/>
                      <a:pt x="1402" y="801"/>
                      <a:pt x="1969" y="101"/>
                    </a:cubicBezTo>
                    <a:lnTo>
                      <a:pt x="1935" y="101"/>
                    </a:lnTo>
                    <a:cubicBezTo>
                      <a:pt x="1902" y="101"/>
                      <a:pt x="1902" y="101"/>
                      <a:pt x="1869" y="34"/>
                    </a:cubicBezTo>
                    <a:lnTo>
                      <a:pt x="18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444;p58">
                <a:extLst>
                  <a:ext uri="{FF2B5EF4-FFF2-40B4-BE49-F238E27FC236}">
                    <a16:creationId xmlns:a16="http://schemas.microsoft.com/office/drawing/2014/main" id="{560E8B4D-40BB-4203-BC9A-21F27B981AFA}"/>
                  </a:ext>
                </a:extLst>
              </p:cNvPr>
              <p:cNvSpPr/>
              <p:nvPr/>
            </p:nvSpPr>
            <p:spPr>
              <a:xfrm>
                <a:off x="2415225" y="1468600"/>
                <a:ext cx="1259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2619" extrusionOk="0">
                    <a:moveTo>
                      <a:pt x="4197" y="0"/>
                    </a:moveTo>
                    <a:cubicBezTo>
                      <a:pt x="2724" y="0"/>
                      <a:pt x="1309" y="363"/>
                      <a:pt x="1" y="1017"/>
                    </a:cubicBezTo>
                    <a:cubicBezTo>
                      <a:pt x="167" y="1484"/>
                      <a:pt x="334" y="1984"/>
                      <a:pt x="534" y="2485"/>
                    </a:cubicBezTo>
                    <a:cubicBezTo>
                      <a:pt x="1368" y="2518"/>
                      <a:pt x="2336" y="2585"/>
                      <a:pt x="3236" y="2618"/>
                    </a:cubicBezTo>
                    <a:cubicBezTo>
                      <a:pt x="3870" y="1918"/>
                      <a:pt x="4437" y="1250"/>
                      <a:pt x="5038" y="650"/>
                    </a:cubicBezTo>
                    <a:lnTo>
                      <a:pt x="4737" y="16"/>
                    </a:lnTo>
                    <a:cubicBezTo>
                      <a:pt x="4557" y="5"/>
                      <a:pt x="4377" y="0"/>
                      <a:pt x="41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445;p58">
                <a:extLst>
                  <a:ext uri="{FF2B5EF4-FFF2-40B4-BE49-F238E27FC236}">
                    <a16:creationId xmlns:a16="http://schemas.microsoft.com/office/drawing/2014/main" id="{35F314A8-1176-4DFA-A911-8B4590F05888}"/>
                  </a:ext>
                </a:extLst>
              </p:cNvPr>
              <p:cNvSpPr/>
              <p:nvPr/>
            </p:nvSpPr>
            <p:spPr>
              <a:xfrm>
                <a:off x="2411050" y="1468150"/>
                <a:ext cx="130950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2737" extrusionOk="0">
                    <a:moveTo>
                      <a:pt x="4971" y="1"/>
                    </a:moveTo>
                    <a:lnTo>
                      <a:pt x="4971" y="1"/>
                    </a:lnTo>
                    <a:cubicBezTo>
                      <a:pt x="5038" y="201"/>
                      <a:pt x="5105" y="401"/>
                      <a:pt x="5238" y="635"/>
                    </a:cubicBezTo>
                    <a:lnTo>
                      <a:pt x="4971" y="1"/>
                    </a:lnTo>
                    <a:close/>
                    <a:moveTo>
                      <a:pt x="5237" y="635"/>
                    </a:moveTo>
                    <a:cubicBezTo>
                      <a:pt x="4718" y="1185"/>
                      <a:pt x="4144" y="1762"/>
                      <a:pt x="3615" y="2393"/>
                    </a:cubicBezTo>
                    <a:lnTo>
                      <a:pt x="3615" y="2393"/>
                    </a:lnTo>
                    <a:cubicBezTo>
                      <a:pt x="4177" y="1755"/>
                      <a:pt x="4734" y="1169"/>
                      <a:pt x="5237" y="635"/>
                    </a:cubicBezTo>
                    <a:close/>
                    <a:moveTo>
                      <a:pt x="168" y="1002"/>
                    </a:moveTo>
                    <a:lnTo>
                      <a:pt x="1" y="1102"/>
                    </a:lnTo>
                    <a:cubicBezTo>
                      <a:pt x="34" y="1202"/>
                      <a:pt x="68" y="1302"/>
                      <a:pt x="134" y="1435"/>
                    </a:cubicBezTo>
                    <a:cubicBezTo>
                      <a:pt x="168" y="1535"/>
                      <a:pt x="134" y="1535"/>
                      <a:pt x="168" y="1602"/>
                    </a:cubicBezTo>
                    <a:cubicBezTo>
                      <a:pt x="234" y="1869"/>
                      <a:pt x="368" y="2136"/>
                      <a:pt x="501" y="2469"/>
                    </a:cubicBezTo>
                    <a:lnTo>
                      <a:pt x="535" y="2536"/>
                    </a:lnTo>
                    <a:lnTo>
                      <a:pt x="535" y="2569"/>
                    </a:lnTo>
                    <a:cubicBezTo>
                      <a:pt x="535" y="2636"/>
                      <a:pt x="568" y="2636"/>
                      <a:pt x="635" y="2636"/>
                    </a:cubicBezTo>
                    <a:lnTo>
                      <a:pt x="668" y="2636"/>
                    </a:lnTo>
                    <a:cubicBezTo>
                      <a:pt x="1535" y="2669"/>
                      <a:pt x="2436" y="2703"/>
                      <a:pt x="3403" y="2736"/>
                    </a:cubicBezTo>
                    <a:lnTo>
                      <a:pt x="3403" y="2703"/>
                    </a:lnTo>
                    <a:lnTo>
                      <a:pt x="3403" y="2636"/>
                    </a:lnTo>
                    <a:cubicBezTo>
                      <a:pt x="3423" y="2614"/>
                      <a:pt x="3442" y="2591"/>
                      <a:pt x="3462" y="2569"/>
                    </a:cubicBezTo>
                    <a:lnTo>
                      <a:pt x="3462" y="2569"/>
                    </a:lnTo>
                    <a:cubicBezTo>
                      <a:pt x="3464" y="2569"/>
                      <a:pt x="3467" y="2569"/>
                      <a:pt x="3470" y="2569"/>
                    </a:cubicBezTo>
                    <a:cubicBezTo>
                      <a:pt x="3518" y="2510"/>
                      <a:pt x="3566" y="2452"/>
                      <a:pt x="3615" y="2393"/>
                    </a:cubicBezTo>
                    <a:lnTo>
                      <a:pt x="3615" y="2393"/>
                    </a:lnTo>
                    <a:cubicBezTo>
                      <a:pt x="3564" y="2451"/>
                      <a:pt x="3513" y="2510"/>
                      <a:pt x="3462" y="2569"/>
                    </a:cubicBezTo>
                    <a:lnTo>
                      <a:pt x="3462" y="2569"/>
                    </a:lnTo>
                    <a:cubicBezTo>
                      <a:pt x="2530" y="2502"/>
                      <a:pt x="1599" y="2469"/>
                      <a:pt x="701" y="2469"/>
                    </a:cubicBezTo>
                    <a:cubicBezTo>
                      <a:pt x="501" y="1969"/>
                      <a:pt x="334" y="1469"/>
                      <a:pt x="168" y="100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446;p58">
                <a:extLst>
                  <a:ext uri="{FF2B5EF4-FFF2-40B4-BE49-F238E27FC236}">
                    <a16:creationId xmlns:a16="http://schemas.microsoft.com/office/drawing/2014/main" id="{E42DED49-9395-41DA-8EB1-35665079E048}"/>
                  </a:ext>
                </a:extLst>
              </p:cNvPr>
              <p:cNvSpPr/>
              <p:nvPr/>
            </p:nvSpPr>
            <p:spPr>
              <a:xfrm>
                <a:off x="2604525" y="1552375"/>
                <a:ext cx="13762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5305" extrusionOk="0">
                    <a:moveTo>
                      <a:pt x="1802" y="1"/>
                    </a:moveTo>
                    <a:cubicBezTo>
                      <a:pt x="1235" y="735"/>
                      <a:pt x="601" y="1435"/>
                      <a:pt x="1" y="2236"/>
                    </a:cubicBezTo>
                    <a:cubicBezTo>
                      <a:pt x="401" y="3103"/>
                      <a:pt x="801" y="4004"/>
                      <a:pt x="1235" y="4938"/>
                    </a:cubicBezTo>
                    <a:cubicBezTo>
                      <a:pt x="2236" y="5071"/>
                      <a:pt x="3270" y="5171"/>
                      <a:pt x="4270" y="5305"/>
                    </a:cubicBezTo>
                    <a:lnTo>
                      <a:pt x="4671" y="4771"/>
                    </a:lnTo>
                    <a:lnTo>
                      <a:pt x="5338" y="3837"/>
                    </a:lnTo>
                    <a:lnTo>
                      <a:pt x="5505" y="3604"/>
                    </a:lnTo>
                    <a:cubicBezTo>
                      <a:pt x="5238" y="2403"/>
                      <a:pt x="4671" y="1269"/>
                      <a:pt x="3937" y="301"/>
                    </a:cubicBezTo>
                    <a:cubicBezTo>
                      <a:pt x="3236" y="168"/>
                      <a:pt x="2503" y="101"/>
                      <a:pt x="1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447;p58">
                <a:extLst>
                  <a:ext uri="{FF2B5EF4-FFF2-40B4-BE49-F238E27FC236}">
                    <a16:creationId xmlns:a16="http://schemas.microsoft.com/office/drawing/2014/main" id="{452A15B7-E3DE-4E8B-837D-8DFD406EE232}"/>
                  </a:ext>
                </a:extLst>
              </p:cNvPr>
              <p:cNvSpPr/>
              <p:nvPr/>
            </p:nvSpPr>
            <p:spPr>
              <a:xfrm>
                <a:off x="2720450" y="1648300"/>
                <a:ext cx="16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935" extrusionOk="0">
                    <a:moveTo>
                      <a:pt x="0" y="934"/>
                    </a:moveTo>
                    <a:lnTo>
                      <a:pt x="66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448;p58">
                <a:extLst>
                  <a:ext uri="{FF2B5EF4-FFF2-40B4-BE49-F238E27FC236}">
                    <a16:creationId xmlns:a16="http://schemas.microsoft.com/office/drawing/2014/main" id="{FA8B22E5-49B0-42CB-87DE-EC898509CBF5}"/>
                  </a:ext>
                </a:extLst>
              </p:cNvPr>
              <p:cNvSpPr/>
              <p:nvPr/>
            </p:nvSpPr>
            <p:spPr>
              <a:xfrm>
                <a:off x="2600350" y="1606600"/>
                <a:ext cx="350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803" extrusionOk="0">
                    <a:moveTo>
                      <a:pt x="168" y="0"/>
                    </a:moveTo>
                    <a:lnTo>
                      <a:pt x="134" y="67"/>
                    </a:lnTo>
                    <a:cubicBezTo>
                      <a:pt x="134" y="100"/>
                      <a:pt x="101" y="100"/>
                      <a:pt x="68" y="100"/>
                    </a:cubicBezTo>
                    <a:lnTo>
                      <a:pt x="1" y="100"/>
                    </a:lnTo>
                    <a:cubicBezTo>
                      <a:pt x="435" y="968"/>
                      <a:pt x="802" y="1902"/>
                      <a:pt x="1235" y="2802"/>
                    </a:cubicBezTo>
                    <a:lnTo>
                      <a:pt x="1269" y="2769"/>
                    </a:lnTo>
                    <a:cubicBezTo>
                      <a:pt x="1302" y="2735"/>
                      <a:pt x="1302" y="2735"/>
                      <a:pt x="1335" y="2735"/>
                    </a:cubicBezTo>
                    <a:lnTo>
                      <a:pt x="1402" y="2735"/>
                    </a:lnTo>
                    <a:cubicBezTo>
                      <a:pt x="968" y="1801"/>
                      <a:pt x="568" y="901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449;p58">
                <a:extLst>
                  <a:ext uri="{FF2B5EF4-FFF2-40B4-BE49-F238E27FC236}">
                    <a16:creationId xmlns:a16="http://schemas.microsoft.com/office/drawing/2014/main" id="{3DA4AE40-31D3-49E6-A289-974C8C91D85F}"/>
                  </a:ext>
                </a:extLst>
              </p:cNvPr>
              <p:cNvSpPr/>
              <p:nvPr/>
            </p:nvSpPr>
            <p:spPr>
              <a:xfrm>
                <a:off x="2501950" y="1487350"/>
                <a:ext cx="1434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4704" extrusionOk="0">
                    <a:moveTo>
                      <a:pt x="1769" y="0"/>
                    </a:moveTo>
                    <a:cubicBezTo>
                      <a:pt x="1202" y="601"/>
                      <a:pt x="568" y="1268"/>
                      <a:pt x="1" y="1935"/>
                    </a:cubicBezTo>
                    <a:lnTo>
                      <a:pt x="935" y="4403"/>
                    </a:lnTo>
                    <a:cubicBezTo>
                      <a:pt x="1936" y="4503"/>
                      <a:pt x="2936" y="4603"/>
                      <a:pt x="3937" y="4703"/>
                    </a:cubicBezTo>
                    <a:cubicBezTo>
                      <a:pt x="4571" y="3936"/>
                      <a:pt x="5138" y="3202"/>
                      <a:pt x="5738" y="2535"/>
                    </a:cubicBezTo>
                    <a:cubicBezTo>
                      <a:pt x="5338" y="1735"/>
                      <a:pt x="4938" y="934"/>
                      <a:pt x="4571" y="234"/>
                    </a:cubicBezTo>
                    <a:cubicBezTo>
                      <a:pt x="3603" y="134"/>
                      <a:pt x="2703" y="67"/>
                      <a:pt x="17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450;p58">
                <a:extLst>
                  <a:ext uri="{FF2B5EF4-FFF2-40B4-BE49-F238E27FC236}">
                    <a16:creationId xmlns:a16="http://schemas.microsoft.com/office/drawing/2014/main" id="{BBF4B19A-A6E4-471E-BFB8-8CF876B3359D}"/>
                  </a:ext>
                </a:extLst>
              </p:cNvPr>
              <p:cNvSpPr/>
              <p:nvPr/>
            </p:nvSpPr>
            <p:spPr>
              <a:xfrm>
                <a:off x="2494450" y="1484850"/>
                <a:ext cx="15180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4971" extrusionOk="0">
                    <a:moveTo>
                      <a:pt x="4737" y="300"/>
                    </a:moveTo>
                    <a:lnTo>
                      <a:pt x="4737" y="300"/>
                    </a:lnTo>
                    <a:cubicBezTo>
                      <a:pt x="5138" y="1034"/>
                      <a:pt x="5538" y="1801"/>
                      <a:pt x="5972" y="2635"/>
                    </a:cubicBezTo>
                    <a:cubicBezTo>
                      <a:pt x="5985" y="2635"/>
                      <a:pt x="5993" y="2641"/>
                      <a:pt x="6000" y="2647"/>
                    </a:cubicBezTo>
                    <a:lnTo>
                      <a:pt x="6000" y="2647"/>
                    </a:lnTo>
                    <a:cubicBezTo>
                      <a:pt x="6013" y="2632"/>
                      <a:pt x="6025" y="2617"/>
                      <a:pt x="6038" y="2602"/>
                    </a:cubicBezTo>
                    <a:cubicBezTo>
                      <a:pt x="5638" y="1801"/>
                      <a:pt x="5204" y="1034"/>
                      <a:pt x="4737" y="300"/>
                    </a:cubicBezTo>
                    <a:close/>
                    <a:moveTo>
                      <a:pt x="1835" y="0"/>
                    </a:moveTo>
                    <a:cubicBezTo>
                      <a:pt x="1235" y="634"/>
                      <a:pt x="634" y="1301"/>
                      <a:pt x="1" y="2001"/>
                    </a:cubicBezTo>
                    <a:lnTo>
                      <a:pt x="1" y="2102"/>
                    </a:lnTo>
                    <a:lnTo>
                      <a:pt x="1" y="2135"/>
                    </a:lnTo>
                    <a:cubicBezTo>
                      <a:pt x="334" y="2935"/>
                      <a:pt x="701" y="3769"/>
                      <a:pt x="1035" y="4637"/>
                    </a:cubicBezTo>
                    <a:cubicBezTo>
                      <a:pt x="1035" y="4670"/>
                      <a:pt x="1068" y="4670"/>
                      <a:pt x="1135" y="4670"/>
                    </a:cubicBezTo>
                    <a:lnTo>
                      <a:pt x="1168" y="4670"/>
                    </a:lnTo>
                    <a:cubicBezTo>
                      <a:pt x="2169" y="4770"/>
                      <a:pt x="3170" y="4870"/>
                      <a:pt x="4170" y="4970"/>
                    </a:cubicBezTo>
                    <a:lnTo>
                      <a:pt x="4204" y="4970"/>
                    </a:lnTo>
                    <a:cubicBezTo>
                      <a:pt x="4237" y="4970"/>
                      <a:pt x="4237" y="4970"/>
                      <a:pt x="4304" y="4937"/>
                    </a:cubicBezTo>
                    <a:lnTo>
                      <a:pt x="4337" y="4870"/>
                    </a:lnTo>
                    <a:cubicBezTo>
                      <a:pt x="4904" y="4136"/>
                      <a:pt x="5538" y="3369"/>
                      <a:pt x="6072" y="2669"/>
                    </a:cubicBezTo>
                    <a:lnTo>
                      <a:pt x="6038" y="2669"/>
                    </a:lnTo>
                    <a:cubicBezTo>
                      <a:pt x="6018" y="2669"/>
                      <a:pt x="6010" y="2657"/>
                      <a:pt x="6000" y="2647"/>
                    </a:cubicBezTo>
                    <a:lnTo>
                      <a:pt x="6000" y="2647"/>
                    </a:lnTo>
                    <a:cubicBezTo>
                      <a:pt x="5413" y="3332"/>
                      <a:pt x="4857" y="4019"/>
                      <a:pt x="4237" y="4770"/>
                    </a:cubicBezTo>
                    <a:cubicBezTo>
                      <a:pt x="3236" y="4637"/>
                      <a:pt x="2236" y="4537"/>
                      <a:pt x="1235" y="4470"/>
                    </a:cubicBezTo>
                    <a:lnTo>
                      <a:pt x="201" y="2035"/>
                    </a:lnTo>
                    <a:cubicBezTo>
                      <a:pt x="835" y="1334"/>
                      <a:pt x="1402" y="667"/>
                      <a:pt x="2002" y="100"/>
                    </a:cubicBezTo>
                    <a:lnTo>
                      <a:pt x="1969" y="100"/>
                    </a:lnTo>
                    <a:cubicBezTo>
                      <a:pt x="1902" y="100"/>
                      <a:pt x="1902" y="100"/>
                      <a:pt x="1869" y="33"/>
                    </a:cubicBezTo>
                    <a:lnTo>
                      <a:pt x="183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451;p58">
                <a:extLst>
                  <a:ext uri="{FF2B5EF4-FFF2-40B4-BE49-F238E27FC236}">
                    <a16:creationId xmlns:a16="http://schemas.microsoft.com/office/drawing/2014/main" id="{F79D7A4F-643C-43EB-9BBB-A18533D75140}"/>
                  </a:ext>
                </a:extLst>
              </p:cNvPr>
              <p:cNvSpPr/>
              <p:nvPr/>
            </p:nvSpPr>
            <p:spPr>
              <a:xfrm>
                <a:off x="2619550" y="1492350"/>
                <a:ext cx="792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5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67" y="701"/>
                      <a:pt x="801" y="1468"/>
                      <a:pt x="1168" y="2235"/>
                    </a:cubicBezTo>
                    <a:lnTo>
                      <a:pt x="3169" y="2502"/>
                    </a:lnTo>
                    <a:cubicBezTo>
                      <a:pt x="2936" y="2235"/>
                      <a:pt x="2735" y="2002"/>
                      <a:pt x="2502" y="1735"/>
                    </a:cubicBezTo>
                    <a:cubicBezTo>
                      <a:pt x="1801" y="1034"/>
                      <a:pt x="901" y="401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452;p58">
                <a:extLst>
                  <a:ext uri="{FF2B5EF4-FFF2-40B4-BE49-F238E27FC236}">
                    <a16:creationId xmlns:a16="http://schemas.microsoft.com/office/drawing/2014/main" id="{771BDD01-4DE4-481F-AF0F-3ED88E12C6B4}"/>
                  </a:ext>
                </a:extLst>
              </p:cNvPr>
              <p:cNvSpPr/>
              <p:nvPr/>
            </p:nvSpPr>
            <p:spPr>
              <a:xfrm>
                <a:off x="2616200" y="1492350"/>
                <a:ext cx="867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2736" extrusionOk="0">
                    <a:moveTo>
                      <a:pt x="168" y="0"/>
                    </a:moveTo>
                    <a:lnTo>
                      <a:pt x="134" y="34"/>
                    </a:lnTo>
                    <a:cubicBezTo>
                      <a:pt x="134" y="34"/>
                      <a:pt x="101" y="67"/>
                      <a:pt x="34" y="67"/>
                    </a:cubicBezTo>
                    <a:lnTo>
                      <a:pt x="1" y="67"/>
                    </a:lnTo>
                    <a:cubicBezTo>
                      <a:pt x="368" y="767"/>
                      <a:pt x="801" y="1568"/>
                      <a:pt x="1202" y="2402"/>
                    </a:cubicBezTo>
                    <a:cubicBezTo>
                      <a:pt x="1202" y="2435"/>
                      <a:pt x="1268" y="2435"/>
                      <a:pt x="1302" y="2435"/>
                    </a:cubicBezTo>
                    <a:lnTo>
                      <a:pt x="1335" y="2435"/>
                    </a:lnTo>
                    <a:cubicBezTo>
                      <a:pt x="2036" y="2535"/>
                      <a:pt x="2769" y="2602"/>
                      <a:pt x="3470" y="2736"/>
                    </a:cubicBezTo>
                    <a:cubicBezTo>
                      <a:pt x="3437" y="2669"/>
                      <a:pt x="3370" y="2602"/>
                      <a:pt x="3336" y="2569"/>
                    </a:cubicBezTo>
                    <a:cubicBezTo>
                      <a:pt x="2636" y="2402"/>
                      <a:pt x="2002" y="2335"/>
                      <a:pt x="1335" y="2235"/>
                    </a:cubicBezTo>
                    <a:cubicBezTo>
                      <a:pt x="935" y="1468"/>
                      <a:pt x="534" y="667"/>
                      <a:pt x="1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453;p58">
                <a:extLst>
                  <a:ext uri="{FF2B5EF4-FFF2-40B4-BE49-F238E27FC236}">
                    <a16:creationId xmlns:a16="http://schemas.microsoft.com/office/drawing/2014/main" id="{B507A15D-074D-429F-97C2-AB48396D9B42}"/>
                  </a:ext>
                </a:extLst>
              </p:cNvPr>
              <p:cNvSpPr/>
              <p:nvPr/>
            </p:nvSpPr>
            <p:spPr>
              <a:xfrm>
                <a:off x="2539475" y="1469000"/>
                <a:ext cx="751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8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8" y="167"/>
                      <a:pt x="168" y="401"/>
                      <a:pt x="268" y="567"/>
                    </a:cubicBezTo>
                    <a:cubicBezTo>
                      <a:pt x="1135" y="634"/>
                      <a:pt x="2069" y="734"/>
                      <a:pt x="3003" y="801"/>
                    </a:cubicBezTo>
                    <a:cubicBezTo>
                      <a:pt x="2036" y="401"/>
                      <a:pt x="1035" y="10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454;p58">
                <a:extLst>
                  <a:ext uri="{FF2B5EF4-FFF2-40B4-BE49-F238E27FC236}">
                    <a16:creationId xmlns:a16="http://schemas.microsoft.com/office/drawing/2014/main" id="{CCD2D11E-A575-488A-8BDB-6DF83E8D435B}"/>
                  </a:ext>
                </a:extLst>
              </p:cNvPr>
              <p:cNvSpPr/>
              <p:nvPr/>
            </p:nvSpPr>
            <p:spPr>
              <a:xfrm>
                <a:off x="2533650" y="1469000"/>
                <a:ext cx="859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968" extrusionOk="0">
                    <a:moveTo>
                      <a:pt x="0" y="0"/>
                    </a:moveTo>
                    <a:cubicBezTo>
                      <a:pt x="134" y="234"/>
                      <a:pt x="234" y="434"/>
                      <a:pt x="334" y="667"/>
                    </a:cubicBezTo>
                    <a:cubicBezTo>
                      <a:pt x="334" y="734"/>
                      <a:pt x="367" y="734"/>
                      <a:pt x="434" y="734"/>
                    </a:cubicBezTo>
                    <a:lnTo>
                      <a:pt x="467" y="734"/>
                    </a:lnTo>
                    <a:cubicBezTo>
                      <a:pt x="1368" y="801"/>
                      <a:pt x="2335" y="834"/>
                      <a:pt x="3269" y="968"/>
                    </a:cubicBezTo>
                    <a:lnTo>
                      <a:pt x="3303" y="968"/>
                    </a:lnTo>
                    <a:cubicBezTo>
                      <a:pt x="3336" y="968"/>
                      <a:pt x="3336" y="968"/>
                      <a:pt x="3369" y="934"/>
                    </a:cubicBezTo>
                    <a:lnTo>
                      <a:pt x="3436" y="901"/>
                    </a:lnTo>
                    <a:lnTo>
                      <a:pt x="3203" y="801"/>
                    </a:lnTo>
                    <a:cubicBezTo>
                      <a:pt x="2302" y="734"/>
                      <a:pt x="1368" y="634"/>
                      <a:pt x="501" y="567"/>
                    </a:cubicBezTo>
                    <a:cubicBezTo>
                      <a:pt x="434" y="401"/>
                      <a:pt x="334" y="167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455;p58">
                <a:extLst>
                  <a:ext uri="{FF2B5EF4-FFF2-40B4-BE49-F238E27FC236}">
                    <a16:creationId xmlns:a16="http://schemas.microsoft.com/office/drawing/2014/main" id="{C46E093E-03A3-48E5-ADCC-142998FAF5EC}"/>
                  </a:ext>
                </a:extLst>
              </p:cNvPr>
              <p:cNvSpPr/>
              <p:nvPr/>
            </p:nvSpPr>
            <p:spPr>
              <a:xfrm>
                <a:off x="2713775" y="1648300"/>
                <a:ext cx="36725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170" extrusionOk="0">
                    <a:moveTo>
                      <a:pt x="1201" y="0"/>
                    </a:moveTo>
                    <a:cubicBezTo>
                      <a:pt x="801" y="500"/>
                      <a:pt x="434" y="1067"/>
                      <a:pt x="1" y="1601"/>
                    </a:cubicBezTo>
                    <a:cubicBezTo>
                      <a:pt x="434" y="2435"/>
                      <a:pt x="801" y="3302"/>
                      <a:pt x="1135" y="4170"/>
                    </a:cubicBezTo>
                    <a:cubicBezTo>
                      <a:pt x="1468" y="2802"/>
                      <a:pt x="1468" y="1401"/>
                      <a:pt x="1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456;p58">
                <a:extLst>
                  <a:ext uri="{FF2B5EF4-FFF2-40B4-BE49-F238E27FC236}">
                    <a16:creationId xmlns:a16="http://schemas.microsoft.com/office/drawing/2014/main" id="{C8B8BF4A-AC3A-416F-B1F5-9821FD5EA999}"/>
                  </a:ext>
                </a:extLst>
              </p:cNvPr>
              <p:cNvSpPr/>
              <p:nvPr/>
            </p:nvSpPr>
            <p:spPr>
              <a:xfrm>
                <a:off x="2710450" y="1641625"/>
                <a:ext cx="31700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04" extrusionOk="0">
                    <a:moveTo>
                      <a:pt x="1234" y="0"/>
                    </a:moveTo>
                    <a:lnTo>
                      <a:pt x="1068" y="234"/>
                    </a:lnTo>
                    <a:lnTo>
                      <a:pt x="400" y="1201"/>
                    </a:lnTo>
                    <a:lnTo>
                      <a:pt x="0" y="1735"/>
                    </a:lnTo>
                    <a:lnTo>
                      <a:pt x="33" y="1735"/>
                    </a:lnTo>
                    <a:cubicBezTo>
                      <a:pt x="67" y="1735"/>
                      <a:pt x="100" y="1768"/>
                      <a:pt x="100" y="1768"/>
                    </a:cubicBezTo>
                    <a:lnTo>
                      <a:pt x="119" y="1811"/>
                    </a:lnTo>
                    <a:lnTo>
                      <a:pt x="119" y="1811"/>
                    </a:lnTo>
                    <a:cubicBezTo>
                      <a:pt x="544" y="1254"/>
                      <a:pt x="906" y="760"/>
                      <a:pt x="1268" y="234"/>
                    </a:cubicBezTo>
                    <a:lnTo>
                      <a:pt x="1234" y="0"/>
                    </a:lnTo>
                    <a:close/>
                    <a:moveTo>
                      <a:pt x="119" y="1811"/>
                    </a:moveTo>
                    <a:cubicBezTo>
                      <a:pt x="112" y="1819"/>
                      <a:pt x="106" y="1827"/>
                      <a:pt x="100" y="1835"/>
                    </a:cubicBezTo>
                    <a:cubicBezTo>
                      <a:pt x="413" y="2574"/>
                      <a:pt x="750" y="3290"/>
                      <a:pt x="1070" y="4022"/>
                    </a:cubicBezTo>
                    <a:lnTo>
                      <a:pt x="1070" y="4022"/>
                    </a:lnTo>
                    <a:lnTo>
                      <a:pt x="119" y="1811"/>
                    </a:lnTo>
                    <a:close/>
                    <a:moveTo>
                      <a:pt x="1070" y="4022"/>
                    </a:moveTo>
                    <a:lnTo>
                      <a:pt x="1234" y="4403"/>
                    </a:lnTo>
                    <a:cubicBezTo>
                      <a:pt x="1180" y="4276"/>
                      <a:pt x="1126" y="4149"/>
                      <a:pt x="1070" y="402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457;p58">
                <a:extLst>
                  <a:ext uri="{FF2B5EF4-FFF2-40B4-BE49-F238E27FC236}">
                    <a16:creationId xmlns:a16="http://schemas.microsoft.com/office/drawing/2014/main" id="{40DA0DD3-8858-4822-91DF-169ED4BA9969}"/>
                  </a:ext>
                </a:extLst>
              </p:cNvPr>
              <p:cNvSpPr/>
              <p:nvPr/>
            </p:nvSpPr>
            <p:spPr>
              <a:xfrm>
                <a:off x="2587025" y="1680800"/>
                <a:ext cx="152625" cy="14265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5706" extrusionOk="0">
                    <a:moveTo>
                      <a:pt x="1868" y="1"/>
                    </a:moveTo>
                    <a:lnTo>
                      <a:pt x="0" y="2469"/>
                    </a:lnTo>
                    <a:lnTo>
                      <a:pt x="1201" y="5338"/>
                    </a:lnTo>
                    <a:lnTo>
                      <a:pt x="4303" y="5705"/>
                    </a:lnTo>
                    <a:cubicBezTo>
                      <a:pt x="4937" y="4871"/>
                      <a:pt x="5504" y="4037"/>
                      <a:pt x="6105" y="3270"/>
                    </a:cubicBezTo>
                    <a:cubicBezTo>
                      <a:pt x="5771" y="2269"/>
                      <a:pt x="5337" y="1302"/>
                      <a:pt x="4937" y="368"/>
                    </a:cubicBezTo>
                    <a:cubicBezTo>
                      <a:pt x="3936" y="268"/>
                      <a:pt x="2936" y="134"/>
                      <a:pt x="18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458;p58">
                <a:extLst>
                  <a:ext uri="{FF2B5EF4-FFF2-40B4-BE49-F238E27FC236}">
                    <a16:creationId xmlns:a16="http://schemas.microsoft.com/office/drawing/2014/main" id="{1FE89DA5-B298-49F1-9A5D-0C79FD425A30}"/>
                  </a:ext>
                </a:extLst>
              </p:cNvPr>
              <p:cNvSpPr/>
              <p:nvPr/>
            </p:nvSpPr>
            <p:spPr>
              <a:xfrm>
                <a:off x="2582850" y="1676650"/>
                <a:ext cx="160975" cy="1392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5571" extrusionOk="0">
                    <a:moveTo>
                      <a:pt x="2035" y="0"/>
                    </a:moveTo>
                    <a:cubicBezTo>
                      <a:pt x="2002" y="0"/>
                      <a:pt x="1969" y="0"/>
                      <a:pt x="1969" y="34"/>
                    </a:cubicBezTo>
                    <a:lnTo>
                      <a:pt x="1935" y="67"/>
                    </a:lnTo>
                    <a:cubicBezTo>
                      <a:pt x="1301" y="867"/>
                      <a:pt x="668" y="1701"/>
                      <a:pt x="34" y="2535"/>
                    </a:cubicBezTo>
                    <a:lnTo>
                      <a:pt x="0" y="2569"/>
                    </a:lnTo>
                    <a:lnTo>
                      <a:pt x="0" y="2669"/>
                    </a:lnTo>
                    <a:lnTo>
                      <a:pt x="34" y="2702"/>
                    </a:lnTo>
                    <a:cubicBezTo>
                      <a:pt x="467" y="3669"/>
                      <a:pt x="868" y="4637"/>
                      <a:pt x="1268" y="5571"/>
                    </a:cubicBezTo>
                    <a:lnTo>
                      <a:pt x="1301" y="5537"/>
                    </a:lnTo>
                    <a:cubicBezTo>
                      <a:pt x="1335" y="5504"/>
                      <a:pt x="1335" y="5504"/>
                      <a:pt x="1368" y="5504"/>
                    </a:cubicBezTo>
                    <a:lnTo>
                      <a:pt x="1435" y="5504"/>
                    </a:lnTo>
                    <a:lnTo>
                      <a:pt x="201" y="2635"/>
                    </a:lnTo>
                    <a:lnTo>
                      <a:pt x="2102" y="167"/>
                    </a:lnTo>
                    <a:cubicBezTo>
                      <a:pt x="3103" y="300"/>
                      <a:pt x="4137" y="400"/>
                      <a:pt x="5137" y="534"/>
                    </a:cubicBezTo>
                    <a:cubicBezTo>
                      <a:pt x="5538" y="1468"/>
                      <a:pt x="5971" y="2402"/>
                      <a:pt x="6338" y="3369"/>
                    </a:cubicBezTo>
                    <a:cubicBezTo>
                      <a:pt x="6372" y="3236"/>
                      <a:pt x="6372" y="3169"/>
                      <a:pt x="6438" y="3102"/>
                    </a:cubicBezTo>
                    <a:cubicBezTo>
                      <a:pt x="6005" y="2168"/>
                      <a:pt x="5638" y="1301"/>
                      <a:pt x="5238" y="434"/>
                    </a:cubicBezTo>
                    <a:cubicBezTo>
                      <a:pt x="5238" y="367"/>
                      <a:pt x="5204" y="367"/>
                      <a:pt x="5171" y="367"/>
                    </a:cubicBezTo>
                    <a:lnTo>
                      <a:pt x="5137" y="367"/>
                    </a:lnTo>
                    <a:cubicBezTo>
                      <a:pt x="4137" y="267"/>
                      <a:pt x="3136" y="134"/>
                      <a:pt x="21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459;p58">
                <a:extLst>
                  <a:ext uri="{FF2B5EF4-FFF2-40B4-BE49-F238E27FC236}">
                    <a16:creationId xmlns:a16="http://schemas.microsoft.com/office/drawing/2014/main" id="{63B08A07-E509-412C-9989-374E899DE3EC}"/>
                  </a:ext>
                </a:extLst>
              </p:cNvPr>
              <p:cNvSpPr/>
              <p:nvPr/>
            </p:nvSpPr>
            <p:spPr>
              <a:xfrm>
                <a:off x="2699600" y="1775875"/>
                <a:ext cx="36725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403" extrusionOk="0">
                    <a:moveTo>
                      <a:pt x="1468" y="1"/>
                    </a:moveTo>
                    <a:cubicBezTo>
                      <a:pt x="968" y="668"/>
                      <a:pt x="501" y="1335"/>
                      <a:pt x="0" y="2002"/>
                    </a:cubicBezTo>
                    <a:lnTo>
                      <a:pt x="167" y="2402"/>
                    </a:lnTo>
                    <a:cubicBezTo>
                      <a:pt x="701" y="1669"/>
                      <a:pt x="1168" y="868"/>
                      <a:pt x="1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460;p58">
                <a:extLst>
                  <a:ext uri="{FF2B5EF4-FFF2-40B4-BE49-F238E27FC236}">
                    <a16:creationId xmlns:a16="http://schemas.microsoft.com/office/drawing/2014/main" id="{A492FD97-953B-42FF-8103-6B5BE2738997}"/>
                  </a:ext>
                </a:extLst>
              </p:cNvPr>
              <p:cNvSpPr/>
              <p:nvPr/>
            </p:nvSpPr>
            <p:spPr>
              <a:xfrm>
                <a:off x="2696275" y="1760025"/>
                <a:ext cx="45050" cy="7510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3004" extrusionOk="0">
                    <a:moveTo>
                      <a:pt x="1801" y="1"/>
                    </a:moveTo>
                    <a:lnTo>
                      <a:pt x="1801" y="1"/>
                    </a:lnTo>
                    <a:cubicBezTo>
                      <a:pt x="1201" y="801"/>
                      <a:pt x="600" y="1635"/>
                      <a:pt x="0" y="2469"/>
                    </a:cubicBezTo>
                    <a:lnTo>
                      <a:pt x="0" y="2503"/>
                    </a:lnTo>
                    <a:cubicBezTo>
                      <a:pt x="67" y="2503"/>
                      <a:pt x="100" y="2536"/>
                      <a:pt x="100" y="2536"/>
                    </a:cubicBezTo>
                    <a:lnTo>
                      <a:pt x="300" y="3003"/>
                    </a:lnTo>
                    <a:lnTo>
                      <a:pt x="133" y="2569"/>
                    </a:lnTo>
                    <a:cubicBezTo>
                      <a:pt x="634" y="1936"/>
                      <a:pt x="1134" y="1268"/>
                      <a:pt x="1601" y="568"/>
                    </a:cubicBezTo>
                    <a:cubicBezTo>
                      <a:pt x="1668" y="368"/>
                      <a:pt x="1735" y="201"/>
                      <a:pt x="18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461;p58">
                <a:extLst>
                  <a:ext uri="{FF2B5EF4-FFF2-40B4-BE49-F238E27FC236}">
                    <a16:creationId xmlns:a16="http://schemas.microsoft.com/office/drawing/2014/main" id="{DD1CB031-6868-4333-BEEE-85B4FA860DC9}"/>
                  </a:ext>
                </a:extLst>
              </p:cNvPr>
              <p:cNvSpPr/>
              <p:nvPr/>
            </p:nvSpPr>
            <p:spPr>
              <a:xfrm>
                <a:off x="2570350" y="1817575"/>
                <a:ext cx="128450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004" extrusionOk="0">
                    <a:moveTo>
                      <a:pt x="1868" y="1"/>
                    </a:moveTo>
                    <a:cubicBezTo>
                      <a:pt x="1268" y="834"/>
                      <a:pt x="634" y="1668"/>
                      <a:pt x="0" y="2469"/>
                    </a:cubicBezTo>
                    <a:lnTo>
                      <a:pt x="0" y="2502"/>
                    </a:lnTo>
                    <a:cubicBezTo>
                      <a:pt x="200" y="3003"/>
                      <a:pt x="467" y="3503"/>
                      <a:pt x="667" y="4003"/>
                    </a:cubicBezTo>
                    <a:cubicBezTo>
                      <a:pt x="2469" y="3436"/>
                      <a:pt x="4003" y="2369"/>
                      <a:pt x="5137" y="901"/>
                    </a:cubicBezTo>
                    <a:cubicBezTo>
                      <a:pt x="5137" y="734"/>
                      <a:pt x="5037" y="568"/>
                      <a:pt x="4970" y="367"/>
                    </a:cubicBezTo>
                    <a:lnTo>
                      <a:pt x="186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462;p58">
                <a:extLst>
                  <a:ext uri="{FF2B5EF4-FFF2-40B4-BE49-F238E27FC236}">
                    <a16:creationId xmlns:a16="http://schemas.microsoft.com/office/drawing/2014/main" id="{33D6271F-A0AB-4D3E-ABBD-315949976735}"/>
                  </a:ext>
                </a:extLst>
              </p:cNvPr>
              <p:cNvSpPr/>
              <p:nvPr/>
            </p:nvSpPr>
            <p:spPr>
              <a:xfrm>
                <a:off x="2567000" y="1813400"/>
                <a:ext cx="13680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603" extrusionOk="0">
                    <a:moveTo>
                      <a:pt x="2002" y="1"/>
                    </a:moveTo>
                    <a:cubicBezTo>
                      <a:pt x="1969" y="1"/>
                      <a:pt x="1935" y="1"/>
                      <a:pt x="1935" y="34"/>
                    </a:cubicBezTo>
                    <a:lnTo>
                      <a:pt x="1902" y="67"/>
                    </a:lnTo>
                    <a:cubicBezTo>
                      <a:pt x="1268" y="901"/>
                      <a:pt x="634" y="1735"/>
                      <a:pt x="1" y="2536"/>
                    </a:cubicBezTo>
                    <a:lnTo>
                      <a:pt x="67" y="2536"/>
                    </a:lnTo>
                    <a:cubicBezTo>
                      <a:pt x="101" y="2536"/>
                      <a:pt x="134" y="2569"/>
                      <a:pt x="134" y="2569"/>
                    </a:cubicBezTo>
                    <a:lnTo>
                      <a:pt x="167" y="2603"/>
                    </a:lnTo>
                    <a:cubicBezTo>
                      <a:pt x="801" y="1835"/>
                      <a:pt x="1435" y="1001"/>
                      <a:pt x="2069" y="168"/>
                    </a:cubicBezTo>
                    <a:lnTo>
                      <a:pt x="5138" y="534"/>
                    </a:lnTo>
                    <a:cubicBezTo>
                      <a:pt x="5238" y="701"/>
                      <a:pt x="5304" y="868"/>
                      <a:pt x="5338" y="1068"/>
                    </a:cubicBezTo>
                    <a:cubicBezTo>
                      <a:pt x="5405" y="1035"/>
                      <a:pt x="5438" y="935"/>
                      <a:pt x="5471" y="901"/>
                    </a:cubicBezTo>
                    <a:lnTo>
                      <a:pt x="5271" y="401"/>
                    </a:lnTo>
                    <a:cubicBezTo>
                      <a:pt x="5271" y="368"/>
                      <a:pt x="5238" y="368"/>
                      <a:pt x="5171" y="368"/>
                    </a:cubicBezTo>
                    <a:lnTo>
                      <a:pt x="5138" y="368"/>
                    </a:lnTo>
                    <a:lnTo>
                      <a:pt x="206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463;p58">
                <a:extLst>
                  <a:ext uri="{FF2B5EF4-FFF2-40B4-BE49-F238E27FC236}">
                    <a16:creationId xmlns:a16="http://schemas.microsoft.com/office/drawing/2014/main" id="{C6E6DC69-8A46-4D0D-A54C-6A33DF80A313}"/>
                  </a:ext>
                </a:extLst>
              </p:cNvPr>
              <p:cNvSpPr/>
              <p:nvPr/>
            </p:nvSpPr>
            <p:spPr>
              <a:xfrm>
                <a:off x="2571175" y="1880125"/>
                <a:ext cx="167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502" extrusionOk="0">
                    <a:moveTo>
                      <a:pt x="0" y="0"/>
                    </a:moveTo>
                    <a:cubicBezTo>
                      <a:pt x="134" y="286"/>
                      <a:pt x="267" y="572"/>
                      <a:pt x="394" y="857"/>
                    </a:cubicBezTo>
                    <a:lnTo>
                      <a:pt x="394" y="857"/>
                    </a:lnTo>
                    <a:cubicBezTo>
                      <a:pt x="276" y="582"/>
                      <a:pt x="148" y="296"/>
                      <a:pt x="0" y="0"/>
                    </a:cubicBezTo>
                    <a:close/>
                    <a:moveTo>
                      <a:pt x="394" y="857"/>
                    </a:moveTo>
                    <a:lnTo>
                      <a:pt x="394" y="857"/>
                    </a:lnTo>
                    <a:cubicBezTo>
                      <a:pt x="489" y="1079"/>
                      <a:pt x="578" y="1293"/>
                      <a:pt x="668" y="1501"/>
                    </a:cubicBezTo>
                    <a:cubicBezTo>
                      <a:pt x="582" y="1287"/>
                      <a:pt x="490" y="1072"/>
                      <a:pt x="394" y="85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464;p58">
                <a:extLst>
                  <a:ext uri="{FF2B5EF4-FFF2-40B4-BE49-F238E27FC236}">
                    <a16:creationId xmlns:a16="http://schemas.microsoft.com/office/drawing/2014/main" id="{40CF2BFA-BB4B-41E7-A2B9-662A4FE1B4F6}"/>
                  </a:ext>
                </a:extLst>
              </p:cNvPr>
              <p:cNvSpPr/>
              <p:nvPr/>
            </p:nvSpPr>
            <p:spPr>
              <a:xfrm>
                <a:off x="2456925" y="1872625"/>
                <a:ext cx="128450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277" extrusionOk="0">
                    <a:moveTo>
                      <a:pt x="1368" y="0"/>
                    </a:moveTo>
                    <a:lnTo>
                      <a:pt x="1" y="1901"/>
                    </a:lnTo>
                    <a:cubicBezTo>
                      <a:pt x="834" y="2152"/>
                      <a:pt x="1685" y="2277"/>
                      <a:pt x="2544" y="2277"/>
                    </a:cubicBezTo>
                    <a:cubicBezTo>
                      <a:pt x="3403" y="2277"/>
                      <a:pt x="4270" y="2152"/>
                      <a:pt x="5138" y="1901"/>
                    </a:cubicBezTo>
                    <a:lnTo>
                      <a:pt x="4404" y="367"/>
                    </a:lnTo>
                    <a:cubicBezTo>
                      <a:pt x="3403" y="234"/>
                      <a:pt x="2369" y="134"/>
                      <a:pt x="1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465;p58">
                <a:extLst>
                  <a:ext uri="{FF2B5EF4-FFF2-40B4-BE49-F238E27FC236}">
                    <a16:creationId xmlns:a16="http://schemas.microsoft.com/office/drawing/2014/main" id="{2468572C-BE30-4711-A824-F83D3CD64BBE}"/>
                  </a:ext>
                </a:extLst>
              </p:cNvPr>
              <p:cNvSpPr/>
              <p:nvPr/>
            </p:nvSpPr>
            <p:spPr>
              <a:xfrm>
                <a:off x="2451925" y="1868450"/>
                <a:ext cx="135950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2069" extrusionOk="0">
                    <a:moveTo>
                      <a:pt x="1535" y="0"/>
                    </a:moveTo>
                    <a:cubicBezTo>
                      <a:pt x="1501" y="0"/>
                      <a:pt x="1435" y="0"/>
                      <a:pt x="1435" y="34"/>
                    </a:cubicBezTo>
                    <a:lnTo>
                      <a:pt x="1401" y="100"/>
                    </a:lnTo>
                    <a:lnTo>
                      <a:pt x="768" y="968"/>
                    </a:lnTo>
                    <a:lnTo>
                      <a:pt x="0" y="2035"/>
                    </a:lnTo>
                    <a:lnTo>
                      <a:pt x="201" y="2068"/>
                    </a:lnTo>
                    <a:lnTo>
                      <a:pt x="1568" y="167"/>
                    </a:lnTo>
                    <a:cubicBezTo>
                      <a:pt x="2569" y="301"/>
                      <a:pt x="3570" y="401"/>
                      <a:pt x="4604" y="534"/>
                    </a:cubicBezTo>
                    <a:lnTo>
                      <a:pt x="5271" y="2035"/>
                    </a:lnTo>
                    <a:lnTo>
                      <a:pt x="5438" y="2002"/>
                    </a:lnTo>
                    <a:cubicBezTo>
                      <a:pt x="5237" y="1501"/>
                      <a:pt x="5037" y="1001"/>
                      <a:pt x="4770" y="467"/>
                    </a:cubicBezTo>
                    <a:lnTo>
                      <a:pt x="4737" y="434"/>
                    </a:lnTo>
                    <a:cubicBezTo>
                      <a:pt x="4737" y="367"/>
                      <a:pt x="4704" y="367"/>
                      <a:pt x="4670" y="367"/>
                    </a:cubicBezTo>
                    <a:lnTo>
                      <a:pt x="4604" y="367"/>
                    </a:lnTo>
                    <a:cubicBezTo>
                      <a:pt x="3603" y="267"/>
                      <a:pt x="2569" y="134"/>
                      <a:pt x="15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466;p58">
                <a:extLst>
                  <a:ext uri="{FF2B5EF4-FFF2-40B4-BE49-F238E27FC236}">
                    <a16:creationId xmlns:a16="http://schemas.microsoft.com/office/drawing/2014/main" id="{6B25533F-DA8A-4E0A-8905-FBC618253C99}"/>
                  </a:ext>
                </a:extLst>
              </p:cNvPr>
              <p:cNvSpPr/>
              <p:nvPr/>
            </p:nvSpPr>
            <p:spPr>
              <a:xfrm>
                <a:off x="2844700" y="2247800"/>
                <a:ext cx="80977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2391" h="10164" extrusionOk="0">
                    <a:moveTo>
                      <a:pt x="1777" y="1"/>
                    </a:moveTo>
                    <a:cubicBezTo>
                      <a:pt x="1257" y="1"/>
                      <a:pt x="763" y="262"/>
                      <a:pt x="468" y="704"/>
                    </a:cubicBezTo>
                    <a:cubicBezTo>
                      <a:pt x="1" y="1472"/>
                      <a:pt x="201" y="2439"/>
                      <a:pt x="901" y="2873"/>
                    </a:cubicBezTo>
                    <a:cubicBezTo>
                      <a:pt x="2903" y="4174"/>
                      <a:pt x="4904" y="5374"/>
                      <a:pt x="7006" y="6542"/>
                    </a:cubicBezTo>
                    <a:cubicBezTo>
                      <a:pt x="8040" y="7142"/>
                      <a:pt x="9074" y="7709"/>
                      <a:pt x="10175" y="8276"/>
                    </a:cubicBezTo>
                    <a:cubicBezTo>
                      <a:pt x="10742" y="8510"/>
                      <a:pt x="11309" y="8810"/>
                      <a:pt x="11876" y="9044"/>
                    </a:cubicBezTo>
                    <a:cubicBezTo>
                      <a:pt x="12510" y="9344"/>
                      <a:pt x="13177" y="9611"/>
                      <a:pt x="13844" y="9778"/>
                    </a:cubicBezTo>
                    <a:cubicBezTo>
                      <a:pt x="14975" y="10047"/>
                      <a:pt x="16150" y="10164"/>
                      <a:pt x="17333" y="10164"/>
                    </a:cubicBezTo>
                    <a:cubicBezTo>
                      <a:pt x="17615" y="10164"/>
                      <a:pt x="17898" y="10157"/>
                      <a:pt x="18180" y="10144"/>
                    </a:cubicBezTo>
                    <a:cubicBezTo>
                      <a:pt x="19448" y="10111"/>
                      <a:pt x="20715" y="9978"/>
                      <a:pt x="22016" y="9778"/>
                    </a:cubicBezTo>
                    <a:cubicBezTo>
                      <a:pt x="23251" y="9544"/>
                      <a:pt x="24451" y="9311"/>
                      <a:pt x="25686" y="9044"/>
                    </a:cubicBezTo>
                    <a:cubicBezTo>
                      <a:pt x="26253" y="8944"/>
                      <a:pt x="26853" y="8810"/>
                      <a:pt x="27487" y="8643"/>
                    </a:cubicBezTo>
                    <a:cubicBezTo>
                      <a:pt x="28087" y="8477"/>
                      <a:pt x="28654" y="8343"/>
                      <a:pt x="29322" y="8143"/>
                    </a:cubicBezTo>
                    <a:cubicBezTo>
                      <a:pt x="29422" y="8110"/>
                      <a:pt x="29555" y="8043"/>
                      <a:pt x="29722" y="7976"/>
                    </a:cubicBezTo>
                    <a:cubicBezTo>
                      <a:pt x="31523" y="7209"/>
                      <a:pt x="32390" y="5208"/>
                      <a:pt x="31657" y="3406"/>
                    </a:cubicBezTo>
                    <a:cubicBezTo>
                      <a:pt x="31077" y="2070"/>
                      <a:pt x="29792" y="1230"/>
                      <a:pt x="28422" y="1230"/>
                    </a:cubicBezTo>
                    <a:cubicBezTo>
                      <a:pt x="27979" y="1230"/>
                      <a:pt x="27527" y="1318"/>
                      <a:pt x="27087" y="1505"/>
                    </a:cubicBezTo>
                    <a:cubicBezTo>
                      <a:pt x="26653" y="1705"/>
                      <a:pt x="26153" y="1872"/>
                      <a:pt x="25586" y="2105"/>
                    </a:cubicBezTo>
                    <a:cubicBezTo>
                      <a:pt x="25052" y="2306"/>
                      <a:pt x="24551" y="2472"/>
                      <a:pt x="24018" y="2639"/>
                    </a:cubicBezTo>
                    <a:cubicBezTo>
                      <a:pt x="22984" y="2973"/>
                      <a:pt x="21883" y="3306"/>
                      <a:pt x="20849" y="3540"/>
                    </a:cubicBezTo>
                    <a:cubicBezTo>
                      <a:pt x="19848" y="3840"/>
                      <a:pt x="18814" y="4040"/>
                      <a:pt x="17747" y="4174"/>
                    </a:cubicBezTo>
                    <a:cubicBezTo>
                      <a:pt x="17246" y="4274"/>
                      <a:pt x="16813" y="4307"/>
                      <a:pt x="16312" y="4307"/>
                    </a:cubicBezTo>
                    <a:cubicBezTo>
                      <a:pt x="16185" y="4317"/>
                      <a:pt x="16064" y="4321"/>
                      <a:pt x="15945" y="4321"/>
                    </a:cubicBezTo>
                    <a:cubicBezTo>
                      <a:pt x="15658" y="4321"/>
                      <a:pt x="15385" y="4297"/>
                      <a:pt x="15078" y="4274"/>
                    </a:cubicBezTo>
                    <a:cubicBezTo>
                      <a:pt x="14678" y="4174"/>
                      <a:pt x="14177" y="4107"/>
                      <a:pt x="13677" y="3973"/>
                    </a:cubicBezTo>
                    <a:cubicBezTo>
                      <a:pt x="13177" y="3840"/>
                      <a:pt x="12643" y="3707"/>
                      <a:pt x="12076" y="3540"/>
                    </a:cubicBezTo>
                    <a:cubicBezTo>
                      <a:pt x="11008" y="3273"/>
                      <a:pt x="9908" y="2873"/>
                      <a:pt x="8840" y="2506"/>
                    </a:cubicBezTo>
                    <a:cubicBezTo>
                      <a:pt x="6672" y="1772"/>
                      <a:pt x="4504" y="938"/>
                      <a:pt x="2336" y="104"/>
                    </a:cubicBezTo>
                    <a:cubicBezTo>
                      <a:pt x="2151" y="34"/>
                      <a:pt x="1963" y="1"/>
                      <a:pt x="17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467;p58">
                <a:extLst>
                  <a:ext uri="{FF2B5EF4-FFF2-40B4-BE49-F238E27FC236}">
                    <a16:creationId xmlns:a16="http://schemas.microsoft.com/office/drawing/2014/main" id="{330D1D5A-58C5-4A47-8F0F-5C1E2637E569}"/>
                  </a:ext>
                </a:extLst>
              </p:cNvPr>
              <p:cNvSpPr/>
              <p:nvPr/>
            </p:nvSpPr>
            <p:spPr>
              <a:xfrm>
                <a:off x="2692100" y="2154375"/>
                <a:ext cx="185975" cy="169950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6798" extrusionOk="0">
                    <a:moveTo>
                      <a:pt x="1595" y="0"/>
                    </a:moveTo>
                    <a:cubicBezTo>
                      <a:pt x="1201" y="0"/>
                      <a:pt x="819" y="226"/>
                      <a:pt x="667" y="605"/>
                    </a:cubicBezTo>
                    <a:lnTo>
                      <a:pt x="167" y="1706"/>
                    </a:lnTo>
                    <a:cubicBezTo>
                      <a:pt x="0" y="2106"/>
                      <a:pt x="0" y="2607"/>
                      <a:pt x="134" y="3074"/>
                    </a:cubicBezTo>
                    <a:cubicBezTo>
                      <a:pt x="300" y="3708"/>
                      <a:pt x="667" y="4241"/>
                      <a:pt x="1201" y="4608"/>
                    </a:cubicBezTo>
                    <a:lnTo>
                      <a:pt x="2435" y="5375"/>
                    </a:lnTo>
                    <a:cubicBezTo>
                      <a:pt x="3102" y="5776"/>
                      <a:pt x="4503" y="6676"/>
                      <a:pt x="5271" y="6776"/>
                    </a:cubicBezTo>
                    <a:cubicBezTo>
                      <a:pt x="5356" y="6791"/>
                      <a:pt x="5442" y="6797"/>
                      <a:pt x="5527" y="6797"/>
                    </a:cubicBezTo>
                    <a:cubicBezTo>
                      <a:pt x="5841" y="6797"/>
                      <a:pt x="6150" y="6707"/>
                      <a:pt x="6438" y="6576"/>
                    </a:cubicBezTo>
                    <a:cubicBezTo>
                      <a:pt x="6672" y="6443"/>
                      <a:pt x="6838" y="6209"/>
                      <a:pt x="6939" y="5942"/>
                    </a:cubicBezTo>
                    <a:lnTo>
                      <a:pt x="7272" y="4775"/>
                    </a:lnTo>
                    <a:cubicBezTo>
                      <a:pt x="7439" y="4074"/>
                      <a:pt x="7272" y="3307"/>
                      <a:pt x="6772" y="2740"/>
                    </a:cubicBezTo>
                    <a:cubicBezTo>
                      <a:pt x="5704" y="1539"/>
                      <a:pt x="3870" y="1039"/>
                      <a:pt x="3870" y="1039"/>
                    </a:cubicBezTo>
                    <a:lnTo>
                      <a:pt x="2102" y="138"/>
                    </a:lnTo>
                    <a:cubicBezTo>
                      <a:pt x="2035" y="105"/>
                      <a:pt x="2002" y="72"/>
                      <a:pt x="1968" y="72"/>
                    </a:cubicBezTo>
                    <a:cubicBezTo>
                      <a:pt x="1847" y="23"/>
                      <a:pt x="172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468;p58">
                <a:extLst>
                  <a:ext uri="{FF2B5EF4-FFF2-40B4-BE49-F238E27FC236}">
                    <a16:creationId xmlns:a16="http://schemas.microsoft.com/office/drawing/2014/main" id="{A155B7DA-8EDD-4003-AB18-ECA7B8A5EA86}"/>
                  </a:ext>
                </a:extLst>
              </p:cNvPr>
              <p:cNvSpPr/>
              <p:nvPr/>
            </p:nvSpPr>
            <p:spPr>
              <a:xfrm>
                <a:off x="2775325" y="2142525"/>
                <a:ext cx="147800" cy="14482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5793" extrusionOk="0">
                    <a:moveTo>
                      <a:pt x="394" y="1"/>
                    </a:moveTo>
                    <a:cubicBezTo>
                      <a:pt x="0" y="1"/>
                      <a:pt x="54" y="700"/>
                      <a:pt x="641" y="1313"/>
                    </a:cubicBezTo>
                    <a:cubicBezTo>
                      <a:pt x="2742" y="3414"/>
                      <a:pt x="1575" y="3681"/>
                      <a:pt x="2409" y="4215"/>
                    </a:cubicBezTo>
                    <a:cubicBezTo>
                      <a:pt x="2409" y="4215"/>
                      <a:pt x="2915" y="5793"/>
                      <a:pt x="3601" y="5793"/>
                    </a:cubicBezTo>
                    <a:cubicBezTo>
                      <a:pt x="3812" y="5793"/>
                      <a:pt x="4041" y="5642"/>
                      <a:pt x="4277" y="5249"/>
                    </a:cubicBezTo>
                    <a:cubicBezTo>
                      <a:pt x="5911" y="2514"/>
                      <a:pt x="2409" y="1246"/>
                      <a:pt x="774" y="145"/>
                    </a:cubicBezTo>
                    <a:cubicBezTo>
                      <a:pt x="620" y="45"/>
                      <a:pt x="493" y="1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469;p58">
                <a:extLst>
                  <a:ext uri="{FF2B5EF4-FFF2-40B4-BE49-F238E27FC236}">
                    <a16:creationId xmlns:a16="http://schemas.microsoft.com/office/drawing/2014/main" id="{F64D1621-A75F-4067-BF8D-58C0A8D6B766}"/>
                  </a:ext>
                </a:extLst>
              </p:cNvPr>
              <p:cNvSpPr/>
              <p:nvPr/>
            </p:nvSpPr>
            <p:spPr>
              <a:xfrm>
                <a:off x="2836375" y="2235375"/>
                <a:ext cx="105100" cy="1092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371" extrusionOk="0">
                    <a:moveTo>
                      <a:pt x="0" y="2936"/>
                    </a:moveTo>
                    <a:cubicBezTo>
                      <a:pt x="0" y="2936"/>
                      <a:pt x="0" y="2936"/>
                      <a:pt x="0" y="2936"/>
                    </a:cubicBezTo>
                    <a:lnTo>
                      <a:pt x="0" y="2936"/>
                    </a:lnTo>
                    <a:cubicBezTo>
                      <a:pt x="0" y="2936"/>
                      <a:pt x="0" y="2936"/>
                      <a:pt x="0" y="2936"/>
                    </a:cubicBezTo>
                    <a:close/>
                    <a:moveTo>
                      <a:pt x="1687" y="0"/>
                    </a:moveTo>
                    <a:cubicBezTo>
                      <a:pt x="863" y="0"/>
                      <a:pt x="42" y="2936"/>
                      <a:pt x="1" y="2936"/>
                    </a:cubicBezTo>
                    <a:cubicBezTo>
                      <a:pt x="0" y="2936"/>
                      <a:pt x="0" y="2936"/>
                      <a:pt x="0" y="2936"/>
                    </a:cubicBezTo>
                    <a:lnTo>
                      <a:pt x="0" y="2936"/>
                    </a:lnTo>
                    <a:cubicBezTo>
                      <a:pt x="667" y="3503"/>
                      <a:pt x="1401" y="4003"/>
                      <a:pt x="2202" y="4370"/>
                    </a:cubicBezTo>
                    <a:cubicBezTo>
                      <a:pt x="2735" y="4103"/>
                      <a:pt x="4036" y="2469"/>
                      <a:pt x="4203" y="1001"/>
                    </a:cubicBezTo>
                    <a:cubicBezTo>
                      <a:pt x="3636" y="434"/>
                      <a:pt x="1701" y="1"/>
                      <a:pt x="1701" y="1"/>
                    </a:cubicBezTo>
                    <a:cubicBezTo>
                      <a:pt x="1697" y="0"/>
                      <a:pt x="1692" y="0"/>
                      <a:pt x="1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470;p58">
                <a:extLst>
                  <a:ext uri="{FF2B5EF4-FFF2-40B4-BE49-F238E27FC236}">
                    <a16:creationId xmlns:a16="http://schemas.microsoft.com/office/drawing/2014/main" id="{455D46BD-BE22-453A-977E-B5C17821C39C}"/>
                  </a:ext>
                </a:extLst>
              </p:cNvPr>
              <p:cNvSpPr/>
              <p:nvPr/>
            </p:nvSpPr>
            <p:spPr>
              <a:xfrm>
                <a:off x="3440125" y="2137825"/>
                <a:ext cx="731375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29255" h="32323" extrusionOk="0">
                    <a:moveTo>
                      <a:pt x="13033" y="1"/>
                    </a:moveTo>
                    <a:cubicBezTo>
                      <a:pt x="12640" y="1"/>
                      <a:pt x="12243" y="88"/>
                      <a:pt x="11876" y="267"/>
                    </a:cubicBezTo>
                    <a:cubicBezTo>
                      <a:pt x="11409" y="533"/>
                      <a:pt x="10875" y="767"/>
                      <a:pt x="10375" y="1067"/>
                    </a:cubicBezTo>
                    <a:cubicBezTo>
                      <a:pt x="9941" y="1301"/>
                      <a:pt x="9541" y="1534"/>
                      <a:pt x="9174" y="1768"/>
                    </a:cubicBezTo>
                    <a:cubicBezTo>
                      <a:pt x="7072" y="3035"/>
                      <a:pt x="5071" y="4403"/>
                      <a:pt x="3170" y="5904"/>
                    </a:cubicBezTo>
                    <a:cubicBezTo>
                      <a:pt x="2903" y="6104"/>
                      <a:pt x="2703" y="6271"/>
                      <a:pt x="2502" y="6471"/>
                    </a:cubicBezTo>
                    <a:lnTo>
                      <a:pt x="2336" y="6638"/>
                    </a:lnTo>
                    <a:cubicBezTo>
                      <a:pt x="534" y="8306"/>
                      <a:pt x="1" y="10908"/>
                      <a:pt x="1001" y="13109"/>
                    </a:cubicBezTo>
                    <a:cubicBezTo>
                      <a:pt x="2769" y="17145"/>
                      <a:pt x="6772" y="24217"/>
                      <a:pt x="15178" y="32323"/>
                    </a:cubicBezTo>
                    <a:lnTo>
                      <a:pt x="29255" y="22616"/>
                    </a:lnTo>
                    <a:cubicBezTo>
                      <a:pt x="28588" y="21515"/>
                      <a:pt x="26086" y="18580"/>
                      <a:pt x="23184" y="14477"/>
                    </a:cubicBezTo>
                    <a:cubicBezTo>
                      <a:pt x="21916" y="12742"/>
                      <a:pt x="20582" y="10774"/>
                      <a:pt x="19281" y="8639"/>
                    </a:cubicBezTo>
                    <a:cubicBezTo>
                      <a:pt x="17880" y="6304"/>
                      <a:pt x="16546" y="3936"/>
                      <a:pt x="15378" y="1501"/>
                    </a:cubicBezTo>
                    <a:cubicBezTo>
                      <a:pt x="15378" y="1434"/>
                      <a:pt x="15345" y="1434"/>
                      <a:pt x="15345" y="1401"/>
                    </a:cubicBezTo>
                    <a:cubicBezTo>
                      <a:pt x="14876" y="487"/>
                      <a:pt x="13963" y="1"/>
                      <a:pt x="130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471;p58">
                <a:extLst>
                  <a:ext uri="{FF2B5EF4-FFF2-40B4-BE49-F238E27FC236}">
                    <a16:creationId xmlns:a16="http://schemas.microsoft.com/office/drawing/2014/main" id="{564491DF-8880-42D2-851E-868D74634D22}"/>
                  </a:ext>
                </a:extLst>
              </p:cNvPr>
              <p:cNvSpPr/>
              <p:nvPr/>
            </p:nvSpPr>
            <p:spPr>
              <a:xfrm>
                <a:off x="3279200" y="1866475"/>
                <a:ext cx="316075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12643" h="8956" extrusionOk="0">
                    <a:moveTo>
                      <a:pt x="8514" y="0"/>
                    </a:moveTo>
                    <a:cubicBezTo>
                      <a:pt x="8081" y="0"/>
                      <a:pt x="7656" y="106"/>
                      <a:pt x="7272" y="346"/>
                    </a:cubicBezTo>
                    <a:cubicBezTo>
                      <a:pt x="6977" y="136"/>
                      <a:pt x="6364" y="23"/>
                      <a:pt x="5616" y="23"/>
                    </a:cubicBezTo>
                    <a:cubicBezTo>
                      <a:pt x="3399" y="23"/>
                      <a:pt x="0" y="1012"/>
                      <a:pt x="200" y="3382"/>
                    </a:cubicBezTo>
                    <a:cubicBezTo>
                      <a:pt x="300" y="4749"/>
                      <a:pt x="600" y="5450"/>
                      <a:pt x="1301" y="5750"/>
                    </a:cubicBezTo>
                    <a:cubicBezTo>
                      <a:pt x="1301" y="5750"/>
                      <a:pt x="8868" y="8955"/>
                      <a:pt x="10735" y="8955"/>
                    </a:cubicBezTo>
                    <a:cubicBezTo>
                      <a:pt x="10848" y="8955"/>
                      <a:pt x="10939" y="8944"/>
                      <a:pt x="11008" y="8919"/>
                    </a:cubicBezTo>
                    <a:cubicBezTo>
                      <a:pt x="12542" y="8419"/>
                      <a:pt x="12642" y="4516"/>
                      <a:pt x="11775" y="2248"/>
                    </a:cubicBezTo>
                    <a:cubicBezTo>
                      <a:pt x="11319" y="1056"/>
                      <a:pt x="9880" y="0"/>
                      <a:pt x="85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472;p58">
                <a:extLst>
                  <a:ext uri="{FF2B5EF4-FFF2-40B4-BE49-F238E27FC236}">
                    <a16:creationId xmlns:a16="http://schemas.microsoft.com/office/drawing/2014/main" id="{4D40A931-D33F-4953-B437-5FA3D4A5A8CA}"/>
                  </a:ext>
                </a:extLst>
              </p:cNvPr>
              <p:cNvSpPr/>
              <p:nvPr/>
            </p:nvSpPr>
            <p:spPr>
              <a:xfrm>
                <a:off x="3455150" y="1846925"/>
                <a:ext cx="5587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496" extrusionOk="0">
                    <a:moveTo>
                      <a:pt x="1915" y="1"/>
                    </a:moveTo>
                    <a:cubicBezTo>
                      <a:pt x="1035" y="1"/>
                      <a:pt x="238" y="602"/>
                      <a:pt x="0" y="1495"/>
                    </a:cubicBezTo>
                    <a:cubicBezTo>
                      <a:pt x="600" y="761"/>
                      <a:pt x="1334" y="294"/>
                      <a:pt x="2235" y="27"/>
                    </a:cubicBezTo>
                    <a:cubicBezTo>
                      <a:pt x="2128" y="10"/>
                      <a:pt x="2021" y="1"/>
                      <a:pt x="1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473;p58">
                <a:extLst>
                  <a:ext uri="{FF2B5EF4-FFF2-40B4-BE49-F238E27FC236}">
                    <a16:creationId xmlns:a16="http://schemas.microsoft.com/office/drawing/2014/main" id="{4B3125D8-B080-4B34-8843-F7F62AC01C3D}"/>
                  </a:ext>
                </a:extLst>
              </p:cNvPr>
              <p:cNvSpPr/>
              <p:nvPr/>
            </p:nvSpPr>
            <p:spPr>
              <a:xfrm>
                <a:off x="3504350" y="2036075"/>
                <a:ext cx="165975" cy="264175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10567" extrusionOk="0">
                    <a:moveTo>
                      <a:pt x="1535" y="0"/>
                    </a:moveTo>
                    <a:lnTo>
                      <a:pt x="0" y="5671"/>
                    </a:lnTo>
                    <a:cubicBezTo>
                      <a:pt x="701" y="6205"/>
                      <a:pt x="1234" y="6938"/>
                      <a:pt x="1601" y="7706"/>
                    </a:cubicBezTo>
                    <a:cubicBezTo>
                      <a:pt x="1868" y="8506"/>
                      <a:pt x="2035" y="8840"/>
                      <a:pt x="2002" y="9307"/>
                    </a:cubicBezTo>
                    <a:cubicBezTo>
                      <a:pt x="2074" y="9980"/>
                      <a:pt x="2458" y="10567"/>
                      <a:pt x="3192" y="10567"/>
                    </a:cubicBezTo>
                    <a:cubicBezTo>
                      <a:pt x="3476" y="10567"/>
                      <a:pt x="3812" y="10479"/>
                      <a:pt x="4203" y="10274"/>
                    </a:cubicBezTo>
                    <a:cubicBezTo>
                      <a:pt x="5271" y="9740"/>
                      <a:pt x="6171" y="8473"/>
                      <a:pt x="6538" y="7005"/>
                    </a:cubicBezTo>
                    <a:cubicBezTo>
                      <a:pt x="6638" y="6738"/>
                      <a:pt x="6471" y="6438"/>
                      <a:pt x="6205" y="6305"/>
                    </a:cubicBezTo>
                    <a:cubicBezTo>
                      <a:pt x="4303" y="5304"/>
                      <a:pt x="2435" y="2068"/>
                      <a:pt x="1535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474;p58">
                <a:extLst>
                  <a:ext uri="{FF2B5EF4-FFF2-40B4-BE49-F238E27FC236}">
                    <a16:creationId xmlns:a16="http://schemas.microsoft.com/office/drawing/2014/main" id="{25D314DC-52B0-4A0D-BC92-F621D031302D}"/>
                  </a:ext>
                </a:extLst>
              </p:cNvPr>
              <p:cNvSpPr/>
              <p:nvPr/>
            </p:nvSpPr>
            <p:spPr>
              <a:xfrm>
                <a:off x="3505175" y="2094450"/>
                <a:ext cx="54225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304" extrusionOk="0">
                    <a:moveTo>
                      <a:pt x="901" y="0"/>
                    </a:moveTo>
                    <a:lnTo>
                      <a:pt x="0" y="3336"/>
                    </a:lnTo>
                    <a:cubicBezTo>
                      <a:pt x="334" y="3636"/>
                      <a:pt x="634" y="3936"/>
                      <a:pt x="934" y="4303"/>
                    </a:cubicBezTo>
                    <a:cubicBezTo>
                      <a:pt x="1668" y="3636"/>
                      <a:pt x="2169" y="1935"/>
                      <a:pt x="1668" y="1001"/>
                    </a:cubicBezTo>
                    <a:cubicBezTo>
                      <a:pt x="1468" y="601"/>
                      <a:pt x="1168" y="267"/>
                      <a:pt x="9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475;p58">
                <a:extLst>
                  <a:ext uri="{FF2B5EF4-FFF2-40B4-BE49-F238E27FC236}">
                    <a16:creationId xmlns:a16="http://schemas.microsoft.com/office/drawing/2014/main" id="{3B342336-35A2-4E07-AB1E-951F9B1A548C}"/>
                  </a:ext>
                </a:extLst>
              </p:cNvPr>
              <p:cNvSpPr/>
              <p:nvPr/>
            </p:nvSpPr>
            <p:spPr>
              <a:xfrm>
                <a:off x="3277500" y="1899750"/>
                <a:ext cx="296075" cy="301275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2051" extrusionOk="0">
                    <a:moveTo>
                      <a:pt x="5464" y="0"/>
                    </a:moveTo>
                    <a:cubicBezTo>
                      <a:pt x="4096" y="0"/>
                      <a:pt x="2742" y="643"/>
                      <a:pt x="1902" y="1851"/>
                    </a:cubicBezTo>
                    <a:cubicBezTo>
                      <a:pt x="1" y="4586"/>
                      <a:pt x="2169" y="8756"/>
                      <a:pt x="4237" y="10790"/>
                    </a:cubicBezTo>
                    <a:cubicBezTo>
                      <a:pt x="5113" y="11641"/>
                      <a:pt x="6238" y="12051"/>
                      <a:pt x="7339" y="12051"/>
                    </a:cubicBezTo>
                    <a:cubicBezTo>
                      <a:pt x="9172" y="12051"/>
                      <a:pt x="10938" y="10915"/>
                      <a:pt x="11376" y="8789"/>
                    </a:cubicBezTo>
                    <a:cubicBezTo>
                      <a:pt x="11843" y="6587"/>
                      <a:pt x="10775" y="5020"/>
                      <a:pt x="9241" y="2251"/>
                    </a:cubicBezTo>
                    <a:cubicBezTo>
                      <a:pt x="8941" y="1684"/>
                      <a:pt x="8507" y="1150"/>
                      <a:pt x="7940" y="783"/>
                    </a:cubicBezTo>
                    <a:cubicBezTo>
                      <a:pt x="7193" y="255"/>
                      <a:pt x="6326" y="0"/>
                      <a:pt x="5464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476;p58">
                <a:extLst>
                  <a:ext uri="{FF2B5EF4-FFF2-40B4-BE49-F238E27FC236}">
                    <a16:creationId xmlns:a16="http://schemas.microsoft.com/office/drawing/2014/main" id="{AEA0B8C4-7AE0-43AB-9A53-F121431A23BB}"/>
                  </a:ext>
                </a:extLst>
              </p:cNvPr>
              <p:cNvSpPr/>
              <p:nvPr/>
            </p:nvSpPr>
            <p:spPr>
              <a:xfrm>
                <a:off x="3287525" y="1883700"/>
                <a:ext cx="259375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5328" extrusionOk="0">
                    <a:moveTo>
                      <a:pt x="6930" y="1"/>
                    </a:moveTo>
                    <a:cubicBezTo>
                      <a:pt x="5632" y="1"/>
                      <a:pt x="4127" y="312"/>
                      <a:pt x="3002" y="558"/>
                    </a:cubicBezTo>
                    <a:cubicBezTo>
                      <a:pt x="868" y="1025"/>
                      <a:pt x="0" y="2860"/>
                      <a:pt x="467" y="4194"/>
                    </a:cubicBezTo>
                    <a:cubicBezTo>
                      <a:pt x="551" y="4452"/>
                      <a:pt x="791" y="4560"/>
                      <a:pt x="1130" y="4560"/>
                    </a:cubicBezTo>
                    <a:cubicBezTo>
                      <a:pt x="2545" y="4560"/>
                      <a:pt x="5691" y="2673"/>
                      <a:pt x="6472" y="1892"/>
                    </a:cubicBezTo>
                    <a:cubicBezTo>
                      <a:pt x="6838" y="4994"/>
                      <a:pt x="10374" y="5328"/>
                      <a:pt x="10374" y="5328"/>
                    </a:cubicBezTo>
                    <a:cubicBezTo>
                      <a:pt x="10374" y="5328"/>
                      <a:pt x="10374" y="2659"/>
                      <a:pt x="9507" y="1025"/>
                    </a:cubicBezTo>
                    <a:cubicBezTo>
                      <a:pt x="9097" y="252"/>
                      <a:pt x="8097" y="1"/>
                      <a:pt x="69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477;p58">
                <a:extLst>
                  <a:ext uri="{FF2B5EF4-FFF2-40B4-BE49-F238E27FC236}">
                    <a16:creationId xmlns:a16="http://schemas.microsoft.com/office/drawing/2014/main" id="{5D2A0027-8840-4553-974D-A203D1BC691B}"/>
                  </a:ext>
                </a:extLst>
              </p:cNvPr>
              <p:cNvSpPr/>
              <p:nvPr/>
            </p:nvSpPr>
            <p:spPr>
              <a:xfrm>
                <a:off x="3506850" y="1968700"/>
                <a:ext cx="71725" cy="932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729" extrusionOk="0">
                    <a:moveTo>
                      <a:pt x="1455" y="0"/>
                    </a:moveTo>
                    <a:cubicBezTo>
                      <a:pt x="1242" y="0"/>
                      <a:pt x="1028" y="53"/>
                      <a:pt x="834" y="160"/>
                    </a:cubicBezTo>
                    <a:cubicBezTo>
                      <a:pt x="0" y="660"/>
                      <a:pt x="67" y="2028"/>
                      <a:pt x="367" y="2829"/>
                    </a:cubicBezTo>
                    <a:cubicBezTo>
                      <a:pt x="575" y="3369"/>
                      <a:pt x="1003" y="3728"/>
                      <a:pt x="1442" y="3728"/>
                    </a:cubicBezTo>
                    <a:cubicBezTo>
                      <a:pt x="1707" y="3728"/>
                      <a:pt x="1976" y="3597"/>
                      <a:pt x="2202" y="3296"/>
                    </a:cubicBezTo>
                    <a:cubicBezTo>
                      <a:pt x="2669" y="2662"/>
                      <a:pt x="2869" y="1928"/>
                      <a:pt x="2735" y="1161"/>
                    </a:cubicBezTo>
                    <a:cubicBezTo>
                      <a:pt x="2702" y="961"/>
                      <a:pt x="2669" y="794"/>
                      <a:pt x="2569" y="660"/>
                    </a:cubicBezTo>
                    <a:cubicBezTo>
                      <a:pt x="2343" y="231"/>
                      <a:pt x="1902" y="0"/>
                      <a:pt x="1455" y="0"/>
                    </a:cubicBezTo>
                    <a:close/>
                  </a:path>
                </a:pathLst>
              </a:custGeom>
              <a:solidFill>
                <a:srgbClr val="FF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478;p58">
                <a:extLst>
                  <a:ext uri="{FF2B5EF4-FFF2-40B4-BE49-F238E27FC236}">
                    <a16:creationId xmlns:a16="http://schemas.microsoft.com/office/drawing/2014/main" id="{D7236A5C-61BA-4521-9AFB-B843360BE0A9}"/>
                  </a:ext>
                </a:extLst>
              </p:cNvPr>
              <p:cNvSpPr/>
              <p:nvPr/>
            </p:nvSpPr>
            <p:spPr>
              <a:xfrm>
                <a:off x="3819575" y="2785775"/>
                <a:ext cx="1004900" cy="1535275"/>
              </a:xfrm>
              <a:custGeom>
                <a:avLst/>
                <a:gdLst/>
                <a:ahLst/>
                <a:cxnLst/>
                <a:rect l="l" t="t" r="r" b="b"/>
                <a:pathLst>
                  <a:path w="40196" h="61411" extrusionOk="0">
                    <a:moveTo>
                      <a:pt x="9240" y="0"/>
                    </a:moveTo>
                    <a:lnTo>
                      <a:pt x="0" y="6372"/>
                    </a:lnTo>
                    <a:cubicBezTo>
                      <a:pt x="0" y="6372"/>
                      <a:pt x="12042" y="30789"/>
                      <a:pt x="17579" y="38861"/>
                    </a:cubicBezTo>
                    <a:cubicBezTo>
                      <a:pt x="23283" y="47201"/>
                      <a:pt x="37427" y="61411"/>
                      <a:pt x="37427" y="61411"/>
                    </a:cubicBezTo>
                    <a:lnTo>
                      <a:pt x="40195" y="59143"/>
                    </a:lnTo>
                    <a:cubicBezTo>
                      <a:pt x="40195" y="59143"/>
                      <a:pt x="30889" y="41964"/>
                      <a:pt x="24885" y="33991"/>
                    </a:cubicBezTo>
                    <a:cubicBezTo>
                      <a:pt x="23050" y="31556"/>
                      <a:pt x="21849" y="27920"/>
                      <a:pt x="19848" y="23817"/>
                    </a:cubicBezTo>
                    <a:cubicBezTo>
                      <a:pt x="17279" y="18614"/>
                      <a:pt x="14711" y="12809"/>
                      <a:pt x="12743" y="8273"/>
                    </a:cubicBezTo>
                    <a:cubicBezTo>
                      <a:pt x="10674" y="3469"/>
                      <a:pt x="9240" y="0"/>
                      <a:pt x="92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479;p58">
                <a:extLst>
                  <a:ext uri="{FF2B5EF4-FFF2-40B4-BE49-F238E27FC236}">
                    <a16:creationId xmlns:a16="http://schemas.microsoft.com/office/drawing/2014/main" id="{0E283B10-A1CE-4D3E-AD6D-92FF159D6850}"/>
                  </a:ext>
                </a:extLst>
              </p:cNvPr>
              <p:cNvSpPr/>
              <p:nvPr/>
            </p:nvSpPr>
            <p:spPr>
              <a:xfrm>
                <a:off x="4731875" y="4198000"/>
                <a:ext cx="171825" cy="318025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12721" extrusionOk="0">
                    <a:moveTo>
                      <a:pt x="2436" y="1"/>
                    </a:moveTo>
                    <a:cubicBezTo>
                      <a:pt x="2178" y="1"/>
                      <a:pt x="1926" y="138"/>
                      <a:pt x="1802" y="385"/>
                    </a:cubicBezTo>
                    <a:lnTo>
                      <a:pt x="134" y="3754"/>
                    </a:lnTo>
                    <a:cubicBezTo>
                      <a:pt x="68" y="3921"/>
                      <a:pt x="1" y="4155"/>
                      <a:pt x="68" y="4355"/>
                    </a:cubicBezTo>
                    <a:cubicBezTo>
                      <a:pt x="434" y="5823"/>
                      <a:pt x="935" y="9258"/>
                      <a:pt x="301" y="12027"/>
                    </a:cubicBezTo>
                    <a:cubicBezTo>
                      <a:pt x="208" y="12379"/>
                      <a:pt x="630" y="12721"/>
                      <a:pt x="1132" y="12721"/>
                    </a:cubicBezTo>
                    <a:cubicBezTo>
                      <a:pt x="1534" y="12721"/>
                      <a:pt x="1987" y="12502"/>
                      <a:pt x="2269" y="11894"/>
                    </a:cubicBezTo>
                    <a:cubicBezTo>
                      <a:pt x="2903" y="10526"/>
                      <a:pt x="4271" y="7357"/>
                      <a:pt x="4738" y="6356"/>
                    </a:cubicBezTo>
                    <a:cubicBezTo>
                      <a:pt x="5505" y="4688"/>
                      <a:pt x="6038" y="3754"/>
                      <a:pt x="6639" y="2453"/>
                    </a:cubicBezTo>
                    <a:cubicBezTo>
                      <a:pt x="6872" y="2053"/>
                      <a:pt x="6739" y="1720"/>
                      <a:pt x="6372" y="1553"/>
                    </a:cubicBezTo>
                    <a:lnTo>
                      <a:pt x="2703" y="52"/>
                    </a:lnTo>
                    <a:cubicBezTo>
                      <a:pt x="2617" y="17"/>
                      <a:pt x="2526" y="1"/>
                      <a:pt x="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480;p58">
                <a:extLst>
                  <a:ext uri="{FF2B5EF4-FFF2-40B4-BE49-F238E27FC236}">
                    <a16:creationId xmlns:a16="http://schemas.microsoft.com/office/drawing/2014/main" id="{F6A5EF93-41D0-4130-941C-61CBCF7BD7EA}"/>
                  </a:ext>
                </a:extLst>
              </p:cNvPr>
              <p:cNvSpPr/>
              <p:nvPr/>
            </p:nvSpPr>
            <p:spPr>
              <a:xfrm>
                <a:off x="3944650" y="2702375"/>
                <a:ext cx="1395200" cy="1165850"/>
              </a:xfrm>
              <a:custGeom>
                <a:avLst/>
                <a:gdLst/>
                <a:ahLst/>
                <a:cxnLst/>
                <a:rect l="l" t="t" r="r" b="b"/>
                <a:pathLst>
                  <a:path w="55808" h="46634" extrusionOk="0">
                    <a:moveTo>
                      <a:pt x="9074" y="1"/>
                    </a:moveTo>
                    <a:lnTo>
                      <a:pt x="1" y="6272"/>
                    </a:lnTo>
                    <a:cubicBezTo>
                      <a:pt x="1" y="6272"/>
                      <a:pt x="15111" y="24885"/>
                      <a:pt x="23184" y="29688"/>
                    </a:cubicBezTo>
                    <a:cubicBezTo>
                      <a:pt x="32024" y="34959"/>
                      <a:pt x="55807" y="46634"/>
                      <a:pt x="55807" y="46634"/>
                    </a:cubicBezTo>
                    <a:lnTo>
                      <a:pt x="55574" y="42664"/>
                    </a:lnTo>
                    <a:cubicBezTo>
                      <a:pt x="55574" y="42664"/>
                      <a:pt x="41530" y="28521"/>
                      <a:pt x="30389" y="23818"/>
                    </a:cubicBezTo>
                    <a:cubicBezTo>
                      <a:pt x="21116" y="17180"/>
                      <a:pt x="9074" y="1"/>
                      <a:pt x="90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481;p58">
                <a:extLst>
                  <a:ext uri="{FF2B5EF4-FFF2-40B4-BE49-F238E27FC236}">
                    <a16:creationId xmlns:a16="http://schemas.microsoft.com/office/drawing/2014/main" id="{72A05295-2710-484F-A566-A2C04A136E17}"/>
                  </a:ext>
                </a:extLst>
              </p:cNvPr>
              <p:cNvSpPr/>
              <p:nvPr/>
            </p:nvSpPr>
            <p:spPr>
              <a:xfrm>
                <a:off x="5296450" y="3732275"/>
                <a:ext cx="145675" cy="310000"/>
              </a:xfrm>
              <a:custGeom>
                <a:avLst/>
                <a:gdLst/>
                <a:ahLst/>
                <a:cxnLst/>
                <a:rect l="l" t="t" r="r" b="b"/>
                <a:pathLst>
                  <a:path w="5827" h="12400" extrusionOk="0">
                    <a:moveTo>
                      <a:pt x="701" y="1"/>
                    </a:moveTo>
                    <a:cubicBezTo>
                      <a:pt x="334" y="1"/>
                      <a:pt x="34" y="301"/>
                      <a:pt x="1" y="668"/>
                    </a:cubicBezTo>
                    <a:lnTo>
                      <a:pt x="1" y="4170"/>
                    </a:lnTo>
                    <a:cubicBezTo>
                      <a:pt x="1" y="4371"/>
                      <a:pt x="67" y="4604"/>
                      <a:pt x="201" y="4771"/>
                    </a:cubicBezTo>
                    <a:cubicBezTo>
                      <a:pt x="1668" y="6205"/>
                      <a:pt x="3336" y="9307"/>
                      <a:pt x="4070" y="12043"/>
                    </a:cubicBezTo>
                    <a:cubicBezTo>
                      <a:pt x="4130" y="12271"/>
                      <a:pt x="4376" y="12399"/>
                      <a:pt x="4664" y="12399"/>
                    </a:cubicBezTo>
                    <a:cubicBezTo>
                      <a:pt x="5177" y="12399"/>
                      <a:pt x="5826" y="11991"/>
                      <a:pt x="5805" y="11009"/>
                    </a:cubicBezTo>
                    <a:cubicBezTo>
                      <a:pt x="5738" y="9474"/>
                      <a:pt x="5471" y="6138"/>
                      <a:pt x="5404" y="4971"/>
                    </a:cubicBezTo>
                    <a:cubicBezTo>
                      <a:pt x="5338" y="3136"/>
                      <a:pt x="5371" y="2102"/>
                      <a:pt x="5338" y="635"/>
                    </a:cubicBezTo>
                    <a:cubicBezTo>
                      <a:pt x="5306" y="318"/>
                      <a:pt x="5034" y="32"/>
                      <a:pt x="4722" y="32"/>
                    </a:cubicBezTo>
                    <a:cubicBezTo>
                      <a:pt x="4705" y="32"/>
                      <a:pt x="4688" y="32"/>
                      <a:pt x="4671" y="34"/>
                    </a:cubicBezTo>
                    <a:lnTo>
                      <a:pt x="4604" y="34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482;p58">
                <a:extLst>
                  <a:ext uri="{FF2B5EF4-FFF2-40B4-BE49-F238E27FC236}">
                    <a16:creationId xmlns:a16="http://schemas.microsoft.com/office/drawing/2014/main" id="{7B90457A-A03E-47E9-93A9-7259D9F4FF0F}"/>
                  </a:ext>
                </a:extLst>
              </p:cNvPr>
              <p:cNvSpPr/>
              <p:nvPr/>
            </p:nvSpPr>
            <p:spPr>
              <a:xfrm>
                <a:off x="3792050" y="2668175"/>
                <a:ext cx="49620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24185" extrusionOk="0">
                    <a:moveTo>
                      <a:pt x="14778" y="1"/>
                    </a:moveTo>
                    <a:cubicBezTo>
                      <a:pt x="14778" y="1"/>
                      <a:pt x="7339" y="4671"/>
                      <a:pt x="0" y="10475"/>
                    </a:cubicBezTo>
                    <a:cubicBezTo>
                      <a:pt x="301" y="10942"/>
                      <a:pt x="634" y="11409"/>
                      <a:pt x="1034" y="11776"/>
                    </a:cubicBezTo>
                    <a:cubicBezTo>
                      <a:pt x="1034" y="11776"/>
                      <a:pt x="2802" y="16579"/>
                      <a:pt x="7406" y="24185"/>
                    </a:cubicBezTo>
                    <a:cubicBezTo>
                      <a:pt x="12543" y="22584"/>
                      <a:pt x="19848" y="17680"/>
                      <a:pt x="19848" y="17680"/>
                    </a:cubicBezTo>
                    <a:lnTo>
                      <a:pt x="147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483;p58">
                <a:extLst>
                  <a:ext uri="{FF2B5EF4-FFF2-40B4-BE49-F238E27FC236}">
                    <a16:creationId xmlns:a16="http://schemas.microsoft.com/office/drawing/2014/main" id="{426754C3-B89A-4A20-AC50-001D2CFCCDAE}"/>
                  </a:ext>
                </a:extLst>
              </p:cNvPr>
              <p:cNvSpPr/>
              <p:nvPr/>
            </p:nvSpPr>
            <p:spPr>
              <a:xfrm>
                <a:off x="4073925" y="2960900"/>
                <a:ext cx="241850" cy="420325"/>
              </a:xfrm>
              <a:custGeom>
                <a:avLst/>
                <a:gdLst/>
                <a:ahLst/>
                <a:cxnLst/>
                <a:rect l="l" t="t" r="r" b="b"/>
                <a:pathLst>
                  <a:path w="9674" h="16813" extrusionOk="0">
                    <a:moveTo>
                      <a:pt x="100" y="0"/>
                    </a:moveTo>
                    <a:cubicBezTo>
                      <a:pt x="0" y="4337"/>
                      <a:pt x="5771" y="12809"/>
                      <a:pt x="9674" y="16812"/>
                    </a:cubicBezTo>
                    <a:cubicBezTo>
                      <a:pt x="7105" y="11609"/>
                      <a:pt x="4537" y="5804"/>
                      <a:pt x="2569" y="1268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484;p58">
                <a:extLst>
                  <a:ext uri="{FF2B5EF4-FFF2-40B4-BE49-F238E27FC236}">
                    <a16:creationId xmlns:a16="http://schemas.microsoft.com/office/drawing/2014/main" id="{4AAB5691-06C7-4ADC-9B9A-CF7329610863}"/>
                  </a:ext>
                </a:extLst>
              </p:cNvPr>
              <p:cNvSpPr/>
              <p:nvPr/>
            </p:nvSpPr>
            <p:spPr>
              <a:xfrm>
                <a:off x="3928800" y="2668175"/>
                <a:ext cx="501225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0316" extrusionOk="0">
                    <a:moveTo>
                      <a:pt x="9308" y="1"/>
                    </a:moveTo>
                    <a:cubicBezTo>
                      <a:pt x="9308" y="1"/>
                      <a:pt x="801" y="6305"/>
                      <a:pt x="1" y="7206"/>
                    </a:cubicBezTo>
                    <a:cubicBezTo>
                      <a:pt x="3136" y="13677"/>
                      <a:pt x="11142" y="20315"/>
                      <a:pt x="11142" y="20315"/>
                    </a:cubicBezTo>
                    <a:cubicBezTo>
                      <a:pt x="13711" y="19748"/>
                      <a:pt x="18581" y="15479"/>
                      <a:pt x="20049" y="13377"/>
                    </a:cubicBezTo>
                    <a:cubicBezTo>
                      <a:pt x="17380" y="8907"/>
                      <a:pt x="10041" y="1335"/>
                      <a:pt x="10041" y="1335"/>
                    </a:cubicBezTo>
                    <a:lnTo>
                      <a:pt x="93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485;p58">
                <a:extLst>
                  <a:ext uri="{FF2B5EF4-FFF2-40B4-BE49-F238E27FC236}">
                    <a16:creationId xmlns:a16="http://schemas.microsoft.com/office/drawing/2014/main" id="{D38716F6-0011-44C6-9A91-FC9571C7E3B3}"/>
                  </a:ext>
                </a:extLst>
              </p:cNvPr>
              <p:cNvSpPr/>
              <p:nvPr/>
            </p:nvSpPr>
            <p:spPr>
              <a:xfrm>
                <a:off x="4100600" y="2684025"/>
                <a:ext cx="306075" cy="37780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5112" extrusionOk="0">
                    <a:moveTo>
                      <a:pt x="1468" y="1"/>
                    </a:moveTo>
                    <a:cubicBezTo>
                      <a:pt x="1101" y="234"/>
                      <a:pt x="568" y="568"/>
                      <a:pt x="0" y="935"/>
                    </a:cubicBezTo>
                    <a:lnTo>
                      <a:pt x="167" y="1068"/>
                    </a:lnTo>
                    <a:cubicBezTo>
                      <a:pt x="534" y="1335"/>
                      <a:pt x="834" y="1669"/>
                      <a:pt x="1068" y="2069"/>
                    </a:cubicBezTo>
                    <a:cubicBezTo>
                      <a:pt x="1301" y="2402"/>
                      <a:pt x="2035" y="3370"/>
                      <a:pt x="3636" y="5338"/>
                    </a:cubicBezTo>
                    <a:lnTo>
                      <a:pt x="4470" y="6372"/>
                    </a:lnTo>
                    <a:cubicBezTo>
                      <a:pt x="6839" y="9341"/>
                      <a:pt x="10008" y="13377"/>
                      <a:pt x="11042" y="15112"/>
                    </a:cubicBezTo>
                    <a:cubicBezTo>
                      <a:pt x="11509" y="14711"/>
                      <a:pt x="11876" y="14278"/>
                      <a:pt x="12243" y="13911"/>
                    </a:cubicBezTo>
                    <a:cubicBezTo>
                      <a:pt x="10808" y="11676"/>
                      <a:pt x="7472" y="7439"/>
                      <a:pt x="4937" y="4270"/>
                    </a:cubicBezTo>
                    <a:cubicBezTo>
                      <a:pt x="4337" y="3537"/>
                      <a:pt x="3703" y="2769"/>
                      <a:pt x="3269" y="2202"/>
                    </a:cubicBezTo>
                    <a:cubicBezTo>
                      <a:pt x="2836" y="1702"/>
                      <a:pt x="2569" y="1335"/>
                      <a:pt x="2502" y="1202"/>
                    </a:cubicBezTo>
                    <a:cubicBezTo>
                      <a:pt x="2235" y="735"/>
                      <a:pt x="1868" y="368"/>
                      <a:pt x="1502" y="34"/>
                    </a:cubicBezTo>
                    <a:lnTo>
                      <a:pt x="14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486;p58">
                <a:extLst>
                  <a:ext uri="{FF2B5EF4-FFF2-40B4-BE49-F238E27FC236}">
                    <a16:creationId xmlns:a16="http://schemas.microsoft.com/office/drawing/2014/main" id="{A08081CB-35F5-409A-8460-4663264514D2}"/>
                  </a:ext>
                </a:extLst>
              </p:cNvPr>
              <p:cNvSpPr/>
              <p:nvPr/>
            </p:nvSpPr>
            <p:spPr>
              <a:xfrm>
                <a:off x="3390925" y="2018775"/>
                <a:ext cx="183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65" extrusionOk="0">
                    <a:moveTo>
                      <a:pt x="229" y="1"/>
                    </a:moveTo>
                    <a:cubicBezTo>
                      <a:pt x="191" y="1"/>
                      <a:pt x="158" y="9"/>
                      <a:pt x="134" y="25"/>
                    </a:cubicBezTo>
                    <a:cubicBezTo>
                      <a:pt x="1" y="125"/>
                      <a:pt x="1" y="325"/>
                      <a:pt x="134" y="592"/>
                    </a:cubicBezTo>
                    <a:cubicBezTo>
                      <a:pt x="208" y="765"/>
                      <a:pt x="373" y="864"/>
                      <a:pt x="508" y="864"/>
                    </a:cubicBezTo>
                    <a:cubicBezTo>
                      <a:pt x="555" y="864"/>
                      <a:pt x="599" y="852"/>
                      <a:pt x="634" y="826"/>
                    </a:cubicBezTo>
                    <a:cubicBezTo>
                      <a:pt x="734" y="759"/>
                      <a:pt x="734" y="492"/>
                      <a:pt x="634" y="292"/>
                    </a:cubicBezTo>
                    <a:cubicBezTo>
                      <a:pt x="532" y="88"/>
                      <a:pt x="353" y="1"/>
                      <a:pt x="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487;p58">
                <a:extLst>
                  <a:ext uri="{FF2B5EF4-FFF2-40B4-BE49-F238E27FC236}">
                    <a16:creationId xmlns:a16="http://schemas.microsoft.com/office/drawing/2014/main" id="{93AE2B31-3341-448A-970A-85602F5BA75D}"/>
                  </a:ext>
                </a:extLst>
              </p:cNvPr>
              <p:cNvSpPr/>
              <p:nvPr/>
            </p:nvSpPr>
            <p:spPr>
              <a:xfrm>
                <a:off x="3420950" y="2118025"/>
                <a:ext cx="192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850" extrusionOk="0">
                    <a:moveTo>
                      <a:pt x="242" y="0"/>
                    </a:moveTo>
                    <a:cubicBezTo>
                      <a:pt x="202" y="0"/>
                      <a:pt x="165" y="9"/>
                      <a:pt x="134" y="25"/>
                    </a:cubicBezTo>
                    <a:cubicBezTo>
                      <a:pt x="0" y="125"/>
                      <a:pt x="0" y="325"/>
                      <a:pt x="134" y="558"/>
                    </a:cubicBezTo>
                    <a:cubicBezTo>
                      <a:pt x="236" y="762"/>
                      <a:pt x="396" y="849"/>
                      <a:pt x="526" y="849"/>
                    </a:cubicBezTo>
                    <a:cubicBezTo>
                      <a:pt x="566" y="849"/>
                      <a:pt x="603" y="841"/>
                      <a:pt x="634" y="825"/>
                    </a:cubicBezTo>
                    <a:cubicBezTo>
                      <a:pt x="768" y="725"/>
                      <a:pt x="768" y="492"/>
                      <a:pt x="634" y="291"/>
                    </a:cubicBezTo>
                    <a:cubicBezTo>
                      <a:pt x="532" y="88"/>
                      <a:pt x="372" y="0"/>
                      <a:pt x="2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488;p58">
                <a:extLst>
                  <a:ext uri="{FF2B5EF4-FFF2-40B4-BE49-F238E27FC236}">
                    <a16:creationId xmlns:a16="http://schemas.microsoft.com/office/drawing/2014/main" id="{49B495D7-6850-4895-A3DA-15EEFF1B9467}"/>
                  </a:ext>
                </a:extLst>
              </p:cNvPr>
              <p:cNvSpPr/>
              <p:nvPr/>
            </p:nvSpPr>
            <p:spPr>
              <a:xfrm>
                <a:off x="3327550" y="2070250"/>
                <a:ext cx="18375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841" extrusionOk="0">
                    <a:moveTo>
                      <a:pt x="212" y="0"/>
                    </a:moveTo>
                    <a:cubicBezTo>
                      <a:pt x="170" y="0"/>
                      <a:pt x="132" y="11"/>
                      <a:pt x="100" y="34"/>
                    </a:cubicBezTo>
                    <a:cubicBezTo>
                      <a:pt x="0" y="101"/>
                      <a:pt x="0" y="301"/>
                      <a:pt x="100" y="568"/>
                    </a:cubicBezTo>
                    <a:cubicBezTo>
                      <a:pt x="199" y="740"/>
                      <a:pt x="370" y="840"/>
                      <a:pt x="494" y="840"/>
                    </a:cubicBezTo>
                    <a:cubicBezTo>
                      <a:pt x="537" y="840"/>
                      <a:pt x="575" y="828"/>
                      <a:pt x="601" y="801"/>
                    </a:cubicBezTo>
                    <a:cubicBezTo>
                      <a:pt x="734" y="735"/>
                      <a:pt x="734" y="468"/>
                      <a:pt x="601" y="268"/>
                    </a:cubicBezTo>
                    <a:cubicBezTo>
                      <a:pt x="524" y="114"/>
                      <a:pt x="350" y="0"/>
                      <a:pt x="2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489;p58">
                <a:extLst>
                  <a:ext uri="{FF2B5EF4-FFF2-40B4-BE49-F238E27FC236}">
                    <a16:creationId xmlns:a16="http://schemas.microsoft.com/office/drawing/2014/main" id="{B3B91FCB-A179-4919-97A5-FE9F509C0089}"/>
                  </a:ext>
                </a:extLst>
              </p:cNvPr>
              <p:cNvSpPr/>
              <p:nvPr/>
            </p:nvSpPr>
            <p:spPr>
              <a:xfrm>
                <a:off x="3362575" y="2055250"/>
                <a:ext cx="37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5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67" y="801"/>
                      <a:pt x="367" y="1668"/>
                      <a:pt x="367" y="2502"/>
                    </a:cubicBezTo>
                    <a:cubicBezTo>
                      <a:pt x="801" y="2502"/>
                      <a:pt x="1201" y="2302"/>
                      <a:pt x="1501" y="1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84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490;p58">
                <a:extLst>
                  <a:ext uri="{FF2B5EF4-FFF2-40B4-BE49-F238E27FC236}">
                    <a16:creationId xmlns:a16="http://schemas.microsoft.com/office/drawing/2014/main" id="{AEA954F5-4B5F-4E60-B6A5-7797CCD9C8B1}"/>
                  </a:ext>
                </a:extLst>
              </p:cNvPr>
              <p:cNvSpPr/>
              <p:nvPr/>
            </p:nvSpPr>
            <p:spPr>
              <a:xfrm>
                <a:off x="3386750" y="1995250"/>
                <a:ext cx="3840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591" extrusionOk="0">
                    <a:moveTo>
                      <a:pt x="920" y="1"/>
                    </a:moveTo>
                    <a:cubicBezTo>
                      <a:pt x="598" y="1"/>
                      <a:pt x="285" y="104"/>
                      <a:pt x="34" y="332"/>
                    </a:cubicBezTo>
                    <a:cubicBezTo>
                      <a:pt x="1" y="399"/>
                      <a:pt x="1" y="532"/>
                      <a:pt x="34" y="566"/>
                    </a:cubicBezTo>
                    <a:cubicBezTo>
                      <a:pt x="51" y="582"/>
                      <a:pt x="92" y="591"/>
                      <a:pt x="134" y="591"/>
                    </a:cubicBezTo>
                    <a:cubicBezTo>
                      <a:pt x="176" y="591"/>
                      <a:pt x="218" y="582"/>
                      <a:pt x="234" y="566"/>
                    </a:cubicBezTo>
                    <a:cubicBezTo>
                      <a:pt x="464" y="362"/>
                      <a:pt x="771" y="275"/>
                      <a:pt x="1067" y="275"/>
                    </a:cubicBezTo>
                    <a:cubicBezTo>
                      <a:pt x="1158" y="275"/>
                      <a:pt x="1248" y="283"/>
                      <a:pt x="1335" y="299"/>
                    </a:cubicBezTo>
                    <a:cubicBezTo>
                      <a:pt x="1402" y="299"/>
                      <a:pt x="1468" y="299"/>
                      <a:pt x="1502" y="266"/>
                    </a:cubicBezTo>
                    <a:cubicBezTo>
                      <a:pt x="1535" y="232"/>
                      <a:pt x="1535" y="232"/>
                      <a:pt x="1502" y="232"/>
                    </a:cubicBezTo>
                    <a:cubicBezTo>
                      <a:pt x="1502" y="132"/>
                      <a:pt x="1468" y="65"/>
                      <a:pt x="1368" y="65"/>
                    </a:cubicBezTo>
                    <a:cubicBezTo>
                      <a:pt x="1221" y="23"/>
                      <a:pt x="1069" y="1"/>
                      <a:pt x="9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491;p58">
                <a:extLst>
                  <a:ext uri="{FF2B5EF4-FFF2-40B4-BE49-F238E27FC236}">
                    <a16:creationId xmlns:a16="http://schemas.microsoft.com/office/drawing/2014/main" id="{C4EA75EA-5D04-479C-9910-14B6175D9E88}"/>
                  </a:ext>
                </a:extLst>
              </p:cNvPr>
              <p:cNvSpPr/>
              <p:nvPr/>
            </p:nvSpPr>
            <p:spPr>
              <a:xfrm>
                <a:off x="3308375" y="2046275"/>
                <a:ext cx="2002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427" extrusionOk="0">
                    <a:moveTo>
                      <a:pt x="651" y="1"/>
                    </a:moveTo>
                    <a:cubicBezTo>
                      <a:pt x="609" y="1"/>
                      <a:pt x="567" y="9"/>
                      <a:pt x="534" y="26"/>
                    </a:cubicBezTo>
                    <a:cubicBezTo>
                      <a:pt x="167" y="359"/>
                      <a:pt x="0" y="826"/>
                      <a:pt x="100" y="1327"/>
                    </a:cubicBezTo>
                    <a:cubicBezTo>
                      <a:pt x="100" y="1393"/>
                      <a:pt x="167" y="1427"/>
                      <a:pt x="267" y="1427"/>
                    </a:cubicBezTo>
                    <a:cubicBezTo>
                      <a:pt x="300" y="1427"/>
                      <a:pt x="300" y="1427"/>
                      <a:pt x="334" y="1393"/>
                    </a:cubicBezTo>
                    <a:cubicBezTo>
                      <a:pt x="367" y="1360"/>
                      <a:pt x="434" y="1260"/>
                      <a:pt x="434" y="1260"/>
                    </a:cubicBezTo>
                    <a:cubicBezTo>
                      <a:pt x="334" y="893"/>
                      <a:pt x="467" y="493"/>
                      <a:pt x="767" y="226"/>
                    </a:cubicBezTo>
                    <a:cubicBezTo>
                      <a:pt x="801" y="193"/>
                      <a:pt x="801" y="93"/>
                      <a:pt x="767" y="26"/>
                    </a:cubicBezTo>
                    <a:cubicBezTo>
                      <a:pt x="734" y="9"/>
                      <a:pt x="692" y="1"/>
                      <a:pt x="6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492;p58">
                <a:extLst>
                  <a:ext uri="{FF2B5EF4-FFF2-40B4-BE49-F238E27FC236}">
                    <a16:creationId xmlns:a16="http://schemas.microsoft.com/office/drawing/2014/main" id="{FAE33FC2-8990-43B2-B8BD-DE4ADF17BB7E}"/>
                  </a:ext>
                </a:extLst>
              </p:cNvPr>
              <p:cNvSpPr/>
              <p:nvPr/>
            </p:nvSpPr>
            <p:spPr>
              <a:xfrm>
                <a:off x="3398425" y="1579675"/>
                <a:ext cx="457025" cy="771975"/>
              </a:xfrm>
              <a:custGeom>
                <a:avLst/>
                <a:gdLst/>
                <a:ahLst/>
                <a:cxnLst/>
                <a:rect l="l" t="t" r="r" b="b"/>
                <a:pathLst>
                  <a:path w="18281" h="30879" extrusionOk="0">
                    <a:moveTo>
                      <a:pt x="1702" y="1"/>
                    </a:moveTo>
                    <a:cubicBezTo>
                      <a:pt x="1281" y="1"/>
                      <a:pt x="865" y="173"/>
                      <a:pt x="568" y="510"/>
                    </a:cubicBezTo>
                    <a:cubicBezTo>
                      <a:pt x="1" y="1111"/>
                      <a:pt x="34" y="2111"/>
                      <a:pt x="668" y="2712"/>
                    </a:cubicBezTo>
                    <a:cubicBezTo>
                      <a:pt x="2503" y="4480"/>
                      <a:pt x="4371" y="6248"/>
                      <a:pt x="6105" y="8049"/>
                    </a:cubicBezTo>
                    <a:cubicBezTo>
                      <a:pt x="7006" y="8949"/>
                      <a:pt x="7873" y="9883"/>
                      <a:pt x="8607" y="10817"/>
                    </a:cubicBezTo>
                    <a:cubicBezTo>
                      <a:pt x="9007" y="11251"/>
                      <a:pt x="9341" y="11718"/>
                      <a:pt x="9608" y="12118"/>
                    </a:cubicBezTo>
                    <a:cubicBezTo>
                      <a:pt x="9741" y="12352"/>
                      <a:pt x="9874" y="12552"/>
                      <a:pt x="9941" y="12685"/>
                    </a:cubicBezTo>
                    <a:lnTo>
                      <a:pt x="10008" y="12752"/>
                    </a:lnTo>
                    <a:cubicBezTo>
                      <a:pt x="10041" y="12852"/>
                      <a:pt x="10075" y="12886"/>
                      <a:pt x="10075" y="12919"/>
                    </a:cubicBezTo>
                    <a:lnTo>
                      <a:pt x="10241" y="13253"/>
                    </a:lnTo>
                    <a:cubicBezTo>
                      <a:pt x="11075" y="15354"/>
                      <a:pt x="11509" y="17556"/>
                      <a:pt x="11576" y="19757"/>
                    </a:cubicBezTo>
                    <a:cubicBezTo>
                      <a:pt x="11609" y="20925"/>
                      <a:pt x="11609" y="22092"/>
                      <a:pt x="11576" y="23326"/>
                    </a:cubicBezTo>
                    <a:cubicBezTo>
                      <a:pt x="11542" y="23927"/>
                      <a:pt x="11476" y="24527"/>
                      <a:pt x="11442" y="25094"/>
                    </a:cubicBezTo>
                    <a:lnTo>
                      <a:pt x="11376" y="25995"/>
                    </a:lnTo>
                    <a:lnTo>
                      <a:pt x="11342" y="26395"/>
                    </a:lnTo>
                    <a:cubicBezTo>
                      <a:pt x="11342" y="26529"/>
                      <a:pt x="11275" y="26696"/>
                      <a:pt x="11275" y="26762"/>
                    </a:cubicBezTo>
                    <a:cubicBezTo>
                      <a:pt x="11275" y="26896"/>
                      <a:pt x="11242" y="27029"/>
                      <a:pt x="11275" y="27096"/>
                    </a:cubicBezTo>
                    <a:cubicBezTo>
                      <a:pt x="11109" y="29031"/>
                      <a:pt x="12510" y="30698"/>
                      <a:pt x="14411" y="30865"/>
                    </a:cubicBezTo>
                    <a:cubicBezTo>
                      <a:pt x="14518" y="30874"/>
                      <a:pt x="14624" y="30879"/>
                      <a:pt x="14729" y="30879"/>
                    </a:cubicBezTo>
                    <a:cubicBezTo>
                      <a:pt x="16526" y="30879"/>
                      <a:pt x="18023" y="29557"/>
                      <a:pt x="18180" y="27730"/>
                    </a:cubicBezTo>
                    <a:lnTo>
                      <a:pt x="18180" y="27563"/>
                    </a:lnTo>
                    <a:cubicBezTo>
                      <a:pt x="18180" y="27329"/>
                      <a:pt x="18214" y="27196"/>
                      <a:pt x="18214" y="26962"/>
                    </a:cubicBezTo>
                    <a:lnTo>
                      <a:pt x="18247" y="26429"/>
                    </a:lnTo>
                    <a:lnTo>
                      <a:pt x="18280" y="25395"/>
                    </a:lnTo>
                    <a:cubicBezTo>
                      <a:pt x="18280" y="24694"/>
                      <a:pt x="18280" y="24027"/>
                      <a:pt x="18247" y="23293"/>
                    </a:cubicBezTo>
                    <a:cubicBezTo>
                      <a:pt x="18214" y="21925"/>
                      <a:pt x="18080" y="20524"/>
                      <a:pt x="17914" y="19123"/>
                    </a:cubicBezTo>
                    <a:cubicBezTo>
                      <a:pt x="17580" y="16221"/>
                      <a:pt x="16746" y="13353"/>
                      <a:pt x="15412" y="10717"/>
                    </a:cubicBezTo>
                    <a:lnTo>
                      <a:pt x="15112" y="10217"/>
                    </a:lnTo>
                    <a:cubicBezTo>
                      <a:pt x="15078" y="10150"/>
                      <a:pt x="15045" y="10084"/>
                      <a:pt x="14945" y="9984"/>
                    </a:cubicBezTo>
                    <a:lnTo>
                      <a:pt x="14745" y="9617"/>
                    </a:lnTo>
                    <a:cubicBezTo>
                      <a:pt x="14544" y="9283"/>
                      <a:pt x="14244" y="8949"/>
                      <a:pt x="13944" y="8616"/>
                    </a:cubicBezTo>
                    <a:cubicBezTo>
                      <a:pt x="13410" y="8082"/>
                      <a:pt x="12910" y="7582"/>
                      <a:pt x="12343" y="7115"/>
                    </a:cubicBezTo>
                    <a:cubicBezTo>
                      <a:pt x="11242" y="6214"/>
                      <a:pt x="10208" y="5414"/>
                      <a:pt x="9107" y="4613"/>
                    </a:cubicBezTo>
                    <a:cubicBezTo>
                      <a:pt x="6939" y="3079"/>
                      <a:pt x="4771" y="1644"/>
                      <a:pt x="2536" y="243"/>
                    </a:cubicBezTo>
                    <a:cubicBezTo>
                      <a:pt x="2279" y="81"/>
                      <a:pt x="1989" y="1"/>
                      <a:pt x="17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493;p58">
                <a:extLst>
                  <a:ext uri="{FF2B5EF4-FFF2-40B4-BE49-F238E27FC236}">
                    <a16:creationId xmlns:a16="http://schemas.microsoft.com/office/drawing/2014/main" id="{98C18C41-7CF1-4442-84A8-4ECE302759AB}"/>
                  </a:ext>
                </a:extLst>
              </p:cNvPr>
              <p:cNvSpPr/>
              <p:nvPr/>
            </p:nvSpPr>
            <p:spPr>
              <a:xfrm>
                <a:off x="3654450" y="2327700"/>
                <a:ext cx="106775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4434" extrusionOk="0">
                    <a:moveTo>
                      <a:pt x="1836" y="0"/>
                    </a:moveTo>
                    <a:cubicBezTo>
                      <a:pt x="1565" y="0"/>
                      <a:pt x="1294" y="86"/>
                      <a:pt x="1034" y="244"/>
                    </a:cubicBezTo>
                    <a:cubicBezTo>
                      <a:pt x="301" y="677"/>
                      <a:pt x="0" y="1578"/>
                      <a:pt x="701" y="2679"/>
                    </a:cubicBezTo>
                    <a:cubicBezTo>
                      <a:pt x="1305" y="3613"/>
                      <a:pt x="2362" y="4433"/>
                      <a:pt x="3107" y="4433"/>
                    </a:cubicBezTo>
                    <a:cubicBezTo>
                      <a:pt x="3267" y="4433"/>
                      <a:pt x="3413" y="4396"/>
                      <a:pt x="3536" y="4313"/>
                    </a:cubicBezTo>
                    <a:cubicBezTo>
                      <a:pt x="4270" y="3846"/>
                      <a:pt x="4037" y="2178"/>
                      <a:pt x="3336" y="1078"/>
                    </a:cubicBezTo>
                    <a:cubicBezTo>
                      <a:pt x="2895" y="327"/>
                      <a:pt x="2366" y="0"/>
                      <a:pt x="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494;p58">
                <a:extLst>
                  <a:ext uri="{FF2B5EF4-FFF2-40B4-BE49-F238E27FC236}">
                    <a16:creationId xmlns:a16="http://schemas.microsoft.com/office/drawing/2014/main" id="{81253BF2-7F23-4616-9205-9CCBC09AB3CC}"/>
                  </a:ext>
                </a:extLst>
              </p:cNvPr>
              <p:cNvSpPr/>
              <p:nvPr/>
            </p:nvSpPr>
            <p:spPr>
              <a:xfrm>
                <a:off x="3804550" y="2232300"/>
                <a:ext cx="103425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3893" extrusionOk="0">
                    <a:moveTo>
                      <a:pt x="1233" y="1"/>
                    </a:moveTo>
                    <a:cubicBezTo>
                      <a:pt x="1156" y="1"/>
                      <a:pt x="1078" y="8"/>
                      <a:pt x="1001" y="23"/>
                    </a:cubicBezTo>
                    <a:cubicBezTo>
                      <a:pt x="368" y="224"/>
                      <a:pt x="1" y="824"/>
                      <a:pt x="167" y="1458"/>
                    </a:cubicBezTo>
                    <a:cubicBezTo>
                      <a:pt x="167" y="1625"/>
                      <a:pt x="268" y="1791"/>
                      <a:pt x="434" y="1958"/>
                    </a:cubicBezTo>
                    <a:cubicBezTo>
                      <a:pt x="1435" y="2959"/>
                      <a:pt x="2703" y="3626"/>
                      <a:pt x="4137" y="3893"/>
                    </a:cubicBezTo>
                    <a:cubicBezTo>
                      <a:pt x="3503" y="2825"/>
                      <a:pt x="2869" y="1758"/>
                      <a:pt x="2302" y="624"/>
                    </a:cubicBezTo>
                    <a:cubicBezTo>
                      <a:pt x="2076" y="229"/>
                      <a:pt x="1659" y="1"/>
                      <a:pt x="12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495;p58">
                <a:extLst>
                  <a:ext uri="{FF2B5EF4-FFF2-40B4-BE49-F238E27FC236}">
                    <a16:creationId xmlns:a16="http://schemas.microsoft.com/office/drawing/2014/main" id="{1F067E4B-0C68-4890-9BCD-1ED8A208F251}"/>
                  </a:ext>
                </a:extLst>
              </p:cNvPr>
              <p:cNvSpPr/>
              <p:nvPr/>
            </p:nvSpPr>
            <p:spPr>
              <a:xfrm>
                <a:off x="3274175" y="1474525"/>
                <a:ext cx="19682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6577" extrusionOk="0">
                    <a:moveTo>
                      <a:pt x="2479" y="0"/>
                    </a:moveTo>
                    <a:cubicBezTo>
                      <a:pt x="2332" y="0"/>
                      <a:pt x="2184" y="15"/>
                      <a:pt x="2035" y="46"/>
                    </a:cubicBezTo>
                    <a:cubicBezTo>
                      <a:pt x="1635" y="79"/>
                      <a:pt x="1201" y="313"/>
                      <a:pt x="968" y="647"/>
                    </a:cubicBezTo>
                    <a:lnTo>
                      <a:pt x="334" y="1581"/>
                    </a:lnTo>
                    <a:cubicBezTo>
                      <a:pt x="1" y="2081"/>
                      <a:pt x="134" y="2781"/>
                      <a:pt x="601" y="3115"/>
                    </a:cubicBezTo>
                    <a:lnTo>
                      <a:pt x="2202" y="4449"/>
                    </a:lnTo>
                    <a:cubicBezTo>
                      <a:pt x="2202" y="4449"/>
                      <a:pt x="3503" y="5950"/>
                      <a:pt x="4971" y="6451"/>
                    </a:cubicBezTo>
                    <a:cubicBezTo>
                      <a:pt x="5173" y="6536"/>
                      <a:pt x="5386" y="6577"/>
                      <a:pt x="5598" y="6577"/>
                    </a:cubicBezTo>
                    <a:cubicBezTo>
                      <a:pt x="6050" y="6577"/>
                      <a:pt x="6498" y="6391"/>
                      <a:pt x="6839" y="6050"/>
                    </a:cubicBezTo>
                    <a:lnTo>
                      <a:pt x="7573" y="5250"/>
                    </a:lnTo>
                    <a:cubicBezTo>
                      <a:pt x="7806" y="5050"/>
                      <a:pt x="7873" y="4783"/>
                      <a:pt x="7839" y="4483"/>
                    </a:cubicBezTo>
                    <a:cubicBezTo>
                      <a:pt x="7806" y="4082"/>
                      <a:pt x="7673" y="3649"/>
                      <a:pt x="7473" y="3315"/>
                    </a:cubicBezTo>
                    <a:cubicBezTo>
                      <a:pt x="7006" y="2648"/>
                      <a:pt x="5605" y="1714"/>
                      <a:pt x="4971" y="1247"/>
                    </a:cubicBezTo>
                    <a:lnTo>
                      <a:pt x="3770" y="413"/>
                    </a:lnTo>
                    <a:cubicBezTo>
                      <a:pt x="3412" y="158"/>
                      <a:pt x="2957" y="0"/>
                      <a:pt x="2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496;p58">
                <a:extLst>
                  <a:ext uri="{FF2B5EF4-FFF2-40B4-BE49-F238E27FC236}">
                    <a16:creationId xmlns:a16="http://schemas.microsoft.com/office/drawing/2014/main" id="{0F6764DA-E7EA-48AB-9E5D-AAFC89187DF3}"/>
                  </a:ext>
                </a:extLst>
              </p:cNvPr>
              <p:cNvSpPr/>
              <p:nvPr/>
            </p:nvSpPr>
            <p:spPr>
              <a:xfrm>
                <a:off x="3266875" y="1596825"/>
                <a:ext cx="18685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7474" h="2511" extrusionOk="0">
                    <a:moveTo>
                      <a:pt x="1175" y="0"/>
                    </a:moveTo>
                    <a:cubicBezTo>
                      <a:pt x="435" y="0"/>
                      <a:pt x="0" y="420"/>
                      <a:pt x="693" y="725"/>
                    </a:cubicBezTo>
                    <a:cubicBezTo>
                      <a:pt x="1868" y="1291"/>
                      <a:pt x="3485" y="2510"/>
                      <a:pt x="4911" y="2510"/>
                    </a:cubicBezTo>
                    <a:cubicBezTo>
                      <a:pt x="5669" y="2510"/>
                      <a:pt x="6374" y="2165"/>
                      <a:pt x="6931" y="1192"/>
                    </a:cubicBezTo>
                    <a:cubicBezTo>
                      <a:pt x="7474" y="222"/>
                      <a:pt x="6765" y="19"/>
                      <a:pt x="6077" y="19"/>
                    </a:cubicBezTo>
                    <a:cubicBezTo>
                      <a:pt x="5581" y="19"/>
                      <a:pt x="5096" y="124"/>
                      <a:pt x="5096" y="124"/>
                    </a:cubicBezTo>
                    <a:cubicBezTo>
                      <a:pt x="4928" y="37"/>
                      <a:pt x="4803" y="5"/>
                      <a:pt x="4693" y="5"/>
                    </a:cubicBezTo>
                    <a:cubicBezTo>
                      <a:pt x="4361" y="5"/>
                      <a:pt x="4156" y="298"/>
                      <a:pt x="3306" y="298"/>
                    </a:cubicBezTo>
                    <a:cubicBezTo>
                      <a:pt x="2917" y="298"/>
                      <a:pt x="2393" y="237"/>
                      <a:pt x="1660" y="58"/>
                    </a:cubicBezTo>
                    <a:cubicBezTo>
                      <a:pt x="1490" y="18"/>
                      <a:pt x="1326" y="0"/>
                      <a:pt x="11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497;p58">
                <a:extLst>
                  <a:ext uri="{FF2B5EF4-FFF2-40B4-BE49-F238E27FC236}">
                    <a16:creationId xmlns:a16="http://schemas.microsoft.com/office/drawing/2014/main" id="{0DE20830-D83B-48E4-9E5E-4F4A7248807D}"/>
                  </a:ext>
                </a:extLst>
              </p:cNvPr>
              <p:cNvSpPr/>
              <p:nvPr/>
            </p:nvSpPr>
            <p:spPr>
              <a:xfrm>
                <a:off x="3395925" y="1574075"/>
                <a:ext cx="115950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971" extrusionOk="0">
                    <a:moveTo>
                      <a:pt x="2369" y="0"/>
                    </a:moveTo>
                    <a:cubicBezTo>
                      <a:pt x="2369" y="0"/>
                      <a:pt x="1" y="2035"/>
                      <a:pt x="434" y="2736"/>
                    </a:cubicBezTo>
                    <a:cubicBezTo>
                      <a:pt x="434" y="2736"/>
                      <a:pt x="1702" y="4670"/>
                      <a:pt x="2502" y="4970"/>
                    </a:cubicBezTo>
                    <a:cubicBezTo>
                      <a:pt x="3770" y="4170"/>
                      <a:pt x="4604" y="1968"/>
                      <a:pt x="4637" y="1401"/>
                    </a:cubicBezTo>
                    <a:cubicBezTo>
                      <a:pt x="3970" y="801"/>
                      <a:pt x="3203" y="367"/>
                      <a:pt x="2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3498;p58">
              <a:extLst>
                <a:ext uri="{FF2B5EF4-FFF2-40B4-BE49-F238E27FC236}">
                  <a16:creationId xmlns:a16="http://schemas.microsoft.com/office/drawing/2014/main" id="{79775404-E8D5-42F8-926C-E62D5193CCBB}"/>
                </a:ext>
              </a:extLst>
            </p:cNvPr>
            <p:cNvGrpSpPr/>
            <p:nvPr/>
          </p:nvGrpSpPr>
          <p:grpSpPr>
            <a:xfrm>
              <a:off x="4800001" y="3817014"/>
              <a:ext cx="3856671" cy="126000"/>
              <a:chOff x="401700" y="3990925"/>
              <a:chExt cx="4458064" cy="126000"/>
            </a:xfrm>
          </p:grpSpPr>
          <p:cxnSp>
            <p:nvCxnSpPr>
              <p:cNvPr id="52" name="Google Shape;3499;p58">
                <a:extLst>
                  <a:ext uri="{FF2B5EF4-FFF2-40B4-BE49-F238E27FC236}">
                    <a16:creationId xmlns:a16="http://schemas.microsoft.com/office/drawing/2014/main" id="{747356F2-3527-49DB-829C-7C834ABD90B7}"/>
                  </a:ext>
                </a:extLst>
              </p:cNvPr>
              <p:cNvCxnSpPr/>
              <p:nvPr/>
            </p:nvCxnSpPr>
            <p:spPr>
              <a:xfrm>
                <a:off x="401700" y="3990925"/>
                <a:ext cx="4170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3500;p58">
                <a:extLst>
                  <a:ext uri="{FF2B5EF4-FFF2-40B4-BE49-F238E27FC236}">
                    <a16:creationId xmlns:a16="http://schemas.microsoft.com/office/drawing/2014/main" id="{EB47C6A9-A5F8-4BCB-8CA5-2D13126EEFB2}"/>
                  </a:ext>
                </a:extLst>
              </p:cNvPr>
              <p:cNvCxnSpPr/>
              <p:nvPr/>
            </p:nvCxnSpPr>
            <p:spPr>
              <a:xfrm>
                <a:off x="1055464" y="4116925"/>
                <a:ext cx="3804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1664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48"/>
          <p:cNvSpPr/>
          <p:nvPr/>
        </p:nvSpPr>
        <p:spPr>
          <a:xfrm rot="-1783312" flipH="1">
            <a:off x="727256" y="1264933"/>
            <a:ext cx="3271343" cy="2613643"/>
          </a:xfrm>
          <a:custGeom>
            <a:avLst/>
            <a:gdLst/>
            <a:ahLst/>
            <a:cxnLst/>
            <a:rect l="l" t="t" r="r" b="b"/>
            <a:pathLst>
              <a:path w="25847" h="34519" extrusionOk="0">
                <a:moveTo>
                  <a:pt x="119" y="7822"/>
                </a:moveTo>
                <a:cubicBezTo>
                  <a:pt x="-830" y="13263"/>
                  <a:pt x="14987" y="35405"/>
                  <a:pt x="19099" y="34393"/>
                </a:cubicBezTo>
                <a:cubicBezTo>
                  <a:pt x="23211" y="33381"/>
                  <a:pt x="27955" y="6177"/>
                  <a:pt x="24792" y="1748"/>
                </a:cubicBezTo>
                <a:cubicBezTo>
                  <a:pt x="21629" y="-2680"/>
                  <a:pt x="1068" y="2381"/>
                  <a:pt x="119" y="7822"/>
                </a:cubicBezTo>
                <a:close/>
              </a:path>
            </a:pathLst>
          </a:custGeom>
          <a:solidFill>
            <a:srgbClr val="EBBE31"/>
          </a:solidFill>
          <a:ln>
            <a:noFill/>
          </a:ln>
        </p:spPr>
      </p:sp>
      <p:sp>
        <p:nvSpPr>
          <p:cNvPr id="2999" name="Google Shape;2999;p48"/>
          <p:cNvSpPr/>
          <p:nvPr/>
        </p:nvSpPr>
        <p:spPr>
          <a:xfrm>
            <a:off x="3644391" y="512117"/>
            <a:ext cx="927612" cy="794656"/>
          </a:xfrm>
          <a:custGeom>
            <a:avLst/>
            <a:gdLst/>
            <a:ahLst/>
            <a:cxnLst/>
            <a:rect l="l" t="t" r="r" b="b"/>
            <a:pathLst>
              <a:path w="47303" h="40523" extrusionOk="0">
                <a:moveTo>
                  <a:pt x="26954" y="1"/>
                </a:moveTo>
                <a:cubicBezTo>
                  <a:pt x="21976" y="1"/>
                  <a:pt x="16898" y="1851"/>
                  <a:pt x="12764" y="5984"/>
                </a:cubicBezTo>
                <a:cubicBezTo>
                  <a:pt x="0" y="18749"/>
                  <a:pt x="9010" y="40523"/>
                  <a:pt x="27030" y="40523"/>
                </a:cubicBezTo>
                <a:lnTo>
                  <a:pt x="47302" y="40523"/>
                </a:lnTo>
                <a:lnTo>
                  <a:pt x="47302" y="20250"/>
                </a:lnTo>
                <a:cubicBezTo>
                  <a:pt x="47302" y="8066"/>
                  <a:pt x="37348" y="1"/>
                  <a:pt x="269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4582800" y="308441"/>
            <a:ext cx="394508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Accessability</a:t>
            </a:r>
            <a:endParaRPr dirty="0"/>
          </a:p>
        </p:txBody>
      </p:sp>
      <p:sp>
        <p:nvSpPr>
          <p:cNvPr id="3001" name="Google Shape;3001;p48"/>
          <p:cNvSpPr txBox="1">
            <a:spLocks noGrp="1"/>
          </p:cNvSpPr>
          <p:nvPr>
            <p:ph type="subTitle" idx="1"/>
          </p:nvPr>
        </p:nvSpPr>
        <p:spPr>
          <a:xfrm>
            <a:off x="3799405" y="1775200"/>
            <a:ext cx="4527395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Hebrew and English – in progress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 text and support for blind users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Keyboard-Only friendly!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 sizes for mobile, desktop, and others.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02" name="Google Shape;3002;p48"/>
          <p:cNvSpPr txBox="1">
            <a:spLocks noGrp="1"/>
          </p:cNvSpPr>
          <p:nvPr>
            <p:ph type="subTitle" idx="2"/>
          </p:nvPr>
        </p:nvSpPr>
        <p:spPr>
          <a:xfrm>
            <a:off x="4582799" y="1358225"/>
            <a:ext cx="3945079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Planned accessability features: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03" name="Google Shape;3003;p48"/>
          <p:cNvSpPr txBox="1">
            <a:spLocks noGrp="1"/>
          </p:cNvSpPr>
          <p:nvPr>
            <p:ph type="title" idx="3"/>
          </p:nvPr>
        </p:nvSpPr>
        <p:spPr>
          <a:xfrm>
            <a:off x="3726000" y="686395"/>
            <a:ext cx="927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grpSp>
        <p:nvGrpSpPr>
          <p:cNvPr id="3004" name="Google Shape;3004;p48"/>
          <p:cNvGrpSpPr/>
          <p:nvPr/>
        </p:nvGrpSpPr>
        <p:grpSpPr>
          <a:xfrm>
            <a:off x="1294625" y="1387425"/>
            <a:ext cx="1989775" cy="2558050"/>
            <a:chOff x="1899025" y="1387275"/>
            <a:chExt cx="1989775" cy="2558050"/>
          </a:xfrm>
        </p:grpSpPr>
        <p:sp>
          <p:nvSpPr>
            <p:cNvPr id="3005" name="Google Shape;3005;p48"/>
            <p:cNvSpPr/>
            <p:nvPr/>
          </p:nvSpPr>
          <p:spPr>
            <a:xfrm>
              <a:off x="3193275" y="1817575"/>
              <a:ext cx="117625" cy="204350"/>
            </a:xfrm>
            <a:custGeom>
              <a:avLst/>
              <a:gdLst/>
              <a:ahLst/>
              <a:cxnLst/>
              <a:rect l="l" t="t" r="r" b="b"/>
              <a:pathLst>
                <a:path w="4705" h="8174" extrusionOk="0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lnTo>
                    <a:pt x="334" y="7840"/>
                  </a:lnTo>
                  <a:cubicBezTo>
                    <a:pt x="334" y="8006"/>
                    <a:pt x="501" y="8173"/>
                    <a:pt x="701" y="8173"/>
                  </a:cubicBezTo>
                  <a:lnTo>
                    <a:pt x="4371" y="8173"/>
                  </a:lnTo>
                  <a:cubicBezTo>
                    <a:pt x="4537" y="8173"/>
                    <a:pt x="4704" y="8006"/>
                    <a:pt x="4638" y="7840"/>
                  </a:cubicBezTo>
                  <a:lnTo>
                    <a:pt x="4304" y="334"/>
                  </a:lnTo>
                  <a:cubicBezTo>
                    <a:pt x="4304" y="167"/>
                    <a:pt x="4171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8"/>
            <p:cNvSpPr/>
            <p:nvPr/>
          </p:nvSpPr>
          <p:spPr>
            <a:xfrm>
              <a:off x="1903200" y="1431475"/>
              <a:ext cx="1433550" cy="2513850"/>
            </a:xfrm>
            <a:custGeom>
              <a:avLst/>
              <a:gdLst/>
              <a:ahLst/>
              <a:cxnLst/>
              <a:rect l="l" t="t" r="r" b="b"/>
              <a:pathLst>
                <a:path w="57342" h="100554" extrusionOk="0">
                  <a:moveTo>
                    <a:pt x="3836" y="0"/>
                  </a:moveTo>
                  <a:cubicBezTo>
                    <a:pt x="1668" y="134"/>
                    <a:pt x="0" y="1968"/>
                    <a:pt x="134" y="4136"/>
                  </a:cubicBezTo>
                  <a:lnTo>
                    <a:pt x="4103" y="96403"/>
                  </a:lnTo>
                  <a:cubicBezTo>
                    <a:pt x="4203" y="98704"/>
                    <a:pt x="6105" y="100505"/>
                    <a:pt x="8373" y="100539"/>
                  </a:cubicBezTo>
                  <a:lnTo>
                    <a:pt x="53305" y="100539"/>
                  </a:lnTo>
                  <a:cubicBezTo>
                    <a:pt x="53327" y="100550"/>
                    <a:pt x="53353" y="100554"/>
                    <a:pt x="53379" y="100554"/>
                  </a:cubicBezTo>
                  <a:cubicBezTo>
                    <a:pt x="53431" y="100554"/>
                    <a:pt x="53483" y="100539"/>
                    <a:pt x="53505" y="100539"/>
                  </a:cubicBezTo>
                  <a:cubicBezTo>
                    <a:pt x="55640" y="100405"/>
                    <a:pt x="57341" y="98571"/>
                    <a:pt x="57208" y="96403"/>
                  </a:cubicBezTo>
                  <a:lnTo>
                    <a:pt x="53238" y="4136"/>
                  </a:lnTo>
                  <a:cubicBezTo>
                    <a:pt x="53138" y="1835"/>
                    <a:pt x="51237" y="67"/>
                    <a:pt x="48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8"/>
            <p:cNvSpPr/>
            <p:nvPr/>
          </p:nvSpPr>
          <p:spPr>
            <a:xfrm>
              <a:off x="1899025" y="1743350"/>
              <a:ext cx="233525" cy="408650"/>
            </a:xfrm>
            <a:custGeom>
              <a:avLst/>
              <a:gdLst/>
              <a:ahLst/>
              <a:cxnLst/>
              <a:rect l="l" t="t" r="r" b="b"/>
              <a:pathLst>
                <a:path w="9341" h="16346" extrusionOk="0">
                  <a:moveTo>
                    <a:pt x="601" y="1"/>
                  </a:moveTo>
                  <a:cubicBezTo>
                    <a:pt x="234" y="1"/>
                    <a:pt x="1" y="334"/>
                    <a:pt x="1" y="668"/>
                  </a:cubicBezTo>
                  <a:lnTo>
                    <a:pt x="634" y="15679"/>
                  </a:lnTo>
                  <a:cubicBezTo>
                    <a:pt x="668" y="16046"/>
                    <a:pt x="968" y="16346"/>
                    <a:pt x="1335" y="16346"/>
                  </a:cubicBezTo>
                  <a:lnTo>
                    <a:pt x="8707" y="16346"/>
                  </a:lnTo>
                  <a:cubicBezTo>
                    <a:pt x="9040" y="16346"/>
                    <a:pt x="9341" y="16012"/>
                    <a:pt x="9307" y="15679"/>
                  </a:cubicBezTo>
                  <a:lnTo>
                    <a:pt x="8640" y="668"/>
                  </a:lnTo>
                  <a:cubicBezTo>
                    <a:pt x="8607" y="301"/>
                    <a:pt x="8307" y="1"/>
                    <a:pt x="79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8"/>
            <p:cNvSpPr/>
            <p:nvPr/>
          </p:nvSpPr>
          <p:spPr>
            <a:xfrm>
              <a:off x="3336384" y="2991150"/>
              <a:ext cx="14200" cy="84250"/>
            </a:xfrm>
            <a:custGeom>
              <a:avLst/>
              <a:gdLst/>
              <a:ahLst/>
              <a:cxnLst/>
              <a:rect l="l" t="t" r="r" b="b"/>
              <a:pathLst>
                <a:path w="568" h="3370" extrusionOk="0">
                  <a:moveTo>
                    <a:pt x="434" y="1"/>
                  </a:moveTo>
                  <a:lnTo>
                    <a:pt x="0" y="34"/>
                  </a:lnTo>
                  <a:lnTo>
                    <a:pt x="167" y="3370"/>
                  </a:lnTo>
                  <a:lnTo>
                    <a:pt x="567" y="33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8"/>
            <p:cNvSpPr/>
            <p:nvPr/>
          </p:nvSpPr>
          <p:spPr>
            <a:xfrm>
              <a:off x="3319709" y="2613375"/>
              <a:ext cx="22525" cy="280225"/>
            </a:xfrm>
            <a:custGeom>
              <a:avLst/>
              <a:gdLst/>
              <a:ahLst/>
              <a:cxnLst/>
              <a:rect l="l" t="t" r="r" b="b"/>
              <a:pathLst>
                <a:path w="901" h="11209" extrusionOk="0">
                  <a:moveTo>
                    <a:pt x="0" y="1"/>
                  </a:moveTo>
                  <a:lnTo>
                    <a:pt x="501" y="11209"/>
                  </a:lnTo>
                  <a:lnTo>
                    <a:pt x="901" y="1120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8"/>
            <p:cNvSpPr/>
            <p:nvPr/>
          </p:nvSpPr>
          <p:spPr>
            <a:xfrm>
              <a:off x="1943225" y="1431475"/>
              <a:ext cx="1432725" cy="2513850"/>
            </a:xfrm>
            <a:custGeom>
              <a:avLst/>
              <a:gdLst/>
              <a:ahLst/>
              <a:cxnLst/>
              <a:rect l="l" t="t" r="r" b="b"/>
              <a:pathLst>
                <a:path w="57309" h="100554" extrusionOk="0">
                  <a:moveTo>
                    <a:pt x="3837" y="0"/>
                  </a:moveTo>
                  <a:cubicBezTo>
                    <a:pt x="1668" y="134"/>
                    <a:pt x="1" y="1968"/>
                    <a:pt x="101" y="4136"/>
                  </a:cubicBezTo>
                  <a:lnTo>
                    <a:pt x="4070" y="96403"/>
                  </a:lnTo>
                  <a:cubicBezTo>
                    <a:pt x="4204" y="98704"/>
                    <a:pt x="6072" y="100505"/>
                    <a:pt x="8373" y="100539"/>
                  </a:cubicBezTo>
                  <a:lnTo>
                    <a:pt x="53272" y="100539"/>
                  </a:lnTo>
                  <a:cubicBezTo>
                    <a:pt x="53305" y="100550"/>
                    <a:pt x="53335" y="100554"/>
                    <a:pt x="53361" y="100554"/>
                  </a:cubicBezTo>
                  <a:cubicBezTo>
                    <a:pt x="53413" y="100554"/>
                    <a:pt x="53450" y="100539"/>
                    <a:pt x="53472" y="100539"/>
                  </a:cubicBezTo>
                  <a:cubicBezTo>
                    <a:pt x="55640" y="100405"/>
                    <a:pt x="57308" y="98571"/>
                    <a:pt x="57208" y="96403"/>
                  </a:cubicBezTo>
                  <a:lnTo>
                    <a:pt x="53239" y="4136"/>
                  </a:lnTo>
                  <a:cubicBezTo>
                    <a:pt x="53105" y="1835"/>
                    <a:pt x="51237" y="67"/>
                    <a:pt x="48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8"/>
            <p:cNvSpPr/>
            <p:nvPr/>
          </p:nvSpPr>
          <p:spPr>
            <a:xfrm>
              <a:off x="1984100" y="1473175"/>
              <a:ext cx="1351800" cy="2430925"/>
            </a:xfrm>
            <a:custGeom>
              <a:avLst/>
              <a:gdLst/>
              <a:ahLst/>
              <a:cxnLst/>
              <a:rect l="l" t="t" r="r" b="b"/>
              <a:pathLst>
                <a:path w="54072" h="97237" extrusionOk="0">
                  <a:moveTo>
                    <a:pt x="2435" y="300"/>
                  </a:moveTo>
                  <a:lnTo>
                    <a:pt x="47300" y="334"/>
                  </a:lnTo>
                  <a:cubicBezTo>
                    <a:pt x="48601" y="334"/>
                    <a:pt x="49602" y="1334"/>
                    <a:pt x="49669" y="2602"/>
                  </a:cubicBezTo>
                  <a:lnTo>
                    <a:pt x="53638" y="94868"/>
                  </a:lnTo>
                  <a:lnTo>
                    <a:pt x="53638" y="95001"/>
                  </a:lnTo>
                  <a:cubicBezTo>
                    <a:pt x="53638" y="96069"/>
                    <a:pt x="52738" y="96969"/>
                    <a:pt x="51637" y="96969"/>
                  </a:cubicBezTo>
                  <a:lnTo>
                    <a:pt x="6738" y="96969"/>
                  </a:lnTo>
                  <a:cubicBezTo>
                    <a:pt x="5471" y="96903"/>
                    <a:pt x="4470" y="95902"/>
                    <a:pt x="4403" y="94668"/>
                  </a:cubicBezTo>
                  <a:lnTo>
                    <a:pt x="434" y="2402"/>
                  </a:lnTo>
                  <a:lnTo>
                    <a:pt x="434" y="2268"/>
                  </a:lnTo>
                  <a:cubicBezTo>
                    <a:pt x="434" y="1168"/>
                    <a:pt x="1368" y="300"/>
                    <a:pt x="2435" y="300"/>
                  </a:cubicBezTo>
                  <a:close/>
                  <a:moveTo>
                    <a:pt x="2268" y="0"/>
                  </a:moveTo>
                  <a:cubicBezTo>
                    <a:pt x="967" y="100"/>
                    <a:pt x="0" y="1168"/>
                    <a:pt x="100" y="2435"/>
                  </a:cubicBezTo>
                  <a:lnTo>
                    <a:pt x="4070" y="94701"/>
                  </a:lnTo>
                  <a:cubicBezTo>
                    <a:pt x="4136" y="96136"/>
                    <a:pt x="5304" y="97203"/>
                    <a:pt x="6738" y="97236"/>
                  </a:cubicBezTo>
                  <a:lnTo>
                    <a:pt x="51804" y="97236"/>
                  </a:lnTo>
                  <a:cubicBezTo>
                    <a:pt x="53071" y="97170"/>
                    <a:pt x="54072" y="96069"/>
                    <a:pt x="53972" y="94835"/>
                  </a:cubicBezTo>
                  <a:lnTo>
                    <a:pt x="50002" y="2535"/>
                  </a:lnTo>
                  <a:cubicBezTo>
                    <a:pt x="49936" y="1134"/>
                    <a:pt x="48768" y="33"/>
                    <a:pt x="47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8"/>
            <p:cNvSpPr/>
            <p:nvPr/>
          </p:nvSpPr>
          <p:spPr>
            <a:xfrm>
              <a:off x="2483600" y="1433125"/>
              <a:ext cx="490375" cy="2511825"/>
            </a:xfrm>
            <a:custGeom>
              <a:avLst/>
              <a:gdLst/>
              <a:ahLst/>
              <a:cxnLst/>
              <a:rect l="l" t="t" r="r" b="b"/>
              <a:pathLst>
                <a:path w="19615" h="100473" extrusionOk="0">
                  <a:moveTo>
                    <a:pt x="7673" y="1"/>
                  </a:moveTo>
                  <a:lnTo>
                    <a:pt x="1" y="100473"/>
                  </a:lnTo>
                  <a:lnTo>
                    <a:pt x="11943" y="100473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rgbClr val="FFFFFF">
                <a:alpha val="1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8"/>
            <p:cNvSpPr/>
            <p:nvPr/>
          </p:nvSpPr>
          <p:spPr>
            <a:xfrm>
              <a:off x="2258450" y="1433125"/>
              <a:ext cx="343600" cy="2511825"/>
            </a:xfrm>
            <a:custGeom>
              <a:avLst/>
              <a:gdLst/>
              <a:ahLst/>
              <a:cxnLst/>
              <a:rect l="l" t="t" r="r" b="b"/>
              <a:pathLst>
                <a:path w="13744" h="100473" extrusionOk="0">
                  <a:moveTo>
                    <a:pt x="7673" y="1"/>
                  </a:moveTo>
                  <a:lnTo>
                    <a:pt x="1" y="100473"/>
                  </a:lnTo>
                  <a:lnTo>
                    <a:pt x="6072" y="100473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FFFFFF">
                <a:alpha val="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8"/>
            <p:cNvSpPr/>
            <p:nvPr/>
          </p:nvSpPr>
          <p:spPr>
            <a:xfrm>
              <a:off x="3039000" y="1955275"/>
              <a:ext cx="753075" cy="385200"/>
            </a:xfrm>
            <a:custGeom>
              <a:avLst/>
              <a:gdLst/>
              <a:ahLst/>
              <a:cxnLst/>
              <a:rect l="l" t="t" r="r" b="b"/>
              <a:pathLst>
                <a:path w="30123" h="15408" extrusionOk="0">
                  <a:moveTo>
                    <a:pt x="4104" y="0"/>
                  </a:moveTo>
                  <a:cubicBezTo>
                    <a:pt x="3443" y="0"/>
                    <a:pt x="2784" y="181"/>
                    <a:pt x="2236" y="530"/>
                  </a:cubicBezTo>
                  <a:cubicBezTo>
                    <a:pt x="568" y="1564"/>
                    <a:pt x="1" y="3799"/>
                    <a:pt x="1068" y="5500"/>
                  </a:cubicBezTo>
                  <a:cubicBezTo>
                    <a:pt x="1435" y="6034"/>
                    <a:pt x="1902" y="6568"/>
                    <a:pt x="2403" y="7035"/>
                  </a:cubicBezTo>
                  <a:cubicBezTo>
                    <a:pt x="2903" y="7502"/>
                    <a:pt x="3403" y="7902"/>
                    <a:pt x="3970" y="8302"/>
                  </a:cubicBezTo>
                  <a:cubicBezTo>
                    <a:pt x="5104" y="9036"/>
                    <a:pt x="6239" y="9737"/>
                    <a:pt x="7406" y="10404"/>
                  </a:cubicBezTo>
                  <a:cubicBezTo>
                    <a:pt x="9808" y="11805"/>
                    <a:pt x="12276" y="13039"/>
                    <a:pt x="14811" y="14073"/>
                  </a:cubicBezTo>
                  <a:cubicBezTo>
                    <a:pt x="15479" y="14373"/>
                    <a:pt x="16179" y="14640"/>
                    <a:pt x="16913" y="14874"/>
                  </a:cubicBezTo>
                  <a:cubicBezTo>
                    <a:pt x="17280" y="15007"/>
                    <a:pt x="17613" y="15074"/>
                    <a:pt x="18080" y="15207"/>
                  </a:cubicBezTo>
                  <a:cubicBezTo>
                    <a:pt x="18647" y="15374"/>
                    <a:pt x="19281" y="15408"/>
                    <a:pt x="19848" y="15408"/>
                  </a:cubicBezTo>
                  <a:cubicBezTo>
                    <a:pt x="20949" y="15374"/>
                    <a:pt x="21983" y="15074"/>
                    <a:pt x="22951" y="14574"/>
                  </a:cubicBezTo>
                  <a:cubicBezTo>
                    <a:pt x="23684" y="14173"/>
                    <a:pt x="24452" y="13640"/>
                    <a:pt x="25085" y="13039"/>
                  </a:cubicBezTo>
                  <a:cubicBezTo>
                    <a:pt x="26153" y="12005"/>
                    <a:pt x="27120" y="10838"/>
                    <a:pt x="27921" y="9537"/>
                  </a:cubicBezTo>
                  <a:cubicBezTo>
                    <a:pt x="28288" y="8970"/>
                    <a:pt x="28621" y="8336"/>
                    <a:pt x="28955" y="7702"/>
                  </a:cubicBezTo>
                  <a:cubicBezTo>
                    <a:pt x="29288" y="7068"/>
                    <a:pt x="29589" y="6501"/>
                    <a:pt x="29855" y="5801"/>
                  </a:cubicBezTo>
                  <a:cubicBezTo>
                    <a:pt x="30122" y="5134"/>
                    <a:pt x="29922" y="4366"/>
                    <a:pt x="29388" y="3899"/>
                  </a:cubicBezTo>
                  <a:cubicBezTo>
                    <a:pt x="29064" y="3649"/>
                    <a:pt x="28681" y="3522"/>
                    <a:pt x="28305" y="3522"/>
                  </a:cubicBezTo>
                  <a:cubicBezTo>
                    <a:pt x="27831" y="3522"/>
                    <a:pt x="27370" y="3723"/>
                    <a:pt x="27053" y="4133"/>
                  </a:cubicBezTo>
                  <a:lnTo>
                    <a:pt x="26953" y="4200"/>
                  </a:lnTo>
                  <a:cubicBezTo>
                    <a:pt x="25486" y="6068"/>
                    <a:pt x="23651" y="8002"/>
                    <a:pt x="21916" y="9036"/>
                  </a:cubicBezTo>
                  <a:cubicBezTo>
                    <a:pt x="21550" y="9236"/>
                    <a:pt x="21116" y="9403"/>
                    <a:pt x="20716" y="9537"/>
                  </a:cubicBezTo>
                  <a:cubicBezTo>
                    <a:pt x="20618" y="9573"/>
                    <a:pt x="20524" y="9588"/>
                    <a:pt x="20433" y="9588"/>
                  </a:cubicBezTo>
                  <a:cubicBezTo>
                    <a:pt x="20277" y="9588"/>
                    <a:pt x="20129" y="9546"/>
                    <a:pt x="19982" y="9503"/>
                  </a:cubicBezTo>
                  <a:lnTo>
                    <a:pt x="19882" y="9370"/>
                  </a:lnTo>
                  <a:lnTo>
                    <a:pt x="19215" y="9036"/>
                  </a:lnTo>
                  <a:cubicBezTo>
                    <a:pt x="18714" y="8803"/>
                    <a:pt x="18214" y="8536"/>
                    <a:pt x="17713" y="8202"/>
                  </a:cubicBezTo>
                  <a:cubicBezTo>
                    <a:pt x="15645" y="6968"/>
                    <a:pt x="13611" y="5467"/>
                    <a:pt x="11542" y="3999"/>
                  </a:cubicBezTo>
                  <a:lnTo>
                    <a:pt x="8407" y="1798"/>
                  </a:lnTo>
                  <a:cubicBezTo>
                    <a:pt x="7906" y="1398"/>
                    <a:pt x="7373" y="1064"/>
                    <a:pt x="6772" y="797"/>
                  </a:cubicBezTo>
                  <a:cubicBezTo>
                    <a:pt x="6205" y="497"/>
                    <a:pt x="5571" y="230"/>
                    <a:pt x="4938" y="130"/>
                  </a:cubicBezTo>
                  <a:lnTo>
                    <a:pt x="4938" y="63"/>
                  </a:lnTo>
                  <a:lnTo>
                    <a:pt x="4771" y="63"/>
                  </a:lnTo>
                  <a:cubicBezTo>
                    <a:pt x="4551" y="21"/>
                    <a:pt x="4327" y="0"/>
                    <a:pt x="410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8"/>
            <p:cNvSpPr/>
            <p:nvPr/>
          </p:nvSpPr>
          <p:spPr>
            <a:xfrm>
              <a:off x="3708650" y="1952075"/>
              <a:ext cx="180150" cy="173850"/>
            </a:xfrm>
            <a:custGeom>
              <a:avLst/>
              <a:gdLst/>
              <a:ahLst/>
              <a:cxnLst/>
              <a:rect l="l" t="t" r="r" b="b"/>
              <a:pathLst>
                <a:path w="7206" h="6954" extrusionOk="0">
                  <a:moveTo>
                    <a:pt x="4909" y="1"/>
                  </a:moveTo>
                  <a:cubicBezTo>
                    <a:pt x="4668" y="1"/>
                    <a:pt x="4424" y="64"/>
                    <a:pt x="4204" y="191"/>
                  </a:cubicBezTo>
                  <a:lnTo>
                    <a:pt x="2936" y="992"/>
                  </a:lnTo>
                  <a:cubicBezTo>
                    <a:pt x="2436" y="1325"/>
                    <a:pt x="1969" y="1759"/>
                    <a:pt x="1635" y="2259"/>
                  </a:cubicBezTo>
                  <a:lnTo>
                    <a:pt x="1" y="4694"/>
                  </a:lnTo>
                  <a:lnTo>
                    <a:pt x="1168" y="6729"/>
                  </a:lnTo>
                  <a:cubicBezTo>
                    <a:pt x="1426" y="6887"/>
                    <a:pt x="1701" y="6954"/>
                    <a:pt x="1981" y="6954"/>
                  </a:cubicBezTo>
                  <a:cubicBezTo>
                    <a:pt x="3472" y="6954"/>
                    <a:pt x="5104" y="5061"/>
                    <a:pt x="5104" y="5061"/>
                  </a:cubicBezTo>
                  <a:lnTo>
                    <a:pt x="6572" y="3827"/>
                  </a:lnTo>
                  <a:cubicBezTo>
                    <a:pt x="7072" y="3394"/>
                    <a:pt x="7206" y="2693"/>
                    <a:pt x="6872" y="2126"/>
                  </a:cubicBezTo>
                  <a:lnTo>
                    <a:pt x="6038" y="692"/>
                  </a:lnTo>
                  <a:lnTo>
                    <a:pt x="6038" y="658"/>
                  </a:lnTo>
                  <a:cubicBezTo>
                    <a:pt x="5799" y="223"/>
                    <a:pt x="5361" y="1"/>
                    <a:pt x="4909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8"/>
            <p:cNvSpPr/>
            <p:nvPr/>
          </p:nvSpPr>
          <p:spPr>
            <a:xfrm>
              <a:off x="3629425" y="1947225"/>
              <a:ext cx="250200" cy="227775"/>
            </a:xfrm>
            <a:custGeom>
              <a:avLst/>
              <a:gdLst/>
              <a:ahLst/>
              <a:cxnLst/>
              <a:rect l="l" t="t" r="r" b="b"/>
              <a:pathLst>
                <a:path w="10008" h="9111" extrusionOk="0">
                  <a:moveTo>
                    <a:pt x="4992" y="0"/>
                  </a:moveTo>
                  <a:cubicBezTo>
                    <a:pt x="4655" y="0"/>
                    <a:pt x="4312" y="39"/>
                    <a:pt x="3970" y="118"/>
                  </a:cubicBezTo>
                  <a:cubicBezTo>
                    <a:pt x="1502" y="719"/>
                    <a:pt x="1" y="3154"/>
                    <a:pt x="568" y="5589"/>
                  </a:cubicBezTo>
                  <a:cubicBezTo>
                    <a:pt x="1083" y="7706"/>
                    <a:pt x="2947" y="9111"/>
                    <a:pt x="5003" y="9111"/>
                  </a:cubicBezTo>
                  <a:cubicBezTo>
                    <a:pt x="5344" y="9111"/>
                    <a:pt x="5691" y="9072"/>
                    <a:pt x="6038" y="8991"/>
                  </a:cubicBezTo>
                  <a:cubicBezTo>
                    <a:pt x="8473" y="8391"/>
                    <a:pt x="10008" y="5956"/>
                    <a:pt x="9407" y="3521"/>
                  </a:cubicBezTo>
                  <a:cubicBezTo>
                    <a:pt x="8920" y="1428"/>
                    <a:pt x="7053" y="0"/>
                    <a:pt x="4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8"/>
            <p:cNvSpPr/>
            <p:nvPr/>
          </p:nvSpPr>
          <p:spPr>
            <a:xfrm>
              <a:off x="3742850" y="1925975"/>
              <a:ext cx="24200" cy="47575"/>
            </a:xfrm>
            <a:custGeom>
              <a:avLst/>
              <a:gdLst/>
              <a:ahLst/>
              <a:cxnLst/>
              <a:rect l="l" t="t" r="r" b="b"/>
              <a:pathLst>
                <a:path w="968" h="1903" extrusionOk="0">
                  <a:moveTo>
                    <a:pt x="0" y="1"/>
                  </a:moveTo>
                  <a:lnTo>
                    <a:pt x="0" y="1902"/>
                  </a:lnTo>
                  <a:lnTo>
                    <a:pt x="968" y="1902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8"/>
            <p:cNvSpPr/>
            <p:nvPr/>
          </p:nvSpPr>
          <p:spPr>
            <a:xfrm>
              <a:off x="3732000" y="1910025"/>
              <a:ext cx="46725" cy="23500"/>
            </a:xfrm>
            <a:custGeom>
              <a:avLst/>
              <a:gdLst/>
              <a:ahLst/>
              <a:cxnLst/>
              <a:rect l="l" t="t" r="r" b="b"/>
              <a:pathLst>
                <a:path w="1869" h="940" extrusionOk="0">
                  <a:moveTo>
                    <a:pt x="1578" y="1"/>
                  </a:moveTo>
                  <a:cubicBezTo>
                    <a:pt x="1564" y="1"/>
                    <a:pt x="1549" y="2"/>
                    <a:pt x="1535" y="5"/>
                  </a:cubicBezTo>
                  <a:lnTo>
                    <a:pt x="334" y="5"/>
                  </a:lnTo>
                  <a:cubicBezTo>
                    <a:pt x="167" y="5"/>
                    <a:pt x="1" y="139"/>
                    <a:pt x="1" y="339"/>
                  </a:cubicBezTo>
                  <a:lnTo>
                    <a:pt x="1" y="572"/>
                  </a:lnTo>
                  <a:cubicBezTo>
                    <a:pt x="1" y="739"/>
                    <a:pt x="101" y="939"/>
                    <a:pt x="334" y="939"/>
                  </a:cubicBezTo>
                  <a:lnTo>
                    <a:pt x="1535" y="939"/>
                  </a:lnTo>
                  <a:cubicBezTo>
                    <a:pt x="1702" y="939"/>
                    <a:pt x="1869" y="806"/>
                    <a:pt x="1869" y="572"/>
                  </a:cubicBezTo>
                  <a:lnTo>
                    <a:pt x="1869" y="339"/>
                  </a:lnTo>
                  <a:cubicBezTo>
                    <a:pt x="1869" y="156"/>
                    <a:pt x="172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8"/>
            <p:cNvSpPr/>
            <p:nvPr/>
          </p:nvSpPr>
          <p:spPr>
            <a:xfrm>
              <a:off x="3655275" y="1961850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extrusionOk="0">
                  <a:moveTo>
                    <a:pt x="3970" y="0"/>
                  </a:moveTo>
                  <a:cubicBezTo>
                    <a:pt x="1769" y="0"/>
                    <a:pt x="1" y="1802"/>
                    <a:pt x="1" y="3970"/>
                  </a:cubicBezTo>
                  <a:cubicBezTo>
                    <a:pt x="1" y="6171"/>
                    <a:pt x="1769" y="7939"/>
                    <a:pt x="3970" y="7939"/>
                  </a:cubicBezTo>
                  <a:cubicBezTo>
                    <a:pt x="6172" y="7939"/>
                    <a:pt x="7940" y="6171"/>
                    <a:pt x="7940" y="3970"/>
                  </a:cubicBezTo>
                  <a:cubicBezTo>
                    <a:pt x="7940" y="1802"/>
                    <a:pt x="6172" y="0"/>
                    <a:pt x="3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8"/>
            <p:cNvSpPr/>
            <p:nvPr/>
          </p:nvSpPr>
          <p:spPr>
            <a:xfrm>
              <a:off x="3728675" y="2038425"/>
              <a:ext cx="53400" cy="46800"/>
            </a:xfrm>
            <a:custGeom>
              <a:avLst/>
              <a:gdLst/>
              <a:ahLst/>
              <a:cxnLst/>
              <a:rect l="l" t="t" r="r" b="b"/>
              <a:pathLst>
                <a:path w="2136" h="1872" extrusionOk="0">
                  <a:moveTo>
                    <a:pt x="1075" y="0"/>
                  </a:moveTo>
                  <a:cubicBezTo>
                    <a:pt x="890" y="0"/>
                    <a:pt x="702" y="57"/>
                    <a:pt x="534" y="173"/>
                  </a:cubicBezTo>
                  <a:cubicBezTo>
                    <a:pt x="134" y="473"/>
                    <a:pt x="0" y="1040"/>
                    <a:pt x="300" y="1474"/>
                  </a:cubicBezTo>
                  <a:cubicBezTo>
                    <a:pt x="468" y="1725"/>
                    <a:pt x="766" y="1871"/>
                    <a:pt x="1064" y="1871"/>
                  </a:cubicBezTo>
                  <a:cubicBezTo>
                    <a:pt x="1242" y="1871"/>
                    <a:pt x="1419" y="1819"/>
                    <a:pt x="1568" y="1707"/>
                  </a:cubicBezTo>
                  <a:cubicBezTo>
                    <a:pt x="2002" y="1407"/>
                    <a:pt x="2135" y="840"/>
                    <a:pt x="1835" y="407"/>
                  </a:cubicBezTo>
                  <a:cubicBezTo>
                    <a:pt x="1651" y="141"/>
                    <a:pt x="1367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8"/>
            <p:cNvSpPr/>
            <p:nvPr/>
          </p:nvSpPr>
          <p:spPr>
            <a:xfrm>
              <a:off x="3706975" y="1988525"/>
              <a:ext cx="50900" cy="68425"/>
            </a:xfrm>
            <a:custGeom>
              <a:avLst/>
              <a:gdLst/>
              <a:ahLst/>
              <a:cxnLst/>
              <a:rect l="l" t="t" r="r" b="b"/>
              <a:pathLst>
                <a:path w="2036" h="2737" extrusionOk="0">
                  <a:moveTo>
                    <a:pt x="1" y="1"/>
                  </a:moveTo>
                  <a:lnTo>
                    <a:pt x="1" y="1"/>
                  </a:lnTo>
                  <a:cubicBezTo>
                    <a:pt x="334" y="968"/>
                    <a:pt x="735" y="1902"/>
                    <a:pt x="1335" y="2736"/>
                  </a:cubicBezTo>
                  <a:lnTo>
                    <a:pt x="2036" y="2302"/>
                  </a:lnTo>
                  <a:cubicBezTo>
                    <a:pt x="1435" y="1469"/>
                    <a:pt x="735" y="66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8"/>
            <p:cNvSpPr/>
            <p:nvPr/>
          </p:nvSpPr>
          <p:spPr>
            <a:xfrm>
              <a:off x="2560325" y="1916825"/>
              <a:ext cx="672175" cy="898150"/>
            </a:xfrm>
            <a:custGeom>
              <a:avLst/>
              <a:gdLst/>
              <a:ahLst/>
              <a:cxnLst/>
              <a:rect l="l" t="t" r="r" b="b"/>
              <a:pathLst>
                <a:path w="26887" h="35926" extrusionOk="0">
                  <a:moveTo>
                    <a:pt x="14044" y="0"/>
                  </a:moveTo>
                  <a:lnTo>
                    <a:pt x="3537" y="1768"/>
                  </a:lnTo>
                  <a:cubicBezTo>
                    <a:pt x="1435" y="2102"/>
                    <a:pt x="1" y="4003"/>
                    <a:pt x="101" y="6171"/>
                  </a:cubicBezTo>
                  <a:cubicBezTo>
                    <a:pt x="1035" y="16779"/>
                    <a:pt x="5405" y="27420"/>
                    <a:pt x="4938" y="35926"/>
                  </a:cubicBezTo>
                  <a:cubicBezTo>
                    <a:pt x="4938" y="35926"/>
                    <a:pt x="24285" y="35592"/>
                    <a:pt x="24952" y="35592"/>
                  </a:cubicBezTo>
                  <a:cubicBezTo>
                    <a:pt x="25252" y="19914"/>
                    <a:pt x="26887" y="15378"/>
                    <a:pt x="26353" y="5437"/>
                  </a:cubicBezTo>
                  <a:cubicBezTo>
                    <a:pt x="26220" y="3102"/>
                    <a:pt x="24852" y="1735"/>
                    <a:pt x="22951" y="1434"/>
                  </a:cubicBezTo>
                  <a:lnTo>
                    <a:pt x="140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BBE31"/>
                </a:solidFill>
              </a:endParaRPr>
            </a:p>
          </p:txBody>
        </p:sp>
        <p:sp>
          <p:nvSpPr>
            <p:cNvPr id="3023" name="Google Shape;3023;p48"/>
            <p:cNvSpPr/>
            <p:nvPr/>
          </p:nvSpPr>
          <p:spPr>
            <a:xfrm>
              <a:off x="2767150" y="1697500"/>
              <a:ext cx="272725" cy="301075"/>
            </a:xfrm>
            <a:custGeom>
              <a:avLst/>
              <a:gdLst/>
              <a:ahLst/>
              <a:cxnLst/>
              <a:rect l="l" t="t" r="r" b="b"/>
              <a:pathLst>
                <a:path w="10909" h="12043" extrusionOk="0">
                  <a:moveTo>
                    <a:pt x="1168" y="0"/>
                  </a:moveTo>
                  <a:lnTo>
                    <a:pt x="1168" y="0"/>
                  </a:lnTo>
                  <a:cubicBezTo>
                    <a:pt x="1401" y="2769"/>
                    <a:pt x="1468" y="6338"/>
                    <a:pt x="734" y="9607"/>
                  </a:cubicBezTo>
                  <a:cubicBezTo>
                    <a:pt x="0" y="10541"/>
                    <a:pt x="4070" y="11842"/>
                    <a:pt x="8140" y="12042"/>
                  </a:cubicBezTo>
                  <a:cubicBezTo>
                    <a:pt x="10908" y="10975"/>
                    <a:pt x="10641" y="10007"/>
                    <a:pt x="9841" y="9373"/>
                  </a:cubicBezTo>
                  <a:cubicBezTo>
                    <a:pt x="6739" y="8873"/>
                    <a:pt x="7439" y="5804"/>
                    <a:pt x="7939" y="3603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8"/>
            <p:cNvSpPr/>
            <p:nvPr/>
          </p:nvSpPr>
          <p:spPr>
            <a:xfrm>
              <a:off x="2829700" y="1775050"/>
              <a:ext cx="135125" cy="83425"/>
            </a:xfrm>
            <a:custGeom>
              <a:avLst/>
              <a:gdLst/>
              <a:ahLst/>
              <a:cxnLst/>
              <a:rect l="l" t="t" r="r" b="b"/>
              <a:pathLst>
                <a:path w="5405" h="3337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34"/>
                    <a:pt x="767" y="1435"/>
                    <a:pt x="1301" y="2035"/>
                  </a:cubicBezTo>
                  <a:cubicBezTo>
                    <a:pt x="2102" y="2902"/>
                    <a:pt x="3569" y="3336"/>
                    <a:pt x="4970" y="3336"/>
                  </a:cubicBezTo>
                  <a:cubicBezTo>
                    <a:pt x="5004" y="2369"/>
                    <a:pt x="5171" y="1435"/>
                    <a:pt x="5404" y="534"/>
                  </a:cubicBezTo>
                  <a:lnTo>
                    <a:pt x="5104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8"/>
            <p:cNvSpPr/>
            <p:nvPr/>
          </p:nvSpPr>
          <p:spPr>
            <a:xfrm>
              <a:off x="2571175" y="2051075"/>
              <a:ext cx="100100" cy="286900"/>
            </a:xfrm>
            <a:custGeom>
              <a:avLst/>
              <a:gdLst/>
              <a:ahLst/>
              <a:cxnLst/>
              <a:rect l="l" t="t" r="r" b="b"/>
              <a:pathLst>
                <a:path w="4004" h="11476" extrusionOk="0">
                  <a:moveTo>
                    <a:pt x="1835" y="1"/>
                  </a:moveTo>
                  <a:lnTo>
                    <a:pt x="0" y="2736"/>
                  </a:lnTo>
                  <a:cubicBezTo>
                    <a:pt x="401" y="5671"/>
                    <a:pt x="968" y="8573"/>
                    <a:pt x="1602" y="11475"/>
                  </a:cubicBezTo>
                  <a:cubicBezTo>
                    <a:pt x="3003" y="9507"/>
                    <a:pt x="3803" y="7206"/>
                    <a:pt x="3903" y="4837"/>
                  </a:cubicBezTo>
                  <a:cubicBezTo>
                    <a:pt x="4003" y="2536"/>
                    <a:pt x="2636" y="334"/>
                    <a:pt x="1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8"/>
            <p:cNvSpPr/>
            <p:nvPr/>
          </p:nvSpPr>
          <p:spPr>
            <a:xfrm>
              <a:off x="2768825" y="1462175"/>
              <a:ext cx="289400" cy="371825"/>
            </a:xfrm>
            <a:custGeom>
              <a:avLst/>
              <a:gdLst/>
              <a:ahLst/>
              <a:cxnLst/>
              <a:rect l="l" t="t" r="r" b="b"/>
              <a:pathLst>
                <a:path w="11576" h="14873" extrusionOk="0">
                  <a:moveTo>
                    <a:pt x="5255" y="0"/>
                  </a:moveTo>
                  <a:cubicBezTo>
                    <a:pt x="2987" y="0"/>
                    <a:pt x="894" y="1490"/>
                    <a:pt x="234" y="3776"/>
                  </a:cubicBezTo>
                  <a:cubicBezTo>
                    <a:pt x="33" y="4476"/>
                    <a:pt x="0" y="5277"/>
                    <a:pt x="100" y="6077"/>
                  </a:cubicBezTo>
                  <a:cubicBezTo>
                    <a:pt x="701" y="9847"/>
                    <a:pt x="867" y="12048"/>
                    <a:pt x="2936" y="13750"/>
                  </a:cubicBezTo>
                  <a:cubicBezTo>
                    <a:pt x="3883" y="14527"/>
                    <a:pt x="4946" y="14873"/>
                    <a:pt x="5985" y="14873"/>
                  </a:cubicBezTo>
                  <a:cubicBezTo>
                    <a:pt x="8424" y="14873"/>
                    <a:pt x="10734" y="12970"/>
                    <a:pt x="11108" y="10280"/>
                  </a:cubicBezTo>
                  <a:cubicBezTo>
                    <a:pt x="11575" y="6811"/>
                    <a:pt x="10541" y="1274"/>
                    <a:pt x="6705" y="207"/>
                  </a:cubicBezTo>
                  <a:cubicBezTo>
                    <a:pt x="6222" y="67"/>
                    <a:pt x="5735" y="0"/>
                    <a:pt x="525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8"/>
            <p:cNvSpPr/>
            <p:nvPr/>
          </p:nvSpPr>
          <p:spPr>
            <a:xfrm>
              <a:off x="2627875" y="1387275"/>
              <a:ext cx="401975" cy="326925"/>
            </a:xfrm>
            <a:custGeom>
              <a:avLst/>
              <a:gdLst/>
              <a:ahLst/>
              <a:cxnLst/>
              <a:rect l="l" t="t" r="r" b="b"/>
              <a:pathLst>
                <a:path w="16079" h="13077" extrusionOk="0">
                  <a:moveTo>
                    <a:pt x="14178" y="0"/>
                  </a:moveTo>
                  <a:cubicBezTo>
                    <a:pt x="13989" y="660"/>
                    <a:pt x="12553" y="1136"/>
                    <a:pt x="11044" y="1136"/>
                  </a:cubicBezTo>
                  <a:cubicBezTo>
                    <a:pt x="10416" y="1136"/>
                    <a:pt x="9776" y="1054"/>
                    <a:pt x="9207" y="868"/>
                  </a:cubicBezTo>
                  <a:cubicBezTo>
                    <a:pt x="8330" y="584"/>
                    <a:pt x="7446" y="444"/>
                    <a:pt x="6646" y="444"/>
                  </a:cubicBezTo>
                  <a:cubicBezTo>
                    <a:pt x="4526" y="444"/>
                    <a:pt x="3004" y="1432"/>
                    <a:pt x="3803" y="3369"/>
                  </a:cubicBezTo>
                  <a:cubicBezTo>
                    <a:pt x="1" y="4770"/>
                    <a:pt x="2603" y="9841"/>
                    <a:pt x="6872" y="13076"/>
                  </a:cubicBezTo>
                  <a:cubicBezTo>
                    <a:pt x="8674" y="12276"/>
                    <a:pt x="9641" y="8373"/>
                    <a:pt x="7306" y="7005"/>
                  </a:cubicBezTo>
                  <a:cubicBezTo>
                    <a:pt x="8807" y="6872"/>
                    <a:pt x="11476" y="5871"/>
                    <a:pt x="11509" y="5104"/>
                  </a:cubicBezTo>
                  <a:cubicBezTo>
                    <a:pt x="12510" y="5437"/>
                    <a:pt x="13427" y="5663"/>
                    <a:pt x="14136" y="5663"/>
                  </a:cubicBezTo>
                  <a:cubicBezTo>
                    <a:pt x="14845" y="5663"/>
                    <a:pt x="15345" y="5437"/>
                    <a:pt x="15512" y="4870"/>
                  </a:cubicBezTo>
                  <a:cubicBezTo>
                    <a:pt x="16079" y="3069"/>
                    <a:pt x="15312" y="1101"/>
                    <a:pt x="14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8"/>
            <p:cNvSpPr/>
            <p:nvPr/>
          </p:nvSpPr>
          <p:spPr>
            <a:xfrm>
              <a:off x="2682925" y="1475675"/>
              <a:ext cx="350275" cy="145325"/>
            </a:xfrm>
            <a:custGeom>
              <a:avLst/>
              <a:gdLst/>
              <a:ahLst/>
              <a:cxnLst/>
              <a:rect l="l" t="t" r="r" b="b"/>
              <a:pathLst>
                <a:path w="14011" h="5813" extrusionOk="0">
                  <a:moveTo>
                    <a:pt x="13543" y="0"/>
                  </a:moveTo>
                  <a:cubicBezTo>
                    <a:pt x="11042" y="134"/>
                    <a:pt x="0" y="3236"/>
                    <a:pt x="0" y="3903"/>
                  </a:cubicBezTo>
                  <a:cubicBezTo>
                    <a:pt x="67" y="4670"/>
                    <a:pt x="467" y="5304"/>
                    <a:pt x="1034" y="5738"/>
                  </a:cubicBezTo>
                  <a:cubicBezTo>
                    <a:pt x="1101" y="5788"/>
                    <a:pt x="1168" y="5813"/>
                    <a:pt x="1226" y="5813"/>
                  </a:cubicBezTo>
                  <a:cubicBezTo>
                    <a:pt x="1285" y="5813"/>
                    <a:pt x="1335" y="5788"/>
                    <a:pt x="1368" y="5738"/>
                  </a:cubicBezTo>
                  <a:cubicBezTo>
                    <a:pt x="3603" y="4370"/>
                    <a:pt x="10608" y="2569"/>
                    <a:pt x="13443" y="2335"/>
                  </a:cubicBezTo>
                  <a:cubicBezTo>
                    <a:pt x="13543" y="2335"/>
                    <a:pt x="13643" y="2235"/>
                    <a:pt x="13677" y="2168"/>
                  </a:cubicBezTo>
                  <a:cubicBezTo>
                    <a:pt x="13910" y="1535"/>
                    <a:pt x="14010" y="867"/>
                    <a:pt x="13844" y="200"/>
                  </a:cubicBezTo>
                  <a:cubicBezTo>
                    <a:pt x="13810" y="67"/>
                    <a:pt x="13677" y="0"/>
                    <a:pt x="13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8"/>
            <p:cNvSpPr/>
            <p:nvPr/>
          </p:nvSpPr>
          <p:spPr>
            <a:xfrm>
              <a:off x="2721275" y="1642325"/>
              <a:ext cx="110675" cy="108200"/>
            </a:xfrm>
            <a:custGeom>
              <a:avLst/>
              <a:gdLst/>
              <a:ahLst/>
              <a:cxnLst/>
              <a:rect l="l" t="t" r="r" b="b"/>
              <a:pathLst>
                <a:path w="4427" h="4328" extrusionOk="0">
                  <a:moveTo>
                    <a:pt x="1888" y="1"/>
                  </a:moveTo>
                  <a:cubicBezTo>
                    <a:pt x="1849" y="1"/>
                    <a:pt x="1809" y="2"/>
                    <a:pt x="1769" y="6"/>
                  </a:cubicBezTo>
                  <a:cubicBezTo>
                    <a:pt x="501" y="72"/>
                    <a:pt x="1" y="1407"/>
                    <a:pt x="501" y="2474"/>
                  </a:cubicBezTo>
                  <a:cubicBezTo>
                    <a:pt x="935" y="3341"/>
                    <a:pt x="1669" y="3942"/>
                    <a:pt x="2603" y="4242"/>
                  </a:cubicBezTo>
                  <a:cubicBezTo>
                    <a:pt x="2778" y="4300"/>
                    <a:pt x="2943" y="4328"/>
                    <a:pt x="3094" y="4328"/>
                  </a:cubicBezTo>
                  <a:cubicBezTo>
                    <a:pt x="3978" y="4328"/>
                    <a:pt x="4427" y="3404"/>
                    <a:pt x="4170" y="2407"/>
                  </a:cubicBezTo>
                  <a:cubicBezTo>
                    <a:pt x="3944" y="1407"/>
                    <a:pt x="3063" y="1"/>
                    <a:pt x="1888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8"/>
            <p:cNvSpPr/>
            <p:nvPr/>
          </p:nvSpPr>
          <p:spPr>
            <a:xfrm>
              <a:off x="2796325" y="2805775"/>
              <a:ext cx="394475" cy="1095825"/>
            </a:xfrm>
            <a:custGeom>
              <a:avLst/>
              <a:gdLst/>
              <a:ahLst/>
              <a:cxnLst/>
              <a:rect l="l" t="t" r="r" b="b"/>
              <a:pathLst>
                <a:path w="15779" h="43833" extrusionOk="0">
                  <a:moveTo>
                    <a:pt x="15579" y="1"/>
                  </a:moveTo>
                  <a:lnTo>
                    <a:pt x="8740" y="134"/>
                  </a:lnTo>
                  <a:lnTo>
                    <a:pt x="334" y="301"/>
                  </a:lnTo>
                  <a:cubicBezTo>
                    <a:pt x="334" y="301"/>
                    <a:pt x="1" y="10141"/>
                    <a:pt x="2169" y="20082"/>
                  </a:cubicBezTo>
                  <a:cubicBezTo>
                    <a:pt x="3337" y="25552"/>
                    <a:pt x="4604" y="31724"/>
                    <a:pt x="4771" y="37928"/>
                  </a:cubicBezTo>
                  <a:cubicBezTo>
                    <a:pt x="4571" y="39829"/>
                    <a:pt x="4437" y="41764"/>
                    <a:pt x="4404" y="43832"/>
                  </a:cubicBezTo>
                  <a:lnTo>
                    <a:pt x="14244" y="43832"/>
                  </a:lnTo>
                  <a:cubicBezTo>
                    <a:pt x="14344" y="42231"/>
                    <a:pt x="14478" y="40763"/>
                    <a:pt x="14611" y="39396"/>
                  </a:cubicBezTo>
                  <a:cubicBezTo>
                    <a:pt x="15779" y="27854"/>
                    <a:pt x="15579" y="1"/>
                    <a:pt x="15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8"/>
            <p:cNvSpPr/>
            <p:nvPr/>
          </p:nvSpPr>
          <p:spPr>
            <a:xfrm>
              <a:off x="2828025" y="3079200"/>
              <a:ext cx="140950" cy="553875"/>
            </a:xfrm>
            <a:custGeom>
              <a:avLst/>
              <a:gdLst/>
              <a:ahLst/>
              <a:cxnLst/>
              <a:rect l="l" t="t" r="r" b="b"/>
              <a:pathLst>
                <a:path w="5638" h="22155" extrusionOk="0">
                  <a:moveTo>
                    <a:pt x="3181" y="0"/>
                  </a:moveTo>
                  <a:cubicBezTo>
                    <a:pt x="2309" y="0"/>
                    <a:pt x="1129" y="1747"/>
                    <a:pt x="0" y="3908"/>
                  </a:cubicBezTo>
                  <a:cubicBezTo>
                    <a:pt x="234" y="5609"/>
                    <a:pt x="534" y="7377"/>
                    <a:pt x="901" y="9145"/>
                  </a:cubicBezTo>
                  <a:cubicBezTo>
                    <a:pt x="1902" y="13448"/>
                    <a:pt x="2669" y="17784"/>
                    <a:pt x="3169" y="22154"/>
                  </a:cubicBezTo>
                  <a:cubicBezTo>
                    <a:pt x="5137" y="17584"/>
                    <a:pt x="5638" y="5209"/>
                    <a:pt x="4037" y="872"/>
                  </a:cubicBezTo>
                  <a:cubicBezTo>
                    <a:pt x="3812" y="265"/>
                    <a:pt x="3520" y="0"/>
                    <a:pt x="3181" y="0"/>
                  </a:cubicBezTo>
                  <a:close/>
                </a:path>
              </a:pathLst>
            </a:custGeom>
            <a:solidFill>
              <a:srgbClr val="061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8"/>
            <p:cNvSpPr/>
            <p:nvPr/>
          </p:nvSpPr>
          <p:spPr>
            <a:xfrm>
              <a:off x="2913075" y="1610675"/>
              <a:ext cx="20050" cy="27700"/>
            </a:xfrm>
            <a:custGeom>
              <a:avLst/>
              <a:gdLst/>
              <a:ahLst/>
              <a:cxnLst/>
              <a:rect l="l" t="t" r="r" b="b"/>
              <a:pathLst>
                <a:path w="802" h="1108" extrusionOk="0">
                  <a:moveTo>
                    <a:pt x="378" y="1"/>
                  </a:moveTo>
                  <a:cubicBezTo>
                    <a:pt x="364" y="1"/>
                    <a:pt x="349" y="2"/>
                    <a:pt x="334" y="4"/>
                  </a:cubicBezTo>
                  <a:cubicBezTo>
                    <a:pt x="134" y="71"/>
                    <a:pt x="1" y="304"/>
                    <a:pt x="68" y="604"/>
                  </a:cubicBezTo>
                  <a:cubicBezTo>
                    <a:pt x="99" y="856"/>
                    <a:pt x="249" y="1108"/>
                    <a:pt x="434" y="1108"/>
                  </a:cubicBezTo>
                  <a:cubicBezTo>
                    <a:pt x="445" y="1108"/>
                    <a:pt x="456" y="1107"/>
                    <a:pt x="468" y="1105"/>
                  </a:cubicBezTo>
                  <a:cubicBezTo>
                    <a:pt x="668" y="1038"/>
                    <a:pt x="801" y="805"/>
                    <a:pt x="768" y="504"/>
                  </a:cubicBezTo>
                  <a:cubicBezTo>
                    <a:pt x="706" y="223"/>
                    <a:pt x="585" y="1"/>
                    <a:pt x="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8"/>
            <p:cNvSpPr/>
            <p:nvPr/>
          </p:nvSpPr>
          <p:spPr>
            <a:xfrm>
              <a:off x="3013150" y="1602350"/>
              <a:ext cx="20050" cy="27700"/>
            </a:xfrm>
            <a:custGeom>
              <a:avLst/>
              <a:gdLst/>
              <a:ahLst/>
              <a:cxnLst/>
              <a:rect l="l" t="t" r="r" b="b"/>
              <a:pathLst>
                <a:path w="802" h="1108" extrusionOk="0">
                  <a:moveTo>
                    <a:pt x="378" y="0"/>
                  </a:moveTo>
                  <a:cubicBezTo>
                    <a:pt x="364" y="0"/>
                    <a:pt x="349" y="1"/>
                    <a:pt x="334" y="3"/>
                  </a:cubicBezTo>
                  <a:cubicBezTo>
                    <a:pt x="134" y="70"/>
                    <a:pt x="1" y="304"/>
                    <a:pt x="67" y="604"/>
                  </a:cubicBezTo>
                  <a:cubicBezTo>
                    <a:pt x="99" y="885"/>
                    <a:pt x="247" y="1107"/>
                    <a:pt x="430" y="1107"/>
                  </a:cubicBezTo>
                  <a:cubicBezTo>
                    <a:pt x="442" y="1107"/>
                    <a:pt x="455" y="1106"/>
                    <a:pt x="468" y="1104"/>
                  </a:cubicBezTo>
                  <a:cubicBezTo>
                    <a:pt x="668" y="1037"/>
                    <a:pt x="801" y="804"/>
                    <a:pt x="768" y="504"/>
                  </a:cubicBezTo>
                  <a:cubicBezTo>
                    <a:pt x="706" y="223"/>
                    <a:pt x="585" y="0"/>
                    <a:pt x="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8"/>
            <p:cNvSpPr/>
            <p:nvPr/>
          </p:nvSpPr>
          <p:spPr>
            <a:xfrm>
              <a:off x="2975625" y="1623275"/>
              <a:ext cx="43400" cy="73100"/>
            </a:xfrm>
            <a:custGeom>
              <a:avLst/>
              <a:gdLst/>
              <a:ahLst/>
              <a:cxnLst/>
              <a:rect l="l" t="t" r="r" b="b"/>
              <a:pathLst>
                <a:path w="1736" h="2924" extrusionOk="0">
                  <a:moveTo>
                    <a:pt x="1" y="0"/>
                  </a:moveTo>
                  <a:lnTo>
                    <a:pt x="301" y="2902"/>
                  </a:lnTo>
                  <a:cubicBezTo>
                    <a:pt x="301" y="2902"/>
                    <a:pt x="420" y="2924"/>
                    <a:pt x="596" y="2924"/>
                  </a:cubicBezTo>
                  <a:cubicBezTo>
                    <a:pt x="913" y="2924"/>
                    <a:pt x="1414" y="2855"/>
                    <a:pt x="1735" y="2469"/>
                  </a:cubicBezTo>
                  <a:cubicBezTo>
                    <a:pt x="1068" y="1735"/>
                    <a:pt x="468" y="934"/>
                    <a:pt x="1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8"/>
            <p:cNvSpPr/>
            <p:nvPr/>
          </p:nvSpPr>
          <p:spPr>
            <a:xfrm>
              <a:off x="2906425" y="1694375"/>
              <a:ext cx="58400" cy="24825"/>
            </a:xfrm>
            <a:custGeom>
              <a:avLst/>
              <a:gdLst/>
              <a:ahLst/>
              <a:cxnLst/>
              <a:rect l="l" t="t" r="r" b="b"/>
              <a:pathLst>
                <a:path w="2336" h="993" extrusionOk="0">
                  <a:moveTo>
                    <a:pt x="88" y="0"/>
                  </a:moveTo>
                  <a:cubicBezTo>
                    <a:pt x="67" y="0"/>
                    <a:pt x="50" y="8"/>
                    <a:pt x="33" y="25"/>
                  </a:cubicBezTo>
                  <a:cubicBezTo>
                    <a:pt x="0" y="92"/>
                    <a:pt x="0" y="125"/>
                    <a:pt x="33" y="158"/>
                  </a:cubicBezTo>
                  <a:cubicBezTo>
                    <a:pt x="500" y="726"/>
                    <a:pt x="1168" y="992"/>
                    <a:pt x="1868" y="992"/>
                  </a:cubicBezTo>
                  <a:cubicBezTo>
                    <a:pt x="2001" y="992"/>
                    <a:pt x="2168" y="992"/>
                    <a:pt x="2235" y="959"/>
                  </a:cubicBezTo>
                  <a:cubicBezTo>
                    <a:pt x="2268" y="959"/>
                    <a:pt x="2335" y="926"/>
                    <a:pt x="2335" y="859"/>
                  </a:cubicBezTo>
                  <a:cubicBezTo>
                    <a:pt x="2335" y="826"/>
                    <a:pt x="2268" y="792"/>
                    <a:pt x="2235" y="792"/>
                  </a:cubicBezTo>
                  <a:cubicBezTo>
                    <a:pt x="2147" y="800"/>
                    <a:pt x="2060" y="803"/>
                    <a:pt x="1974" y="803"/>
                  </a:cubicBezTo>
                  <a:cubicBezTo>
                    <a:pt x="1276" y="803"/>
                    <a:pt x="642" y="560"/>
                    <a:pt x="167" y="25"/>
                  </a:cubicBezTo>
                  <a:cubicBezTo>
                    <a:pt x="133" y="8"/>
                    <a:pt x="108" y="0"/>
                    <a:pt x="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8"/>
            <p:cNvSpPr/>
            <p:nvPr/>
          </p:nvSpPr>
          <p:spPr>
            <a:xfrm>
              <a:off x="2886400" y="1560725"/>
              <a:ext cx="40875" cy="30875"/>
            </a:xfrm>
            <a:custGeom>
              <a:avLst/>
              <a:gdLst/>
              <a:ahLst/>
              <a:cxnLst/>
              <a:rect l="l" t="t" r="r" b="b"/>
              <a:pathLst>
                <a:path w="1635" h="1235" extrusionOk="0">
                  <a:moveTo>
                    <a:pt x="1468" y="1"/>
                  </a:moveTo>
                  <a:cubicBezTo>
                    <a:pt x="868" y="101"/>
                    <a:pt x="367" y="434"/>
                    <a:pt x="67" y="935"/>
                  </a:cubicBezTo>
                  <a:cubicBezTo>
                    <a:pt x="0" y="1001"/>
                    <a:pt x="34" y="1135"/>
                    <a:pt x="134" y="1168"/>
                  </a:cubicBezTo>
                  <a:cubicBezTo>
                    <a:pt x="167" y="1235"/>
                    <a:pt x="167" y="1235"/>
                    <a:pt x="201" y="1235"/>
                  </a:cubicBezTo>
                  <a:cubicBezTo>
                    <a:pt x="301" y="1235"/>
                    <a:pt x="334" y="1168"/>
                    <a:pt x="367" y="1068"/>
                  </a:cubicBezTo>
                  <a:cubicBezTo>
                    <a:pt x="568" y="668"/>
                    <a:pt x="1001" y="401"/>
                    <a:pt x="1468" y="334"/>
                  </a:cubicBezTo>
                  <a:cubicBezTo>
                    <a:pt x="1535" y="334"/>
                    <a:pt x="1635" y="267"/>
                    <a:pt x="1635" y="167"/>
                  </a:cubicBezTo>
                  <a:cubicBezTo>
                    <a:pt x="1635" y="101"/>
                    <a:pt x="1535" y="1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8"/>
            <p:cNvSpPr/>
            <p:nvPr/>
          </p:nvSpPr>
          <p:spPr>
            <a:xfrm>
              <a:off x="2997300" y="1548225"/>
              <a:ext cx="43400" cy="25875"/>
            </a:xfrm>
            <a:custGeom>
              <a:avLst/>
              <a:gdLst/>
              <a:ahLst/>
              <a:cxnLst/>
              <a:rect l="l" t="t" r="r" b="b"/>
              <a:pathLst>
                <a:path w="1736" h="1035" extrusionOk="0">
                  <a:moveTo>
                    <a:pt x="201" y="0"/>
                  </a:moveTo>
                  <a:cubicBezTo>
                    <a:pt x="101" y="34"/>
                    <a:pt x="1" y="134"/>
                    <a:pt x="1" y="200"/>
                  </a:cubicBezTo>
                  <a:cubicBezTo>
                    <a:pt x="68" y="300"/>
                    <a:pt x="134" y="367"/>
                    <a:pt x="234" y="367"/>
                  </a:cubicBezTo>
                  <a:cubicBezTo>
                    <a:pt x="701" y="367"/>
                    <a:pt x="1102" y="601"/>
                    <a:pt x="1402" y="968"/>
                  </a:cubicBezTo>
                  <a:cubicBezTo>
                    <a:pt x="1435" y="1034"/>
                    <a:pt x="1535" y="1034"/>
                    <a:pt x="1569" y="1034"/>
                  </a:cubicBezTo>
                  <a:cubicBezTo>
                    <a:pt x="1602" y="1034"/>
                    <a:pt x="1635" y="1001"/>
                    <a:pt x="1635" y="968"/>
                  </a:cubicBezTo>
                  <a:cubicBezTo>
                    <a:pt x="1736" y="934"/>
                    <a:pt x="1736" y="801"/>
                    <a:pt x="1669" y="701"/>
                  </a:cubicBezTo>
                  <a:cubicBezTo>
                    <a:pt x="1302" y="267"/>
                    <a:pt x="768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8"/>
            <p:cNvSpPr/>
            <p:nvPr/>
          </p:nvSpPr>
          <p:spPr>
            <a:xfrm>
              <a:off x="2503625" y="2809125"/>
              <a:ext cx="532900" cy="1092475"/>
            </a:xfrm>
            <a:custGeom>
              <a:avLst/>
              <a:gdLst/>
              <a:ahLst/>
              <a:cxnLst/>
              <a:rect l="l" t="t" r="r" b="b"/>
              <a:pathLst>
                <a:path w="21316" h="43699" extrusionOk="0">
                  <a:moveTo>
                    <a:pt x="7306" y="0"/>
                  </a:moveTo>
                  <a:cubicBezTo>
                    <a:pt x="4771" y="3836"/>
                    <a:pt x="4704" y="20181"/>
                    <a:pt x="2035" y="37360"/>
                  </a:cubicBezTo>
                  <a:cubicBezTo>
                    <a:pt x="1201" y="39395"/>
                    <a:pt x="501" y="41530"/>
                    <a:pt x="1" y="43698"/>
                  </a:cubicBezTo>
                  <a:lnTo>
                    <a:pt x="10041" y="43698"/>
                  </a:lnTo>
                  <a:cubicBezTo>
                    <a:pt x="10675" y="42030"/>
                    <a:pt x="11209" y="40363"/>
                    <a:pt x="11575" y="38595"/>
                  </a:cubicBezTo>
                  <a:cubicBezTo>
                    <a:pt x="12776" y="34025"/>
                    <a:pt x="14544" y="26886"/>
                    <a:pt x="16179" y="19948"/>
                  </a:cubicBezTo>
                  <a:cubicBezTo>
                    <a:pt x="18614" y="9574"/>
                    <a:pt x="21316" y="0"/>
                    <a:pt x="21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8"/>
            <p:cNvSpPr/>
            <p:nvPr/>
          </p:nvSpPr>
          <p:spPr>
            <a:xfrm>
              <a:off x="2677925" y="2764925"/>
              <a:ext cx="514550" cy="56725"/>
            </a:xfrm>
            <a:custGeom>
              <a:avLst/>
              <a:gdLst/>
              <a:ahLst/>
              <a:cxnLst/>
              <a:rect l="l" t="t" r="r" b="b"/>
              <a:pathLst>
                <a:path w="20582" h="2269" extrusionOk="0">
                  <a:moveTo>
                    <a:pt x="20381" y="0"/>
                  </a:moveTo>
                  <a:lnTo>
                    <a:pt x="200" y="467"/>
                  </a:lnTo>
                  <a:cubicBezTo>
                    <a:pt x="67" y="467"/>
                    <a:pt x="0" y="601"/>
                    <a:pt x="0" y="667"/>
                  </a:cubicBezTo>
                  <a:lnTo>
                    <a:pt x="0" y="2002"/>
                  </a:lnTo>
                  <a:cubicBezTo>
                    <a:pt x="0" y="2135"/>
                    <a:pt x="67" y="2202"/>
                    <a:pt x="200" y="2269"/>
                  </a:cubicBezTo>
                  <a:lnTo>
                    <a:pt x="20248" y="2135"/>
                  </a:lnTo>
                  <a:cubicBezTo>
                    <a:pt x="20381" y="2135"/>
                    <a:pt x="20481" y="2035"/>
                    <a:pt x="20481" y="1902"/>
                  </a:cubicBezTo>
                  <a:lnTo>
                    <a:pt x="20548" y="234"/>
                  </a:lnTo>
                  <a:cubicBezTo>
                    <a:pt x="20582" y="100"/>
                    <a:pt x="20515" y="0"/>
                    <a:pt x="20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8"/>
            <p:cNvSpPr/>
            <p:nvPr/>
          </p:nvSpPr>
          <p:spPr>
            <a:xfrm>
              <a:off x="2602025" y="2703050"/>
              <a:ext cx="200175" cy="124325"/>
            </a:xfrm>
            <a:custGeom>
              <a:avLst/>
              <a:gdLst/>
              <a:ahLst/>
              <a:cxnLst/>
              <a:rect l="l" t="t" r="r" b="b"/>
              <a:pathLst>
                <a:path w="8007" h="4973" extrusionOk="0">
                  <a:moveTo>
                    <a:pt x="3975" y="1"/>
                  </a:moveTo>
                  <a:cubicBezTo>
                    <a:pt x="3897" y="1"/>
                    <a:pt x="3817" y="3"/>
                    <a:pt x="3737" y="7"/>
                  </a:cubicBezTo>
                  <a:lnTo>
                    <a:pt x="835" y="240"/>
                  </a:lnTo>
                  <a:lnTo>
                    <a:pt x="1" y="2475"/>
                  </a:lnTo>
                  <a:cubicBezTo>
                    <a:pt x="234" y="4343"/>
                    <a:pt x="3737" y="4510"/>
                    <a:pt x="3737" y="4510"/>
                  </a:cubicBezTo>
                  <a:lnTo>
                    <a:pt x="5605" y="4944"/>
                  </a:lnTo>
                  <a:cubicBezTo>
                    <a:pt x="5703" y="4963"/>
                    <a:pt x="5800" y="4973"/>
                    <a:pt x="5895" y="4973"/>
                  </a:cubicBezTo>
                  <a:cubicBezTo>
                    <a:pt x="6450" y="4973"/>
                    <a:pt x="6945" y="4651"/>
                    <a:pt x="7172" y="4110"/>
                  </a:cubicBezTo>
                  <a:lnTo>
                    <a:pt x="7740" y="2575"/>
                  </a:lnTo>
                  <a:lnTo>
                    <a:pt x="7740" y="2509"/>
                  </a:lnTo>
                  <a:cubicBezTo>
                    <a:pt x="8006" y="1842"/>
                    <a:pt x="7673" y="1074"/>
                    <a:pt x="6939" y="807"/>
                  </a:cubicBezTo>
                  <a:lnTo>
                    <a:pt x="5538" y="274"/>
                  </a:lnTo>
                  <a:cubicBezTo>
                    <a:pt x="5014" y="99"/>
                    <a:pt x="4515" y="1"/>
                    <a:pt x="3975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8"/>
            <p:cNvSpPr/>
            <p:nvPr/>
          </p:nvSpPr>
          <p:spPr>
            <a:xfrm>
              <a:off x="2358525" y="1981325"/>
              <a:ext cx="375300" cy="809600"/>
            </a:xfrm>
            <a:custGeom>
              <a:avLst/>
              <a:gdLst/>
              <a:ahLst/>
              <a:cxnLst/>
              <a:rect l="l" t="t" r="r" b="b"/>
              <a:pathLst>
                <a:path w="15012" h="32384" extrusionOk="0">
                  <a:moveTo>
                    <a:pt x="11190" y="1"/>
                  </a:moveTo>
                  <a:cubicBezTo>
                    <a:pt x="10495" y="1"/>
                    <a:pt x="9793" y="201"/>
                    <a:pt x="9174" y="622"/>
                  </a:cubicBezTo>
                  <a:cubicBezTo>
                    <a:pt x="8573" y="1023"/>
                    <a:pt x="8006" y="1523"/>
                    <a:pt x="7539" y="2123"/>
                  </a:cubicBezTo>
                  <a:cubicBezTo>
                    <a:pt x="7105" y="2657"/>
                    <a:pt x="6672" y="3224"/>
                    <a:pt x="6338" y="3858"/>
                  </a:cubicBezTo>
                  <a:cubicBezTo>
                    <a:pt x="5638" y="5059"/>
                    <a:pt x="4871" y="6326"/>
                    <a:pt x="4270" y="7561"/>
                  </a:cubicBezTo>
                  <a:cubicBezTo>
                    <a:pt x="3636" y="8828"/>
                    <a:pt x="2969" y="10129"/>
                    <a:pt x="2369" y="11463"/>
                  </a:cubicBezTo>
                  <a:cubicBezTo>
                    <a:pt x="1802" y="12798"/>
                    <a:pt x="1201" y="14132"/>
                    <a:pt x="668" y="15633"/>
                  </a:cubicBezTo>
                  <a:cubicBezTo>
                    <a:pt x="534" y="16033"/>
                    <a:pt x="434" y="16434"/>
                    <a:pt x="301" y="16867"/>
                  </a:cubicBezTo>
                  <a:cubicBezTo>
                    <a:pt x="267" y="17001"/>
                    <a:pt x="267" y="17134"/>
                    <a:pt x="201" y="17268"/>
                  </a:cubicBezTo>
                  <a:lnTo>
                    <a:pt x="167" y="17434"/>
                  </a:lnTo>
                  <a:lnTo>
                    <a:pt x="167" y="17368"/>
                  </a:lnTo>
                  <a:lnTo>
                    <a:pt x="134" y="17534"/>
                  </a:lnTo>
                  <a:cubicBezTo>
                    <a:pt x="34" y="17968"/>
                    <a:pt x="0" y="18368"/>
                    <a:pt x="34" y="18802"/>
                  </a:cubicBezTo>
                  <a:cubicBezTo>
                    <a:pt x="100" y="19402"/>
                    <a:pt x="234" y="20003"/>
                    <a:pt x="434" y="20570"/>
                  </a:cubicBezTo>
                  <a:cubicBezTo>
                    <a:pt x="567" y="21004"/>
                    <a:pt x="768" y="21471"/>
                    <a:pt x="968" y="21871"/>
                  </a:cubicBezTo>
                  <a:cubicBezTo>
                    <a:pt x="1735" y="23305"/>
                    <a:pt x="2602" y="24573"/>
                    <a:pt x="3636" y="25807"/>
                  </a:cubicBezTo>
                  <a:cubicBezTo>
                    <a:pt x="5504" y="28009"/>
                    <a:pt x="7539" y="30077"/>
                    <a:pt x="9774" y="32011"/>
                  </a:cubicBezTo>
                  <a:cubicBezTo>
                    <a:pt x="10056" y="32258"/>
                    <a:pt x="10421" y="32384"/>
                    <a:pt x="10787" y="32384"/>
                  </a:cubicBezTo>
                  <a:cubicBezTo>
                    <a:pt x="11114" y="32384"/>
                    <a:pt x="11441" y="32283"/>
                    <a:pt x="11709" y="32078"/>
                  </a:cubicBezTo>
                  <a:cubicBezTo>
                    <a:pt x="12476" y="31578"/>
                    <a:pt x="12676" y="30544"/>
                    <a:pt x="12176" y="29810"/>
                  </a:cubicBezTo>
                  <a:lnTo>
                    <a:pt x="12176" y="29743"/>
                  </a:lnTo>
                  <a:cubicBezTo>
                    <a:pt x="11375" y="28676"/>
                    <a:pt x="10608" y="27542"/>
                    <a:pt x="9841" y="26407"/>
                  </a:cubicBezTo>
                  <a:cubicBezTo>
                    <a:pt x="9107" y="25307"/>
                    <a:pt x="8340" y="24139"/>
                    <a:pt x="7739" y="23005"/>
                  </a:cubicBezTo>
                  <a:cubicBezTo>
                    <a:pt x="7105" y="21971"/>
                    <a:pt x="6605" y="20837"/>
                    <a:pt x="6238" y="19669"/>
                  </a:cubicBezTo>
                  <a:cubicBezTo>
                    <a:pt x="6171" y="19469"/>
                    <a:pt x="6138" y="19202"/>
                    <a:pt x="6105" y="19002"/>
                  </a:cubicBezTo>
                  <a:cubicBezTo>
                    <a:pt x="6105" y="18823"/>
                    <a:pt x="6105" y="18697"/>
                    <a:pt x="6129" y="18697"/>
                  </a:cubicBezTo>
                  <a:cubicBezTo>
                    <a:pt x="6132" y="18697"/>
                    <a:pt x="6135" y="18699"/>
                    <a:pt x="6138" y="18702"/>
                  </a:cubicBezTo>
                  <a:cubicBezTo>
                    <a:pt x="6171" y="18735"/>
                    <a:pt x="6171" y="18802"/>
                    <a:pt x="6171" y="18902"/>
                  </a:cubicBezTo>
                  <a:lnTo>
                    <a:pt x="6205" y="18869"/>
                  </a:lnTo>
                  <a:lnTo>
                    <a:pt x="6305" y="18735"/>
                  </a:lnTo>
                  <a:cubicBezTo>
                    <a:pt x="6438" y="18535"/>
                    <a:pt x="6572" y="18302"/>
                    <a:pt x="6672" y="18035"/>
                  </a:cubicBezTo>
                  <a:cubicBezTo>
                    <a:pt x="7272" y="17001"/>
                    <a:pt x="7973" y="15867"/>
                    <a:pt x="8740" y="14732"/>
                  </a:cubicBezTo>
                  <a:lnTo>
                    <a:pt x="10975" y="11363"/>
                  </a:lnTo>
                  <a:lnTo>
                    <a:pt x="13243" y="7961"/>
                  </a:lnTo>
                  <a:cubicBezTo>
                    <a:pt x="14077" y="6827"/>
                    <a:pt x="14611" y="5526"/>
                    <a:pt x="14911" y="4158"/>
                  </a:cubicBezTo>
                  <a:cubicBezTo>
                    <a:pt x="15011" y="3191"/>
                    <a:pt x="14811" y="2290"/>
                    <a:pt x="14211" y="1623"/>
                  </a:cubicBezTo>
                  <a:cubicBezTo>
                    <a:pt x="13519" y="575"/>
                    <a:pt x="12365" y="1"/>
                    <a:pt x="11190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244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40"/>
          <p:cNvSpPr txBox="1">
            <a:spLocks noGrp="1"/>
          </p:cNvSpPr>
          <p:nvPr>
            <p:ph type="subTitle" idx="1"/>
          </p:nvPr>
        </p:nvSpPr>
        <p:spPr>
          <a:xfrm>
            <a:off x="4651257" y="2141750"/>
            <a:ext cx="3842394" cy="2009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rtl="1"/>
            <a:r>
              <a:rPr lang="en-GB" sz="20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180° is a social organization aimed at empowerment and social integration of people with disabilities through sport and educational programs</a:t>
            </a:r>
          </a:p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endParaRPr lang="he-IL" sz="2000" dirty="0">
              <a:solidFill>
                <a:schemeClr val="bg1">
                  <a:lumMod val="95000"/>
                </a:schemeClr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664" name="Google Shape;2664;p40"/>
          <p:cNvSpPr txBox="1">
            <a:spLocks noGrp="1"/>
          </p:cNvSpPr>
          <p:nvPr>
            <p:ph type="ctrTitle"/>
          </p:nvPr>
        </p:nvSpPr>
        <p:spPr>
          <a:xfrm>
            <a:off x="4274701" y="740919"/>
            <a:ext cx="39381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180Sport </a:t>
            </a:r>
            <a:endParaRPr dirty="0"/>
          </a:p>
        </p:txBody>
      </p:sp>
      <p:grpSp>
        <p:nvGrpSpPr>
          <p:cNvPr id="2665" name="Google Shape;2665;p40"/>
          <p:cNvGrpSpPr/>
          <p:nvPr/>
        </p:nvGrpSpPr>
        <p:grpSpPr>
          <a:xfrm>
            <a:off x="1272904" y="4285733"/>
            <a:ext cx="3001797" cy="126000"/>
            <a:chOff x="401700" y="3990925"/>
            <a:chExt cx="4170900" cy="126000"/>
          </a:xfrm>
        </p:grpSpPr>
        <p:cxnSp>
          <p:nvCxnSpPr>
            <p:cNvPr id="2666" name="Google Shape;2666;p40"/>
            <p:cNvCxnSpPr/>
            <p:nvPr/>
          </p:nvCxnSpPr>
          <p:spPr>
            <a:xfrm>
              <a:off x="401700" y="3990925"/>
              <a:ext cx="4170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7" name="Google Shape;2667;p40"/>
            <p:cNvCxnSpPr/>
            <p:nvPr/>
          </p:nvCxnSpPr>
          <p:spPr>
            <a:xfrm>
              <a:off x="1895375" y="4116925"/>
              <a:ext cx="2329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8" name="Google Shape;2668;p40"/>
          <p:cNvGrpSpPr/>
          <p:nvPr/>
        </p:nvGrpSpPr>
        <p:grpSpPr>
          <a:xfrm>
            <a:off x="105474" y="3883927"/>
            <a:ext cx="1698771" cy="1154487"/>
            <a:chOff x="720000" y="3298275"/>
            <a:chExt cx="1921904" cy="1306128"/>
          </a:xfrm>
        </p:grpSpPr>
        <p:sp>
          <p:nvSpPr>
            <p:cNvPr id="2669" name="Google Shape;2669;p40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0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201BB1-3CF6-4F24-8A8C-9B899243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08851">
            <a:off x="2072165" y="2100308"/>
            <a:ext cx="2300619" cy="23006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group of people running on a road&#10;&#10;Description automatically generated with medium confidence">
            <a:extLst>
              <a:ext uri="{FF2B5EF4-FFF2-40B4-BE49-F238E27FC236}">
                <a16:creationId xmlns:a16="http://schemas.microsoft.com/office/drawing/2014/main" id="{30C78655-862D-42D3-B143-AB5EBF90E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6611">
            <a:off x="443881" y="849010"/>
            <a:ext cx="2611245" cy="17408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60"/>
          <p:cNvSpPr txBox="1">
            <a:spLocks noGrp="1"/>
          </p:cNvSpPr>
          <p:nvPr>
            <p:ph type="title"/>
          </p:nvPr>
        </p:nvSpPr>
        <p:spPr>
          <a:xfrm>
            <a:off x="1648050" y="1638195"/>
            <a:ext cx="58479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4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DC4F925D-7B46-4947-8136-E0F305E8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210" y="1972878"/>
            <a:ext cx="973293" cy="589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37" name="Google Shape;2637;p39"/>
          <p:cNvSpPr txBox="1">
            <a:spLocks noGrp="1"/>
          </p:cNvSpPr>
          <p:nvPr>
            <p:ph type="ctrTitle" idx="8"/>
          </p:nvPr>
        </p:nvSpPr>
        <p:spPr>
          <a:xfrm>
            <a:off x="450957" y="2157290"/>
            <a:ext cx="29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Technologies</a:t>
            </a:r>
            <a:endParaRPr dirty="0"/>
          </a:p>
        </p:txBody>
      </p:sp>
      <p:sp>
        <p:nvSpPr>
          <p:cNvPr id="2638" name="Google Shape;2638;p39"/>
          <p:cNvSpPr txBox="1">
            <a:spLocks noGrp="1"/>
          </p:cNvSpPr>
          <p:nvPr>
            <p:ph type="title"/>
          </p:nvPr>
        </p:nvSpPr>
        <p:spPr>
          <a:xfrm>
            <a:off x="2646000" y="540000"/>
            <a:ext cx="2219494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2639" name="Google Shape;2639;p39"/>
          <p:cNvSpPr txBox="1">
            <a:spLocks noGrp="1"/>
          </p:cNvSpPr>
          <p:nvPr>
            <p:ph type="subTitle" idx="1"/>
          </p:nvPr>
        </p:nvSpPr>
        <p:spPr>
          <a:xfrm>
            <a:off x="4934888" y="5400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Vue.js 3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40" name="Google Shape;2640;p39"/>
          <p:cNvSpPr txBox="1">
            <a:spLocks noGrp="1"/>
          </p:cNvSpPr>
          <p:nvPr>
            <p:ph type="title" idx="2"/>
          </p:nvPr>
        </p:nvSpPr>
        <p:spPr>
          <a:xfrm>
            <a:off x="3031701" y="1598033"/>
            <a:ext cx="1833718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Framework</a:t>
            </a:r>
            <a:endParaRPr sz="1800" dirty="0"/>
          </a:p>
        </p:txBody>
      </p:sp>
      <p:sp>
        <p:nvSpPr>
          <p:cNvPr id="2641" name="Google Shape;2641;p39"/>
          <p:cNvSpPr txBox="1">
            <a:spLocks noGrp="1"/>
          </p:cNvSpPr>
          <p:nvPr>
            <p:ph type="subTitle" idx="3"/>
          </p:nvPr>
        </p:nvSpPr>
        <p:spPr>
          <a:xfrm>
            <a:off x="4934794" y="1598033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Quasar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42" name="Google Shape;2642;p39"/>
          <p:cNvSpPr txBox="1">
            <a:spLocks noGrp="1"/>
          </p:cNvSpPr>
          <p:nvPr>
            <p:ph type="title" idx="4"/>
          </p:nvPr>
        </p:nvSpPr>
        <p:spPr>
          <a:xfrm>
            <a:off x="3344650" y="2656067"/>
            <a:ext cx="1520844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2643" name="Google Shape;2643;p39"/>
          <p:cNvSpPr txBox="1">
            <a:spLocks noGrp="1"/>
          </p:cNvSpPr>
          <p:nvPr>
            <p:ph type="subTitle" idx="5"/>
          </p:nvPr>
        </p:nvSpPr>
        <p:spPr>
          <a:xfrm>
            <a:off x="4934841" y="2656067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+ Flask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44" name="Google Shape;2644;p39"/>
          <p:cNvSpPr txBox="1">
            <a:spLocks noGrp="1"/>
          </p:cNvSpPr>
          <p:nvPr>
            <p:ph type="title" idx="6"/>
          </p:nvPr>
        </p:nvSpPr>
        <p:spPr>
          <a:xfrm>
            <a:off x="3344650" y="3714100"/>
            <a:ext cx="152157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2645" name="Google Shape;2645;p39"/>
          <p:cNvSpPr txBox="1">
            <a:spLocks noGrp="1"/>
          </p:cNvSpPr>
          <p:nvPr>
            <p:ph type="subTitle" idx="7"/>
          </p:nvPr>
        </p:nvSpPr>
        <p:spPr>
          <a:xfrm>
            <a:off x="4935293" y="3714100"/>
            <a:ext cx="251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SQLAlchemy</a:t>
            </a:r>
            <a:endParaRPr dirty="0"/>
          </a:p>
        </p:txBody>
      </p:sp>
      <p:sp>
        <p:nvSpPr>
          <p:cNvPr id="2646" name="Google Shape;2646;p39"/>
          <p:cNvSpPr txBox="1">
            <a:spLocks noGrp="1"/>
          </p:cNvSpPr>
          <p:nvPr>
            <p:ph type="subTitle" idx="9"/>
          </p:nvPr>
        </p:nvSpPr>
        <p:spPr>
          <a:xfrm>
            <a:off x="4934932" y="87750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</a:t>
            </a:r>
            <a:r>
              <a:rPr lang="en" dirty="0"/>
              <a:t>rogressive Javascript framework</a:t>
            </a:r>
            <a:endParaRPr dirty="0"/>
          </a:p>
        </p:txBody>
      </p:sp>
      <p:sp>
        <p:nvSpPr>
          <p:cNvPr id="2647" name="Google Shape;2647;p39"/>
          <p:cNvSpPr txBox="1">
            <a:spLocks noGrp="1"/>
          </p:cNvSpPr>
          <p:nvPr>
            <p:ph type="subTitle" idx="13"/>
          </p:nvPr>
        </p:nvSpPr>
        <p:spPr>
          <a:xfrm>
            <a:off x="4934869" y="1935046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front-end framework with Vue.JS components</a:t>
            </a:r>
          </a:p>
        </p:txBody>
      </p:sp>
      <p:sp>
        <p:nvSpPr>
          <p:cNvPr id="2648" name="Google Shape;2648;p39"/>
          <p:cNvSpPr txBox="1">
            <a:spLocks noGrp="1"/>
          </p:cNvSpPr>
          <p:nvPr>
            <p:ph type="subTitle" idx="14"/>
          </p:nvPr>
        </p:nvSpPr>
        <p:spPr>
          <a:xfrm>
            <a:off x="4934932" y="2992586"/>
            <a:ext cx="4077042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Flask is a micro framework. Will be used for API calls to the database</a:t>
            </a:r>
            <a:endParaRPr dirty="0"/>
          </a:p>
        </p:txBody>
      </p:sp>
      <p:sp>
        <p:nvSpPr>
          <p:cNvPr id="2649" name="Google Shape;2649;p39"/>
          <p:cNvSpPr txBox="1">
            <a:spLocks noGrp="1"/>
          </p:cNvSpPr>
          <p:nvPr>
            <p:ph type="subTitle" idx="15"/>
          </p:nvPr>
        </p:nvSpPr>
        <p:spPr>
          <a:xfrm>
            <a:off x="4935539" y="4050125"/>
            <a:ext cx="3387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database query language.</a:t>
            </a:r>
            <a:endParaRPr dirty="0"/>
          </a:p>
        </p:txBody>
      </p:sp>
      <p:grpSp>
        <p:nvGrpSpPr>
          <p:cNvPr id="2650" name="Google Shape;2650;p39"/>
          <p:cNvGrpSpPr/>
          <p:nvPr/>
        </p:nvGrpSpPr>
        <p:grpSpPr>
          <a:xfrm>
            <a:off x="947229" y="540004"/>
            <a:ext cx="1698771" cy="1154487"/>
            <a:chOff x="720000" y="3298275"/>
            <a:chExt cx="1921904" cy="1306128"/>
          </a:xfrm>
        </p:grpSpPr>
        <p:sp>
          <p:nvSpPr>
            <p:cNvPr id="2651" name="Google Shape;2651;p39"/>
            <p:cNvSpPr/>
            <p:nvPr/>
          </p:nvSpPr>
          <p:spPr>
            <a:xfrm>
              <a:off x="1222425" y="3298275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720000" y="3482350"/>
              <a:ext cx="1419479" cy="1122053"/>
            </a:xfrm>
            <a:custGeom>
              <a:avLst/>
              <a:gdLst/>
              <a:ahLst/>
              <a:cxnLst/>
              <a:rect l="l" t="t" r="r" b="b"/>
              <a:pathLst>
                <a:path w="250349" h="197893" extrusionOk="0">
                  <a:moveTo>
                    <a:pt x="246463" y="0"/>
                  </a:moveTo>
                  <a:lnTo>
                    <a:pt x="0" y="192897"/>
                  </a:lnTo>
                  <a:lnTo>
                    <a:pt x="3886" y="197893"/>
                  </a:lnTo>
                  <a:lnTo>
                    <a:pt x="250349" y="4996"/>
                  </a:lnTo>
                  <a:lnTo>
                    <a:pt x="24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3" name="Google Shape;2653;p39"/>
          <p:cNvGrpSpPr/>
          <p:nvPr/>
        </p:nvGrpSpPr>
        <p:grpSpPr>
          <a:xfrm>
            <a:off x="2646006" y="3866495"/>
            <a:ext cx="167663" cy="167663"/>
            <a:chOff x="1413550" y="461050"/>
            <a:chExt cx="3845475" cy="3845475"/>
          </a:xfrm>
        </p:grpSpPr>
        <p:sp>
          <p:nvSpPr>
            <p:cNvPr id="2654" name="Google Shape;2654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6" name="Google Shape;2656;p39"/>
          <p:cNvGrpSpPr/>
          <p:nvPr/>
        </p:nvGrpSpPr>
        <p:grpSpPr>
          <a:xfrm>
            <a:off x="2939731" y="3866495"/>
            <a:ext cx="167663" cy="167663"/>
            <a:chOff x="1413550" y="461050"/>
            <a:chExt cx="3845475" cy="3845475"/>
          </a:xfrm>
        </p:grpSpPr>
        <p:sp>
          <p:nvSpPr>
            <p:cNvPr id="2657" name="Google Shape;2657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C2B7860-7FB2-4700-82F2-F3A39196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294" y="1030304"/>
            <a:ext cx="938952" cy="5633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C4BA81-D7BF-4ACB-B24F-C8DE6CCC0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67" y="3080029"/>
            <a:ext cx="1139736" cy="446100"/>
          </a:xfrm>
          <a:prstGeom prst="snip2DiagRect">
            <a:avLst>
              <a:gd name="adj1" fmla="val 0"/>
              <a:gd name="adj2" fmla="val 11083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B0331B-D223-4371-B1F5-D6485F136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294" y="4128669"/>
            <a:ext cx="1015413" cy="469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2" y="278225"/>
            <a:ext cx="394508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Database</a:t>
            </a:r>
            <a:endParaRPr dirty="0"/>
          </a:p>
        </p:txBody>
      </p:sp>
      <p:sp>
        <p:nvSpPr>
          <p:cNvPr id="3001" name="Google Shape;3001;p48"/>
          <p:cNvSpPr txBox="1">
            <a:spLocks noGrp="1"/>
          </p:cNvSpPr>
          <p:nvPr>
            <p:ph type="subTitle" idx="1"/>
          </p:nvPr>
        </p:nvSpPr>
        <p:spPr>
          <a:xfrm>
            <a:off x="626921" y="1768166"/>
            <a:ext cx="7025904" cy="2360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tables include: users, training groups, training and more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Currently working with a local DATABASE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communication between the DB and Python code is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SQLAlchemy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02" name="Google Shape;3002;p48"/>
          <p:cNvSpPr txBox="1">
            <a:spLocks noGrp="1"/>
          </p:cNvSpPr>
          <p:nvPr>
            <p:ph type="subTitle" idx="2"/>
          </p:nvPr>
        </p:nvSpPr>
        <p:spPr>
          <a:xfrm>
            <a:off x="626921" y="1268257"/>
            <a:ext cx="3945079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apped the data to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60195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24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2" y="278225"/>
            <a:ext cx="394508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sign in</a:t>
            </a:r>
            <a:endParaRPr dirty="0"/>
          </a:p>
        </p:txBody>
      </p:sp>
      <p:pic>
        <p:nvPicPr>
          <p:cNvPr id="9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4D2029-8DB5-4518-AE88-4A92F3A4F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20"/>
          <a:stretch/>
        </p:blipFill>
        <p:spPr>
          <a:xfrm>
            <a:off x="246022" y="1563583"/>
            <a:ext cx="2976149" cy="3401271"/>
          </a:xfrm>
          <a:prstGeom prst="rect">
            <a:avLst/>
          </a:prstGeom>
        </p:spPr>
      </p:pic>
      <p:pic>
        <p:nvPicPr>
          <p:cNvPr id="10" name="Picture 2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D0D23FFF-4753-4E13-B46B-FF6D418033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55"/>
          <a:stretch/>
        </p:blipFill>
        <p:spPr>
          <a:xfrm>
            <a:off x="3631864" y="3161540"/>
            <a:ext cx="5361529" cy="1017270"/>
          </a:xfrm>
          <a:prstGeom prst="rect">
            <a:avLst/>
          </a:prstGeom>
        </p:spPr>
      </p:pic>
      <p:sp>
        <p:nvSpPr>
          <p:cNvPr id="5" name="Google Shape;3000;p48">
            <a:extLst>
              <a:ext uri="{FF2B5EF4-FFF2-40B4-BE49-F238E27FC236}">
                <a16:creationId xmlns:a16="http://schemas.microsoft.com/office/drawing/2014/main" id="{AE183500-627A-4A80-BBE2-7AC7BEA13614}"/>
              </a:ext>
            </a:extLst>
          </p:cNvPr>
          <p:cNvSpPr txBox="1">
            <a:spLocks/>
          </p:cNvSpPr>
          <p:nvPr/>
        </p:nvSpPr>
        <p:spPr>
          <a:xfrm>
            <a:off x="246022" y="1191820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input</a:t>
            </a:r>
            <a:endParaRPr lang="en-US" dirty="0"/>
          </a:p>
        </p:txBody>
      </p:sp>
      <p:sp>
        <p:nvSpPr>
          <p:cNvPr id="6" name="Google Shape;3000;p48">
            <a:extLst>
              <a:ext uri="{FF2B5EF4-FFF2-40B4-BE49-F238E27FC236}">
                <a16:creationId xmlns:a16="http://schemas.microsoft.com/office/drawing/2014/main" id="{266D3608-1685-4CA2-83F2-CDFBD8FE7DF5}"/>
              </a:ext>
            </a:extLst>
          </p:cNvPr>
          <p:cNvSpPr txBox="1">
            <a:spLocks/>
          </p:cNvSpPr>
          <p:nvPr/>
        </p:nvSpPr>
        <p:spPr>
          <a:xfrm>
            <a:off x="3330308" y="2469078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4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173450" y="123943"/>
            <a:ext cx="6960321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add user to group</a:t>
            </a:r>
            <a:endParaRPr dirty="0"/>
          </a:p>
        </p:txBody>
      </p:sp>
      <p:pic>
        <p:nvPicPr>
          <p:cNvPr id="5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F51308-766B-4719-9EFF-960539A88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6" y="1173517"/>
            <a:ext cx="6588760" cy="2844800"/>
          </a:xfrm>
          <a:prstGeom prst="rect">
            <a:avLst/>
          </a:prstGeom>
        </p:spPr>
      </p:pic>
      <p:pic>
        <p:nvPicPr>
          <p:cNvPr id="6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1D4972-51C8-4751-B8B9-3995EFF84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2" y="3969983"/>
            <a:ext cx="5731510" cy="852805"/>
          </a:xfrm>
          <a:prstGeom prst="rect">
            <a:avLst/>
          </a:prstGeom>
        </p:spPr>
      </p:pic>
      <p:sp>
        <p:nvSpPr>
          <p:cNvPr id="7" name="Google Shape;3000;p48">
            <a:extLst>
              <a:ext uri="{FF2B5EF4-FFF2-40B4-BE49-F238E27FC236}">
                <a16:creationId xmlns:a16="http://schemas.microsoft.com/office/drawing/2014/main" id="{BF64D17B-6396-44E0-887E-5E47A4D04E50}"/>
              </a:ext>
            </a:extLst>
          </p:cNvPr>
          <p:cNvSpPr txBox="1">
            <a:spLocks/>
          </p:cNvSpPr>
          <p:nvPr/>
        </p:nvSpPr>
        <p:spPr>
          <a:xfrm>
            <a:off x="3802022" y="1511135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input</a:t>
            </a:r>
            <a:endParaRPr lang="en-US" dirty="0"/>
          </a:p>
        </p:txBody>
      </p:sp>
      <p:sp>
        <p:nvSpPr>
          <p:cNvPr id="8" name="Google Shape;3000;p48">
            <a:extLst>
              <a:ext uri="{FF2B5EF4-FFF2-40B4-BE49-F238E27FC236}">
                <a16:creationId xmlns:a16="http://schemas.microsoft.com/office/drawing/2014/main" id="{C0DA4235-D7E0-4D8E-AE0B-DB7066BE7CE1}"/>
              </a:ext>
            </a:extLst>
          </p:cNvPr>
          <p:cNvSpPr txBox="1">
            <a:spLocks/>
          </p:cNvSpPr>
          <p:nvPr/>
        </p:nvSpPr>
        <p:spPr>
          <a:xfrm>
            <a:off x="2633622" y="2740559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3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1" y="278225"/>
            <a:ext cx="4826721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get user</a:t>
            </a:r>
            <a:endParaRPr dirty="0"/>
          </a:p>
        </p:txBody>
      </p:sp>
      <p:pic>
        <p:nvPicPr>
          <p:cNvPr id="7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617B83-C3CE-48D6-A3CE-D9B1CAAC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21" y="1358225"/>
            <a:ext cx="5731510" cy="3035935"/>
          </a:xfrm>
          <a:prstGeom prst="rect">
            <a:avLst/>
          </a:prstGeom>
        </p:spPr>
      </p:pic>
      <p:sp>
        <p:nvSpPr>
          <p:cNvPr id="5" name="Google Shape;3000;p48">
            <a:extLst>
              <a:ext uri="{FF2B5EF4-FFF2-40B4-BE49-F238E27FC236}">
                <a16:creationId xmlns:a16="http://schemas.microsoft.com/office/drawing/2014/main" id="{58BC67FB-1BA2-4B07-AFDB-BDDBBACEDD7A}"/>
              </a:ext>
            </a:extLst>
          </p:cNvPr>
          <p:cNvSpPr txBox="1">
            <a:spLocks/>
          </p:cNvSpPr>
          <p:nvPr/>
        </p:nvSpPr>
        <p:spPr>
          <a:xfrm>
            <a:off x="2434804" y="2571750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48"/>
          <p:cNvSpPr txBox="1">
            <a:spLocks noGrp="1"/>
          </p:cNvSpPr>
          <p:nvPr>
            <p:ph type="ctrTitle"/>
          </p:nvPr>
        </p:nvSpPr>
        <p:spPr>
          <a:xfrm>
            <a:off x="246021" y="60511"/>
            <a:ext cx="6125749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API – get group</a:t>
            </a:r>
            <a:endParaRPr dirty="0"/>
          </a:p>
        </p:txBody>
      </p:sp>
      <p:pic>
        <p:nvPicPr>
          <p:cNvPr id="5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294E5B-4B59-4B0D-96A3-F5B0DD78D2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4"/>
          <a:stretch/>
        </p:blipFill>
        <p:spPr>
          <a:xfrm>
            <a:off x="246022" y="1251007"/>
            <a:ext cx="6673215" cy="3511770"/>
          </a:xfrm>
          <a:prstGeom prst="rect">
            <a:avLst/>
          </a:prstGeom>
        </p:spPr>
      </p:pic>
      <p:sp>
        <p:nvSpPr>
          <p:cNvPr id="4" name="Google Shape;3000;p48">
            <a:extLst>
              <a:ext uri="{FF2B5EF4-FFF2-40B4-BE49-F238E27FC236}">
                <a16:creationId xmlns:a16="http://schemas.microsoft.com/office/drawing/2014/main" id="{C6CC6AE4-7267-42C2-B105-27DE75F5C31B}"/>
              </a:ext>
            </a:extLst>
          </p:cNvPr>
          <p:cNvSpPr txBox="1">
            <a:spLocks/>
          </p:cNvSpPr>
          <p:nvPr/>
        </p:nvSpPr>
        <p:spPr>
          <a:xfrm>
            <a:off x="2829566" y="2737808"/>
            <a:ext cx="1353943" cy="53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Black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445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 Trainer CV by Slidesgo">
  <a:themeElements>
    <a:clrScheme name="Simple Light">
      <a:dk1>
        <a:srgbClr val="132356"/>
      </a:dk1>
      <a:lt1>
        <a:srgbClr val="FFFFFF"/>
      </a:lt1>
      <a:dk2>
        <a:srgbClr val="132356"/>
      </a:dk2>
      <a:lt2>
        <a:srgbClr val="2B3C82"/>
      </a:lt2>
      <a:accent1>
        <a:srgbClr val="2B3C82"/>
      </a:accent1>
      <a:accent2>
        <a:srgbClr val="E6E6E6"/>
      </a:accent2>
      <a:accent3>
        <a:srgbClr val="E6E6E6"/>
      </a:accent3>
      <a:accent4>
        <a:srgbClr val="EBBE31"/>
      </a:accent4>
      <a:accent5>
        <a:srgbClr val="EBBE31"/>
      </a:accent5>
      <a:accent6>
        <a:srgbClr val="EBBE31"/>
      </a:accent6>
      <a:hlink>
        <a:srgbClr val="1323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335</Words>
  <Application>Microsoft Office PowerPoint</Application>
  <PresentationFormat>On-screen Show (16:9)</PresentationFormat>
  <Paragraphs>73</Paragraphs>
  <Slides>20</Slides>
  <Notes>20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David</vt:lpstr>
      <vt:lpstr>Montserrat Black</vt:lpstr>
      <vt:lpstr>Calibri</vt:lpstr>
      <vt:lpstr>Montserrat Medium</vt:lpstr>
      <vt:lpstr>Personal Trainer CV by Slidesgo</vt:lpstr>
      <vt:lpstr>180Sport Web app</vt:lpstr>
      <vt:lpstr>180Sport </vt:lpstr>
      <vt:lpstr>Technologies</vt:lpstr>
      <vt:lpstr>Database</vt:lpstr>
      <vt:lpstr>PowerPoint Presentation</vt:lpstr>
      <vt:lpstr>API – sign in</vt:lpstr>
      <vt:lpstr>API – add user to group</vt:lpstr>
      <vt:lpstr>API – get user</vt:lpstr>
      <vt:lpstr>API – get group</vt:lpstr>
      <vt:lpstr>API – post training by Group</vt:lpstr>
      <vt:lpstr>API – post message</vt:lpstr>
      <vt:lpstr>API – get messages by training</vt:lpstr>
      <vt:lpstr>API – get group</vt:lpstr>
      <vt:lpstr>Authentication</vt:lpstr>
      <vt:lpstr>Login and Types of users</vt:lpstr>
      <vt:lpstr>Trainees and Volunteers</vt:lpstr>
      <vt:lpstr>Trainers</vt:lpstr>
      <vt:lpstr>Admins</vt:lpstr>
      <vt:lpstr>Accessability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180Sport Web app</dc:title>
  <dc:creator>Boaz</dc:creator>
  <cp:lastModifiedBy>galemanuel96@gmail.com</cp:lastModifiedBy>
  <cp:revision>11</cp:revision>
  <dcterms:modified xsi:type="dcterms:W3CDTF">2021-12-12T18:23:38Z</dcterms:modified>
</cp:coreProperties>
</file>