
<file path=[Content_Types].xml><?xml version="1.0" encoding="utf-8"?>
<Types xmlns="http://schemas.openxmlformats.org/package/2006/content-types"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64B600-F9C6-8B45-9336-81D2CF767A52}" type="datetimeFigureOut">
              <a:rPr lang="en-US" smtClean="0"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B600-F9C6-8B45-9336-81D2CF767A52}" type="datetimeFigureOut">
              <a:rPr lang="en-US" smtClean="0"/>
              <a:t>6/3/13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E76C-02E3-A14B-94CE-81E3A3AEB5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10" name="Picture 9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1" name="Picture 10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B600-F9C6-8B45-9336-81D2CF767A52}" type="datetimeFigureOut">
              <a:rPr lang="en-US" smtClean="0"/>
              <a:t>6/3/13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E76C-02E3-A14B-94CE-81E3A3AEB5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B600-F9C6-8B45-9336-81D2CF767A52}" type="datetimeFigureOut">
              <a:rPr lang="en-US" smtClean="0"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E76C-02E3-A14B-94CE-81E3A3AEB5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>
            <a:xfrm>
              <a:off x="0" y="0"/>
              <a:ext cx="7467600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428309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B600-F9C6-8B45-9336-81D2CF767A52}" type="datetimeFigureOut">
              <a:rPr lang="en-US" smtClean="0"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E76C-02E3-A14B-94CE-81E3A3AEB5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B600-F9C6-8B45-9336-81D2CF767A52}" type="datetimeFigureOut">
              <a:rPr lang="en-US" smtClean="0"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E76C-02E3-A14B-94CE-81E3A3AEB5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64B600-F9C6-8B45-9336-81D2CF767A52}" type="datetimeFigureOut">
              <a:rPr lang="en-US" smtClean="0"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 anchorCtr="0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B600-F9C6-8B45-9336-81D2CF767A52}" type="datetimeFigureOut">
              <a:rPr lang="en-US" smtClean="0"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E76C-02E3-A14B-94CE-81E3A3AEB52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9"/>
          <p:cNvGrpSpPr/>
          <p:nvPr/>
        </p:nvGrpSpPr>
        <p:grpSpPr>
          <a:xfrm>
            <a:off x="0" y="0"/>
            <a:ext cx="9144000" cy="1191256"/>
            <a:chOff x="0" y="0"/>
            <a:chExt cx="9144000" cy="1191256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flipV="1">
            <a:off x="0" y="5666744"/>
            <a:ext cx="9144000" cy="1191256"/>
            <a:chOff x="0" y="0"/>
            <a:chExt cx="9144000" cy="1191256"/>
          </a:xfrm>
        </p:grpSpPr>
        <p:pic>
          <p:nvPicPr>
            <p:cNvPr id="12" name="Picture 11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13" name="Picture 12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pic>
        <p:nvPicPr>
          <p:cNvPr id="14" name="Picture 13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3258805"/>
            <a:ext cx="6035040" cy="3403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0" name="Picture 9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B600-F9C6-8B45-9336-81D2CF767A52}" type="datetimeFigureOut">
              <a:rPr lang="en-US" smtClean="0"/>
              <a:t>6/3/13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E76C-02E3-A14B-94CE-81E3A3AEB5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11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2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B600-F9C6-8B45-9336-81D2CF767A52}" type="datetimeFigureOut">
              <a:rPr lang="en-US" smtClean="0"/>
              <a:t>6/3/13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E76C-02E3-A14B-94CE-81E3A3AEB521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6048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5" name="Picture 14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80052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8" name="Picture 7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B600-F9C6-8B45-9336-81D2CF767A52}" type="datetimeFigureOut">
              <a:rPr lang="en-US" smtClean="0"/>
              <a:t>6/3/13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E76C-02E3-A14B-94CE-81E3A3AEB5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B600-F9C6-8B45-9336-81D2CF767A52}" type="datetimeFigureOut">
              <a:rPr lang="en-US" smtClean="0"/>
              <a:t>6/3/13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E76C-02E3-A14B-94CE-81E3A3AEB5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B600-F9C6-8B45-9336-81D2CF767A52}" type="datetimeFigureOut">
              <a:rPr lang="en-US" smtClean="0"/>
              <a:t>6/3/13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09E4E76C-02E3-A14B-94CE-81E3A3AEB5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62" y="1761565"/>
            <a:ext cx="7570787" cy="428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EB64B600-F9C6-8B45-9336-81D2CF767A52}" type="datetimeFigureOut">
              <a:rPr lang="en-US" smtClean="0"/>
              <a:t>6/3/13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09E4E76C-02E3-A14B-94CE-81E3A3AEB5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03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ctr" defTabSz="914400" rtl="0" eaLnBrk="1" latinLnBrk="0" hangingPunct="1">
        <a:lnSpc>
          <a:spcPts val="6000"/>
        </a:lnSpc>
        <a:spcBef>
          <a:spcPct val="0"/>
        </a:spcBef>
        <a:buNone/>
        <a:defRPr sz="54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4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In-hand Catalog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 What Rosie Has In Stock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Infusion.thmx</Template>
  <TotalTime>6</TotalTime>
  <Words>10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Infusion</vt:lpstr>
      <vt:lpstr>In-hand Catalog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Organizer</dc:title>
  <dc:creator>Robert Bellandi</dc:creator>
  <cp:lastModifiedBy>Robert Bellandi</cp:lastModifiedBy>
  <cp:revision>2</cp:revision>
  <dcterms:created xsi:type="dcterms:W3CDTF">2013-06-03T18:21:25Z</dcterms:created>
  <dcterms:modified xsi:type="dcterms:W3CDTF">2013-06-03T18:28:20Z</dcterms:modified>
</cp:coreProperties>
</file>