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81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3" r:id="rId19"/>
    <p:sldId id="274" r:id="rId20"/>
    <p:sldId id="275" r:id="rId21"/>
    <p:sldId id="285" r:id="rId22"/>
    <p:sldId id="276" r:id="rId23"/>
    <p:sldId id="277" r:id="rId24"/>
    <p:sldId id="278" r:id="rId25"/>
    <p:sldId id="283" r:id="rId26"/>
    <p:sldId id="286" r:id="rId27"/>
    <p:sldId id="279" r:id="rId28"/>
    <p:sldId id="280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8FD7042-E6EE-4DBD-8352-FF998D7FF0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81"/>
            <p14:sldId id="265"/>
            <p14:sldId id="266"/>
            <p14:sldId id="267"/>
            <p14:sldId id="268"/>
            <p14:sldId id="271"/>
            <p14:sldId id="269"/>
            <p14:sldId id="270"/>
            <p14:sldId id="273"/>
            <p14:sldId id="274"/>
            <p14:sldId id="275"/>
            <p14:sldId id="285"/>
            <p14:sldId id="276"/>
            <p14:sldId id="277"/>
            <p14:sldId id="278"/>
            <p14:sldId id="283"/>
            <p14:sldId id="286"/>
            <p14:sldId id="279"/>
            <p14:sldId id="280"/>
            <p14:sldId id="282"/>
          </p14:sldIdLst>
        </p14:section>
        <p14:section name="タイトルなしのセクション" id="{4ADE8336-8DF4-469B-9061-0773B61695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傅 威" initials="傅" lastIdx="1" clrIdx="0">
    <p:extLst>
      <p:ext uri="{19B8F6BF-5375-455C-9EA6-DF929625EA0E}">
        <p15:presenceInfo xmlns:p15="http://schemas.microsoft.com/office/powerpoint/2012/main" userId="S::wfu@yahoo-corp.jp::d7ea6327-1a7d-4865-835c-ea3a4c8bc9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9C331-5F80-471F-9D21-00F949052A57}" v="1357" dt="2020-05-31T04:56:00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fu" userId="51130b533c83bf3b" providerId="LiveId" clId="{D062FCC7-019E-45F7-B253-7710FF89F11F}"/>
    <pc:docChg chg="undo custSel mod addSld modSld">
      <pc:chgData name="bob fu" userId="51130b533c83bf3b" providerId="LiveId" clId="{D062FCC7-019E-45F7-B253-7710FF89F11F}" dt="2020-05-05T16:29:01.453" v="2630" actId="20577"/>
      <pc:docMkLst>
        <pc:docMk/>
      </pc:docMkLst>
      <pc:sldChg chg="addSp delSp modSp mod setBg">
        <pc:chgData name="bob fu" userId="51130b533c83bf3b" providerId="LiveId" clId="{D062FCC7-019E-45F7-B253-7710FF89F11F}" dt="2020-05-05T15:42:54.394" v="13" actId="20577"/>
        <pc:sldMkLst>
          <pc:docMk/>
          <pc:sldMk cId="2614522732" sldId="256"/>
        </pc:sldMkLst>
        <pc:spChg chg="mod">
          <ac:chgData name="bob fu" userId="51130b533c83bf3b" providerId="LiveId" clId="{D062FCC7-019E-45F7-B253-7710FF89F11F}" dt="2020-05-05T15:42:54.394" v="13" actId="20577"/>
          <ac:spMkLst>
            <pc:docMk/>
            <pc:sldMk cId="2614522732" sldId="256"/>
            <ac:spMk id="2" creationId="{6BB815B6-4CF4-4940-B1D3-76713132EE74}"/>
          </ac:spMkLst>
        </pc:spChg>
        <pc:spChg chg="mod">
          <ac:chgData name="bob fu" userId="51130b533c83bf3b" providerId="LiveId" clId="{D062FCC7-019E-45F7-B253-7710FF89F11F}" dt="2020-05-05T15:42:48.682" v="12" actId="26606"/>
          <ac:spMkLst>
            <pc:docMk/>
            <pc:sldMk cId="2614522732" sldId="256"/>
            <ac:spMk id="3" creationId="{B70783A3-33A3-4455-8DEF-BD1F7DEE9F33}"/>
          </ac:spMkLst>
        </pc:spChg>
        <pc:spChg chg="add del">
          <ac:chgData name="bob fu" userId="51130b533c83bf3b" providerId="LiveId" clId="{D062FCC7-019E-45F7-B253-7710FF89F11F}" dt="2020-05-05T15:42:45.329" v="5" actId="26606"/>
          <ac:spMkLst>
            <pc:docMk/>
            <pc:sldMk cId="2614522732" sldId="256"/>
            <ac:spMk id="71" creationId="{5A7802B6-FF37-40CF-A7E2-6F2A0D9A91EF}"/>
          </ac:spMkLst>
        </pc:spChg>
        <pc:spChg chg="add del">
          <ac:chgData name="bob fu" userId="51130b533c83bf3b" providerId="LiveId" clId="{D062FCC7-019E-45F7-B253-7710FF89F11F}" dt="2020-05-05T15:42:47.412" v="9" actId="26606"/>
          <ac:spMkLst>
            <pc:docMk/>
            <pc:sldMk cId="2614522732" sldId="256"/>
            <ac:spMk id="1028" creationId="{AA330523-F25B-4007-B3E5-ABB5637D160A}"/>
          </ac:spMkLst>
        </pc:spChg>
        <pc:picChg chg="add mod">
          <ac:chgData name="bob fu" userId="51130b533c83bf3b" providerId="LiveId" clId="{D062FCC7-019E-45F7-B253-7710FF89F11F}" dt="2020-05-05T15:42:48.682" v="12" actId="26606"/>
          <ac:picMkLst>
            <pc:docMk/>
            <pc:sldMk cId="2614522732" sldId="256"/>
            <ac:picMk id="1026" creationId="{1F8FC9B3-E374-40B0-B148-A173A2F7F054}"/>
          </ac:picMkLst>
        </pc:picChg>
      </pc:sldChg>
      <pc:sldChg chg="modSp">
        <pc:chgData name="bob fu" userId="51130b533c83bf3b" providerId="LiveId" clId="{D062FCC7-019E-45F7-B253-7710FF89F11F}" dt="2020-05-05T15:53:34.759" v="662"/>
        <pc:sldMkLst>
          <pc:docMk/>
          <pc:sldMk cId="1646486739" sldId="258"/>
        </pc:sldMkLst>
        <pc:spChg chg="mod">
          <ac:chgData name="bob fu" userId="51130b533c83bf3b" providerId="LiveId" clId="{D062FCC7-019E-45F7-B253-7710FF89F11F}" dt="2020-05-05T15:44:19.972" v="63"/>
          <ac:spMkLst>
            <pc:docMk/>
            <pc:sldMk cId="1646486739" sldId="258"/>
            <ac:spMk id="2" creationId="{CB26809B-BF63-4885-A058-69C70BD35148}"/>
          </ac:spMkLst>
        </pc:spChg>
        <pc:spChg chg="mod">
          <ac:chgData name="bob fu" userId="51130b533c83bf3b" providerId="LiveId" clId="{D062FCC7-019E-45F7-B253-7710FF89F11F}" dt="2020-05-05T15:53:34.759" v="662"/>
          <ac:spMkLst>
            <pc:docMk/>
            <pc:sldMk cId="1646486739" sldId="258"/>
            <ac:spMk id="3" creationId="{337D389D-FD17-45F4-865C-04CDF55E6A34}"/>
          </ac:spMkLst>
        </pc:spChg>
      </pc:sldChg>
      <pc:sldChg chg="addSp delSp modSp add">
        <pc:chgData name="bob fu" userId="51130b533c83bf3b" providerId="LiveId" clId="{D062FCC7-019E-45F7-B253-7710FF89F11F}" dt="2020-05-05T16:26:15.093" v="2574"/>
        <pc:sldMkLst>
          <pc:docMk/>
          <pc:sldMk cId="1260287635" sldId="259"/>
        </pc:sldMkLst>
        <pc:spChg chg="mod">
          <ac:chgData name="bob fu" userId="51130b533c83bf3b" providerId="LiveId" clId="{D062FCC7-019E-45F7-B253-7710FF89F11F}" dt="2020-05-05T15:51:09.845" v="518"/>
          <ac:spMkLst>
            <pc:docMk/>
            <pc:sldMk cId="1260287635" sldId="259"/>
            <ac:spMk id="2" creationId="{2BBF82C1-7DE0-42F8-B625-4FDCED10AF08}"/>
          </ac:spMkLst>
        </pc:spChg>
        <pc:spChg chg="del">
          <ac:chgData name="bob fu" userId="51130b533c83bf3b" providerId="LiveId" clId="{D062FCC7-019E-45F7-B253-7710FF89F11F}" dt="2020-05-05T15:49:04.658" v="415" actId="478"/>
          <ac:spMkLst>
            <pc:docMk/>
            <pc:sldMk cId="1260287635" sldId="259"/>
            <ac:spMk id="3" creationId="{08976AA6-4315-4515-B198-324BC53B9DAA}"/>
          </ac:spMkLst>
        </pc:spChg>
        <pc:spChg chg="add mod">
          <ac:chgData name="bob fu" userId="51130b533c83bf3b" providerId="LiveId" clId="{D062FCC7-019E-45F7-B253-7710FF89F11F}" dt="2020-05-05T16:26:15.093" v="2574"/>
          <ac:spMkLst>
            <pc:docMk/>
            <pc:sldMk cId="1260287635" sldId="259"/>
            <ac:spMk id="4" creationId="{1DF6AFCB-F9BD-45F5-8165-1B86D02DD834}"/>
          </ac:spMkLst>
        </pc:spChg>
        <pc:picChg chg="add mod">
          <ac:chgData name="bob fu" userId="51130b533c83bf3b" providerId="LiveId" clId="{D062FCC7-019E-45F7-B253-7710FF89F11F}" dt="2020-05-05T15:49:13.285" v="419" actId="1076"/>
          <ac:picMkLst>
            <pc:docMk/>
            <pc:sldMk cId="1260287635" sldId="259"/>
            <ac:picMk id="2050" creationId="{4FD2DB88-6293-49E0-AB47-5F9DC5838980}"/>
          </ac:picMkLst>
        </pc:picChg>
      </pc:sldChg>
      <pc:sldChg chg="addSp modSp add">
        <pc:chgData name="bob fu" userId="51130b533c83bf3b" providerId="LiveId" clId="{D062FCC7-019E-45F7-B253-7710FF89F11F}" dt="2020-05-05T16:00:47.272" v="1190" actId="20577"/>
        <pc:sldMkLst>
          <pc:docMk/>
          <pc:sldMk cId="652578294" sldId="260"/>
        </pc:sldMkLst>
        <pc:spChg chg="add mod">
          <ac:chgData name="bob fu" userId="51130b533c83bf3b" providerId="LiveId" clId="{D062FCC7-019E-45F7-B253-7710FF89F11F}" dt="2020-05-05T16:00:47.272" v="1190" actId="20577"/>
          <ac:spMkLst>
            <pc:docMk/>
            <pc:sldMk cId="652578294" sldId="260"/>
            <ac:spMk id="3" creationId="{94F40725-F0B7-4192-8CEF-7051B585387D}"/>
          </ac:spMkLst>
        </pc:spChg>
        <pc:spChg chg="mod">
          <ac:chgData name="bob fu" userId="51130b533c83bf3b" providerId="LiveId" clId="{D062FCC7-019E-45F7-B253-7710FF89F11F}" dt="2020-05-05T16:00:36.486" v="1185" actId="1076"/>
          <ac:spMkLst>
            <pc:docMk/>
            <pc:sldMk cId="652578294" sldId="260"/>
            <ac:spMk id="4" creationId="{1DF6AFCB-F9BD-45F5-8165-1B86D02DD834}"/>
          </ac:spMkLst>
        </pc:spChg>
        <pc:picChg chg="mod">
          <ac:chgData name="bob fu" userId="51130b533c83bf3b" providerId="LiveId" clId="{D062FCC7-019E-45F7-B253-7710FF89F11F}" dt="2020-05-05T16:00:37.078" v="1186" actId="1076"/>
          <ac:picMkLst>
            <pc:docMk/>
            <pc:sldMk cId="652578294" sldId="260"/>
            <ac:picMk id="2050" creationId="{4FD2DB88-6293-49E0-AB47-5F9DC5838980}"/>
          </ac:picMkLst>
        </pc:picChg>
      </pc:sldChg>
      <pc:sldChg chg="addSp delSp modSp add">
        <pc:chgData name="bob fu" userId="51130b533c83bf3b" providerId="LiveId" clId="{D062FCC7-019E-45F7-B253-7710FF89F11F}" dt="2020-05-05T16:10:49.271" v="1607"/>
        <pc:sldMkLst>
          <pc:docMk/>
          <pc:sldMk cId="3573670655" sldId="261"/>
        </pc:sldMkLst>
        <pc:spChg chg="mod">
          <ac:chgData name="bob fu" userId="51130b533c83bf3b" providerId="LiveId" clId="{D062FCC7-019E-45F7-B253-7710FF89F11F}" dt="2020-05-05T16:01:39.485" v="1207" actId="1076"/>
          <ac:spMkLst>
            <pc:docMk/>
            <pc:sldMk cId="3573670655" sldId="261"/>
            <ac:spMk id="2" creationId="{EAF84B19-6115-4AE1-AD91-6016D58DC5B6}"/>
          </ac:spMkLst>
        </pc:spChg>
        <pc:spChg chg="del">
          <ac:chgData name="bob fu" userId="51130b533c83bf3b" providerId="LiveId" clId="{D062FCC7-019E-45F7-B253-7710FF89F11F}" dt="2020-05-05T16:01:25.656" v="1202" actId="478"/>
          <ac:spMkLst>
            <pc:docMk/>
            <pc:sldMk cId="3573670655" sldId="261"/>
            <ac:spMk id="3" creationId="{FF254142-1275-483E-ADCB-CA4E94BE9303}"/>
          </ac:spMkLst>
        </pc:spChg>
        <pc:spChg chg="add del">
          <ac:chgData name="bob fu" userId="51130b533c83bf3b" providerId="LiveId" clId="{D062FCC7-019E-45F7-B253-7710FF89F11F}" dt="2020-05-05T16:01:33.442" v="1204"/>
          <ac:spMkLst>
            <pc:docMk/>
            <pc:sldMk cId="3573670655" sldId="261"/>
            <ac:spMk id="4" creationId="{DFBF9B6B-4821-41EF-916B-C3F8A4377AAD}"/>
          </ac:spMkLst>
        </pc:spChg>
        <pc:spChg chg="add mod">
          <ac:chgData name="bob fu" userId="51130b533c83bf3b" providerId="LiveId" clId="{D062FCC7-019E-45F7-B253-7710FF89F11F}" dt="2020-05-05T16:10:49.271" v="1607"/>
          <ac:spMkLst>
            <pc:docMk/>
            <pc:sldMk cId="3573670655" sldId="261"/>
            <ac:spMk id="6" creationId="{5EC43E0D-5371-4D1E-8854-99A446C201D4}"/>
          </ac:spMkLst>
        </pc:spChg>
        <pc:picChg chg="add mod">
          <ac:chgData name="bob fu" userId="51130b533c83bf3b" providerId="LiveId" clId="{D062FCC7-019E-45F7-B253-7710FF89F11F}" dt="2020-05-05T16:01:42.335" v="1208" actId="1076"/>
          <ac:picMkLst>
            <pc:docMk/>
            <pc:sldMk cId="3573670655" sldId="261"/>
            <ac:picMk id="3074" creationId="{349E31AE-1EC0-4AE2-AF2D-28A3DDA49698}"/>
          </ac:picMkLst>
        </pc:picChg>
      </pc:sldChg>
      <pc:sldChg chg="addSp delSp modSp add">
        <pc:chgData name="bob fu" userId="51130b533c83bf3b" providerId="LiveId" clId="{D062FCC7-019E-45F7-B253-7710FF89F11F}" dt="2020-05-05T16:11:07.628" v="1610" actId="1076"/>
        <pc:sldMkLst>
          <pc:docMk/>
          <pc:sldMk cId="1995100049" sldId="262"/>
        </pc:sldMkLst>
        <pc:spChg chg="add del mod">
          <ac:chgData name="bob fu" userId="51130b533c83bf3b" providerId="LiveId" clId="{D062FCC7-019E-45F7-B253-7710FF89F11F}" dt="2020-05-05T16:08:16.832" v="1468"/>
          <ac:spMkLst>
            <pc:docMk/>
            <pc:sldMk cId="1995100049" sldId="262"/>
            <ac:spMk id="5" creationId="{155A8DEC-2F9B-43EC-9FB1-33E4A72A95A6}"/>
          </ac:spMkLst>
        </pc:spChg>
        <pc:spChg chg="mod">
          <ac:chgData name="bob fu" userId="51130b533c83bf3b" providerId="LiveId" clId="{D062FCC7-019E-45F7-B253-7710FF89F11F}" dt="2020-05-05T16:11:07.628" v="1610" actId="1076"/>
          <ac:spMkLst>
            <pc:docMk/>
            <pc:sldMk cId="1995100049" sldId="262"/>
            <ac:spMk id="6" creationId="{5EC43E0D-5371-4D1E-8854-99A446C201D4}"/>
          </ac:spMkLst>
        </pc:spChg>
        <pc:spChg chg="add del">
          <ac:chgData name="bob fu" userId="51130b533c83bf3b" providerId="LiveId" clId="{D062FCC7-019E-45F7-B253-7710FF89F11F}" dt="2020-05-05T16:08:11.448" v="1460"/>
          <ac:spMkLst>
            <pc:docMk/>
            <pc:sldMk cId="1995100049" sldId="262"/>
            <ac:spMk id="7" creationId="{674DD834-9671-48C8-B34B-EB873ECD9A21}"/>
          </ac:spMkLst>
        </pc:spChg>
        <pc:spChg chg="add del">
          <ac:chgData name="bob fu" userId="51130b533c83bf3b" providerId="LiveId" clId="{D062FCC7-019E-45F7-B253-7710FF89F11F}" dt="2020-05-05T16:08:18.385" v="1470"/>
          <ac:spMkLst>
            <pc:docMk/>
            <pc:sldMk cId="1995100049" sldId="262"/>
            <ac:spMk id="8" creationId="{A0000634-ED9E-43BA-8E89-FEBDA26612DC}"/>
          </ac:spMkLst>
        </pc:spChg>
        <pc:spChg chg="add mod">
          <ac:chgData name="bob fu" userId="51130b533c83bf3b" providerId="LiveId" clId="{D062FCC7-019E-45F7-B253-7710FF89F11F}" dt="2020-05-05T16:08:33.691" v="1472" actId="1076"/>
          <ac:spMkLst>
            <pc:docMk/>
            <pc:sldMk cId="1995100049" sldId="262"/>
            <ac:spMk id="9" creationId="{9293B207-5562-41DF-9CD9-03DE6355E994}"/>
          </ac:spMkLst>
        </pc:spChg>
        <pc:spChg chg="add mod">
          <ac:chgData name="bob fu" userId="51130b533c83bf3b" providerId="LiveId" clId="{D062FCC7-019E-45F7-B253-7710FF89F11F}" dt="2020-05-05T16:10:31.733" v="1592"/>
          <ac:spMkLst>
            <pc:docMk/>
            <pc:sldMk cId="1995100049" sldId="262"/>
            <ac:spMk id="10" creationId="{3C10E463-D152-48FA-B142-3D018105D167}"/>
          </ac:spMkLst>
        </pc:spChg>
      </pc:sldChg>
      <pc:sldChg chg="addSp modSp add mod setBg">
        <pc:chgData name="bob fu" userId="51130b533c83bf3b" providerId="LiveId" clId="{D062FCC7-019E-45F7-B253-7710FF89F11F}" dt="2020-05-05T16:29:01.453" v="2630" actId="20577"/>
        <pc:sldMkLst>
          <pc:docMk/>
          <pc:sldMk cId="2151141585" sldId="263"/>
        </pc:sldMkLst>
        <pc:spChg chg="mod">
          <ac:chgData name="bob fu" userId="51130b533c83bf3b" providerId="LiveId" clId="{D062FCC7-019E-45F7-B253-7710FF89F11F}" dt="2020-05-05T16:14:49.774" v="1957" actId="26606"/>
          <ac:spMkLst>
            <pc:docMk/>
            <pc:sldMk cId="2151141585" sldId="263"/>
            <ac:spMk id="2" creationId="{924326B2-CD4B-4D0F-A325-EE7EBA14675D}"/>
          </ac:spMkLst>
        </pc:spChg>
        <pc:spChg chg="mod">
          <ac:chgData name="bob fu" userId="51130b533c83bf3b" providerId="LiveId" clId="{D062FCC7-019E-45F7-B253-7710FF89F11F}" dt="2020-05-05T16:29:01.453" v="2630" actId="20577"/>
          <ac:spMkLst>
            <pc:docMk/>
            <pc:sldMk cId="2151141585" sldId="263"/>
            <ac:spMk id="3" creationId="{36DE8591-FAFC-4C5E-A492-F7F95D6E45F0}"/>
          </ac:spMkLst>
        </pc:spChg>
        <pc:picChg chg="add mod">
          <ac:chgData name="bob fu" userId="51130b533c83bf3b" providerId="LiveId" clId="{D062FCC7-019E-45F7-B253-7710FF89F11F}" dt="2020-05-05T16:14:49.774" v="1957" actId="26606"/>
          <ac:picMkLst>
            <pc:docMk/>
            <pc:sldMk cId="2151141585" sldId="263"/>
            <ac:picMk id="5122" creationId="{C10E2100-19D3-4815-933C-60E55EBA408B}"/>
          </ac:picMkLst>
        </pc:picChg>
      </pc:sldChg>
      <pc:sldChg chg="modSp add">
        <pc:chgData name="bob fu" userId="51130b533c83bf3b" providerId="LiveId" clId="{D062FCC7-019E-45F7-B253-7710FF89F11F}" dt="2020-05-05T16:24:20.258" v="2571" actId="1076"/>
        <pc:sldMkLst>
          <pc:docMk/>
          <pc:sldMk cId="2374873792" sldId="264"/>
        </pc:sldMkLst>
        <pc:spChg chg="mod">
          <ac:chgData name="bob fu" userId="51130b533c83bf3b" providerId="LiveId" clId="{D062FCC7-019E-45F7-B253-7710FF89F11F}" dt="2020-05-05T16:16:12.365" v="2019"/>
          <ac:spMkLst>
            <pc:docMk/>
            <pc:sldMk cId="2374873792" sldId="264"/>
            <ac:spMk id="2" creationId="{AFB760B3-F5F4-4DA7-B0A4-D274CFC559FB}"/>
          </ac:spMkLst>
        </pc:spChg>
        <pc:spChg chg="mod">
          <ac:chgData name="bob fu" userId="51130b533c83bf3b" providerId="LiveId" clId="{D062FCC7-019E-45F7-B253-7710FF89F11F}" dt="2020-05-05T16:24:20.258" v="2571" actId="1076"/>
          <ac:spMkLst>
            <pc:docMk/>
            <pc:sldMk cId="2374873792" sldId="264"/>
            <ac:spMk id="3" creationId="{5CD6A154-EA8D-4723-86C3-79CBED1433D4}"/>
          </ac:spMkLst>
        </pc:spChg>
      </pc:sldChg>
      <pc:sldChg chg="modSp add">
        <pc:chgData name="bob fu" userId="51130b533c83bf3b" providerId="LiveId" clId="{D062FCC7-019E-45F7-B253-7710FF89F11F}" dt="2020-05-05T16:28:05.952" v="2629" actId="20577"/>
        <pc:sldMkLst>
          <pc:docMk/>
          <pc:sldMk cId="1919535610" sldId="265"/>
        </pc:sldMkLst>
        <pc:spChg chg="mod">
          <ac:chgData name="bob fu" userId="51130b533c83bf3b" providerId="LiveId" clId="{D062FCC7-019E-45F7-B253-7710FF89F11F}" dt="2020-05-05T16:28:05.952" v="2629" actId="20577"/>
          <ac:spMkLst>
            <pc:docMk/>
            <pc:sldMk cId="1919535610" sldId="265"/>
            <ac:spMk id="2" creationId="{7896C56F-72D1-411D-9A58-263A4EB69023}"/>
          </ac:spMkLst>
        </pc:spChg>
      </pc:sldChg>
    </pc:docChg>
  </pc:docChgLst>
  <pc:docChgLst>
    <pc:chgData name="bob fu" userId="51130b533c83bf3b" providerId="LiveId" clId="{B6E9C331-5F80-471F-9D21-00F949052A57}"/>
    <pc:docChg chg="undo custSel addSld delSld modSld sldOrd modSection">
      <pc:chgData name="bob fu" userId="51130b533c83bf3b" providerId="LiveId" clId="{B6E9C331-5F80-471F-9D21-00F949052A57}" dt="2020-05-31T04:56:00.036" v="4332"/>
      <pc:docMkLst>
        <pc:docMk/>
      </pc:docMkLst>
      <pc:sldChg chg="modSp">
        <pc:chgData name="bob fu" userId="51130b533c83bf3b" providerId="LiveId" clId="{B6E9C331-5F80-471F-9D21-00F949052A57}" dt="2020-05-30T15:44:52.782" v="3298"/>
        <pc:sldMkLst>
          <pc:docMk/>
          <pc:sldMk cId="3235596810" sldId="257"/>
        </pc:sldMkLst>
        <pc:spChg chg="mod">
          <ac:chgData name="bob fu" userId="51130b533c83bf3b" providerId="LiveId" clId="{B6E9C331-5F80-471F-9D21-00F949052A57}" dt="2020-05-30T15:44:52.782" v="3298"/>
          <ac:spMkLst>
            <pc:docMk/>
            <pc:sldMk cId="3235596810" sldId="257"/>
            <ac:spMk id="3" creationId="{FBA56AAC-83CE-46ED-A01D-D1254E6ABCA9}"/>
          </ac:spMkLst>
        </pc:spChg>
      </pc:sldChg>
      <pc:sldChg chg="modSp">
        <pc:chgData name="bob fu" userId="51130b533c83bf3b" providerId="LiveId" clId="{B6E9C331-5F80-471F-9D21-00F949052A57}" dt="2020-05-31T04:56:00.036" v="4332"/>
        <pc:sldMkLst>
          <pc:docMk/>
          <pc:sldMk cId="1646486739" sldId="258"/>
        </pc:sldMkLst>
        <pc:spChg chg="mod">
          <ac:chgData name="bob fu" userId="51130b533c83bf3b" providerId="LiveId" clId="{B6E9C331-5F80-471F-9D21-00F949052A57}" dt="2020-05-31T04:56:00.036" v="4332"/>
          <ac:spMkLst>
            <pc:docMk/>
            <pc:sldMk cId="1646486739" sldId="258"/>
            <ac:spMk id="3" creationId="{337D389D-FD17-45F4-865C-04CDF55E6A34}"/>
          </ac:spMkLst>
        </pc:spChg>
      </pc:sldChg>
      <pc:sldChg chg="modSp">
        <pc:chgData name="bob fu" userId="51130b533c83bf3b" providerId="LiveId" clId="{B6E9C331-5F80-471F-9D21-00F949052A57}" dt="2020-05-30T15:11:39.406" v="2844" actId="20577"/>
        <pc:sldMkLst>
          <pc:docMk/>
          <pc:sldMk cId="2374873792" sldId="264"/>
        </pc:sldMkLst>
        <pc:spChg chg="mod">
          <ac:chgData name="bob fu" userId="51130b533c83bf3b" providerId="LiveId" clId="{B6E9C331-5F80-471F-9D21-00F949052A57}" dt="2020-05-30T15:11:39.406" v="2844" actId="20577"/>
          <ac:spMkLst>
            <pc:docMk/>
            <pc:sldMk cId="2374873792" sldId="264"/>
            <ac:spMk id="3" creationId="{5CD6A154-EA8D-4723-86C3-79CBED1433D4}"/>
          </ac:spMkLst>
        </pc:spChg>
      </pc:sldChg>
      <pc:sldChg chg="modSp">
        <pc:chgData name="bob fu" userId="51130b533c83bf3b" providerId="LiveId" clId="{B6E9C331-5F80-471F-9D21-00F949052A57}" dt="2020-05-30T07:00:33.774" v="531" actId="27636"/>
        <pc:sldMkLst>
          <pc:docMk/>
          <pc:sldMk cId="3226658316" sldId="267"/>
        </pc:sldMkLst>
        <pc:spChg chg="mod">
          <ac:chgData name="bob fu" userId="51130b533c83bf3b" providerId="LiveId" clId="{B6E9C331-5F80-471F-9D21-00F949052A57}" dt="2020-05-30T07:00:33.774" v="531" actId="27636"/>
          <ac:spMkLst>
            <pc:docMk/>
            <pc:sldMk cId="3226658316" sldId="267"/>
            <ac:spMk id="3" creationId="{94455D30-D3DC-8D46-AF67-9C4204F446A4}"/>
          </ac:spMkLst>
        </pc:spChg>
      </pc:sldChg>
      <pc:sldChg chg="addSp modSp">
        <pc:chgData name="bob fu" userId="51130b533c83bf3b" providerId="LiveId" clId="{B6E9C331-5F80-471F-9D21-00F949052A57}" dt="2020-05-30T15:28:51.711" v="3220"/>
        <pc:sldMkLst>
          <pc:docMk/>
          <pc:sldMk cId="219723374" sldId="268"/>
        </pc:sldMkLst>
        <pc:spChg chg="mod">
          <ac:chgData name="bob fu" userId="51130b533c83bf3b" providerId="LiveId" clId="{B6E9C331-5F80-471F-9D21-00F949052A57}" dt="2020-05-30T15:28:51.711" v="3220"/>
          <ac:spMkLst>
            <pc:docMk/>
            <pc:sldMk cId="219723374" sldId="268"/>
            <ac:spMk id="3" creationId="{C057CDD2-33AD-6042-A450-D1E3287E9B30}"/>
          </ac:spMkLst>
        </pc:spChg>
        <pc:picChg chg="add mod">
          <ac:chgData name="bob fu" userId="51130b533c83bf3b" providerId="LiveId" clId="{B6E9C331-5F80-471F-9D21-00F949052A57}" dt="2020-05-30T15:06:36.630" v="2713" actId="1076"/>
          <ac:picMkLst>
            <pc:docMk/>
            <pc:sldMk cId="219723374" sldId="268"/>
            <ac:picMk id="5122" creationId="{63A68D6B-20F9-49D7-98F1-642D80C8CA3E}"/>
          </ac:picMkLst>
        </pc:picChg>
      </pc:sldChg>
      <pc:sldChg chg="addSp delSp modSp">
        <pc:chgData name="bob fu" userId="51130b533c83bf3b" providerId="LiveId" clId="{B6E9C331-5F80-471F-9D21-00F949052A57}" dt="2020-05-30T16:52:02.021" v="3732"/>
        <pc:sldMkLst>
          <pc:docMk/>
          <pc:sldMk cId="2929798179" sldId="269"/>
        </pc:sldMkLst>
        <pc:spChg chg="mod">
          <ac:chgData name="bob fu" userId="51130b533c83bf3b" providerId="LiveId" clId="{B6E9C331-5F80-471F-9D21-00F949052A57}" dt="2020-05-30T16:26:56.515" v="3687" actId="20577"/>
          <ac:spMkLst>
            <pc:docMk/>
            <pc:sldMk cId="2929798179" sldId="269"/>
            <ac:spMk id="2" creationId="{C832EC86-EB83-8643-8B40-6DD0636787D8}"/>
          </ac:spMkLst>
        </pc:spChg>
        <pc:spChg chg="mod">
          <ac:chgData name="bob fu" userId="51130b533c83bf3b" providerId="LiveId" clId="{B6E9C331-5F80-471F-9D21-00F949052A57}" dt="2020-05-30T16:52:02.021" v="3732"/>
          <ac:spMkLst>
            <pc:docMk/>
            <pc:sldMk cId="2929798179" sldId="269"/>
            <ac:spMk id="3" creationId="{464ABAC6-6FA2-5C40-BDBE-9763334787E7}"/>
          </ac:spMkLst>
        </pc:spChg>
        <pc:spChg chg="add mod">
          <ac:chgData name="bob fu" userId="51130b533c83bf3b" providerId="LiveId" clId="{B6E9C331-5F80-471F-9D21-00F949052A57}" dt="2020-05-30T15:07:35.173" v="2761" actId="1076"/>
          <ac:spMkLst>
            <pc:docMk/>
            <pc:sldMk cId="2929798179" sldId="269"/>
            <ac:spMk id="4" creationId="{4E4A630C-9F66-472B-86CE-91B426487C1E}"/>
          </ac:spMkLst>
        </pc:spChg>
        <pc:picChg chg="add mod">
          <ac:chgData name="bob fu" userId="51130b533c83bf3b" providerId="LiveId" clId="{B6E9C331-5F80-471F-9D21-00F949052A57}" dt="2020-05-30T15:58:31.447" v="3321" actId="1076"/>
          <ac:picMkLst>
            <pc:docMk/>
            <pc:sldMk cId="2929798179" sldId="269"/>
            <ac:picMk id="6146" creationId="{331FDA07-91E1-4000-BA1E-5A817F3A949F}"/>
          </ac:picMkLst>
        </pc:picChg>
        <pc:picChg chg="add del mod">
          <ac:chgData name="bob fu" userId="51130b533c83bf3b" providerId="LiveId" clId="{B6E9C331-5F80-471F-9D21-00F949052A57}" dt="2020-05-30T15:08:33.092" v="2778"/>
          <ac:picMkLst>
            <pc:docMk/>
            <pc:sldMk cId="2929798179" sldId="269"/>
            <ac:picMk id="6148" creationId="{D3C12EEE-AD47-44C1-B186-F9E76098B920}"/>
          </ac:picMkLst>
        </pc:picChg>
        <pc:picChg chg="add mod">
          <ac:chgData name="bob fu" userId="51130b533c83bf3b" providerId="LiveId" clId="{B6E9C331-5F80-471F-9D21-00F949052A57}" dt="2020-05-30T16:27:07.136" v="3688" actId="1076"/>
          <ac:picMkLst>
            <pc:docMk/>
            <pc:sldMk cId="2929798179" sldId="269"/>
            <ac:picMk id="6150" creationId="{1910C877-7ACF-4602-A14E-3A34A8298944}"/>
          </ac:picMkLst>
        </pc:picChg>
      </pc:sldChg>
      <pc:sldChg chg="modSp add">
        <pc:chgData name="bob fu" userId="51130b533c83bf3b" providerId="LiveId" clId="{B6E9C331-5F80-471F-9D21-00F949052A57}" dt="2020-05-30T16:19:40.687" v="3335" actId="20577"/>
        <pc:sldMkLst>
          <pc:docMk/>
          <pc:sldMk cId="3666531784" sldId="270"/>
        </pc:sldMkLst>
        <pc:spChg chg="mod">
          <ac:chgData name="bob fu" userId="51130b533c83bf3b" providerId="LiveId" clId="{B6E9C331-5F80-471F-9D21-00F949052A57}" dt="2020-05-30T07:26:01.888" v="883"/>
          <ac:spMkLst>
            <pc:docMk/>
            <pc:sldMk cId="3666531784" sldId="270"/>
            <ac:spMk id="2" creationId="{FED2D5EA-2FC5-4FAC-BC90-33BAD6EF4F60}"/>
          </ac:spMkLst>
        </pc:spChg>
        <pc:spChg chg="mod">
          <ac:chgData name="bob fu" userId="51130b533c83bf3b" providerId="LiveId" clId="{B6E9C331-5F80-471F-9D21-00F949052A57}" dt="2020-05-30T16:19:40.687" v="3335" actId="20577"/>
          <ac:spMkLst>
            <pc:docMk/>
            <pc:sldMk cId="3666531784" sldId="270"/>
            <ac:spMk id="3" creationId="{F2AC9A93-362B-45AF-99E4-C013CF028D39}"/>
          </ac:spMkLst>
        </pc:spChg>
      </pc:sldChg>
      <pc:sldChg chg="modSp add">
        <pc:chgData name="bob fu" userId="51130b533c83bf3b" providerId="LiveId" clId="{B6E9C331-5F80-471F-9D21-00F949052A57}" dt="2020-05-30T16:27:25.238" v="3691"/>
        <pc:sldMkLst>
          <pc:docMk/>
          <pc:sldMk cId="870263280" sldId="271"/>
        </pc:sldMkLst>
        <pc:spChg chg="mod">
          <ac:chgData name="bob fu" userId="51130b533c83bf3b" providerId="LiveId" clId="{B6E9C331-5F80-471F-9D21-00F949052A57}" dt="2020-05-30T06:51:54.515" v="320"/>
          <ac:spMkLst>
            <pc:docMk/>
            <pc:sldMk cId="870263280" sldId="271"/>
            <ac:spMk id="2" creationId="{9428F683-6D8F-46F1-AFD3-D06303809111}"/>
          </ac:spMkLst>
        </pc:spChg>
        <pc:spChg chg="mod">
          <ac:chgData name="bob fu" userId="51130b533c83bf3b" providerId="LiveId" clId="{B6E9C331-5F80-471F-9D21-00F949052A57}" dt="2020-05-30T16:27:25.238" v="3691"/>
          <ac:spMkLst>
            <pc:docMk/>
            <pc:sldMk cId="870263280" sldId="271"/>
            <ac:spMk id="3" creationId="{543EE620-F50D-4B01-96B2-1A2F9DBF1428}"/>
          </ac:spMkLst>
        </pc:spChg>
      </pc:sldChg>
      <pc:sldChg chg="addSp delSp modSp add del">
        <pc:chgData name="bob fu" userId="51130b533c83bf3b" providerId="LiveId" clId="{B6E9C331-5F80-471F-9D21-00F949052A57}" dt="2020-05-30T15:21:14.929" v="3098" actId="2696"/>
        <pc:sldMkLst>
          <pc:docMk/>
          <pc:sldMk cId="3304494053" sldId="272"/>
        </pc:sldMkLst>
        <pc:spChg chg="mod">
          <ac:chgData name="bob fu" userId="51130b533c83bf3b" providerId="LiveId" clId="{B6E9C331-5F80-471F-9D21-00F949052A57}" dt="2020-05-30T14:52:08.326" v="2415"/>
          <ac:spMkLst>
            <pc:docMk/>
            <pc:sldMk cId="3304494053" sldId="272"/>
            <ac:spMk id="2" creationId="{E0A2266E-0F5D-465A-8B27-2EE85E381096}"/>
          </ac:spMkLst>
        </pc:spChg>
        <pc:spChg chg="del mod">
          <ac:chgData name="bob fu" userId="51130b533c83bf3b" providerId="LiveId" clId="{B6E9C331-5F80-471F-9D21-00F949052A57}" dt="2020-05-30T14:51:35.813" v="2385" actId="478"/>
          <ac:spMkLst>
            <pc:docMk/>
            <pc:sldMk cId="3304494053" sldId="272"/>
            <ac:spMk id="3" creationId="{4B03C752-E888-4181-9BC8-B58784B75610}"/>
          </ac:spMkLst>
        </pc:spChg>
        <pc:picChg chg="add del mod">
          <ac:chgData name="bob fu" userId="51130b533c83bf3b" providerId="LiveId" clId="{B6E9C331-5F80-471F-9D21-00F949052A57}" dt="2020-05-30T15:21:05.365" v="3094"/>
          <ac:picMkLst>
            <pc:docMk/>
            <pc:sldMk cId="3304494053" sldId="272"/>
            <ac:picMk id="4" creationId="{E1A6A8EB-DC2E-4971-9531-B050022E77D5}"/>
          </ac:picMkLst>
        </pc:picChg>
      </pc:sldChg>
      <pc:sldChg chg="addSp delSp modSp add">
        <pc:chgData name="bob fu" userId="51130b533c83bf3b" providerId="LiveId" clId="{B6E9C331-5F80-471F-9D21-00F949052A57}" dt="2020-05-30T12:20:29.492" v="2059"/>
        <pc:sldMkLst>
          <pc:docMk/>
          <pc:sldMk cId="2492156243" sldId="273"/>
        </pc:sldMkLst>
        <pc:spChg chg="mod">
          <ac:chgData name="bob fu" userId="51130b533c83bf3b" providerId="LiveId" clId="{B6E9C331-5F80-471F-9D21-00F949052A57}" dt="2020-05-30T08:47:54.086" v="1924" actId="20577"/>
          <ac:spMkLst>
            <pc:docMk/>
            <pc:sldMk cId="2492156243" sldId="273"/>
            <ac:spMk id="2" creationId="{B4ED4E97-548E-4808-8583-22DA9D3321D7}"/>
          </ac:spMkLst>
        </pc:spChg>
        <pc:spChg chg="del">
          <ac:chgData name="bob fu" userId="51130b533c83bf3b" providerId="LiveId" clId="{B6E9C331-5F80-471F-9D21-00F949052A57}" dt="2020-05-30T07:44:34.338" v="1487" actId="478"/>
          <ac:spMkLst>
            <pc:docMk/>
            <pc:sldMk cId="2492156243" sldId="273"/>
            <ac:spMk id="3" creationId="{E28824C4-C0AA-4B29-84AD-CEE79DC8D380}"/>
          </ac:spMkLst>
        </pc:spChg>
        <pc:spChg chg="add mod">
          <ac:chgData name="bob fu" userId="51130b533c83bf3b" providerId="LiveId" clId="{B6E9C331-5F80-471F-9D21-00F949052A57}" dt="2020-05-30T12:20:28.684" v="2058"/>
          <ac:spMkLst>
            <pc:docMk/>
            <pc:sldMk cId="2492156243" sldId="273"/>
            <ac:spMk id="4" creationId="{839D9A9C-C7E2-4B64-9605-E0D34CB37857}"/>
          </ac:spMkLst>
        </pc:spChg>
        <pc:spChg chg="add mod">
          <ac:chgData name="bob fu" userId="51130b533c83bf3b" providerId="LiveId" clId="{B6E9C331-5F80-471F-9D21-00F949052A57}" dt="2020-05-30T07:53:13.851" v="1657" actId="14100"/>
          <ac:spMkLst>
            <pc:docMk/>
            <pc:sldMk cId="2492156243" sldId="273"/>
            <ac:spMk id="6" creationId="{8D83DCEB-E628-421B-A1F2-C5DA7F63CA0F}"/>
          </ac:spMkLst>
        </pc:spChg>
        <pc:spChg chg="add mod">
          <ac:chgData name="bob fu" userId="51130b533c83bf3b" providerId="LiveId" clId="{B6E9C331-5F80-471F-9D21-00F949052A57}" dt="2020-05-30T07:53:16.535" v="1658" actId="1076"/>
          <ac:spMkLst>
            <pc:docMk/>
            <pc:sldMk cId="2492156243" sldId="273"/>
            <ac:spMk id="7" creationId="{91319A83-0368-4D62-B5C6-E3C3B8284AD1}"/>
          </ac:spMkLst>
        </pc:spChg>
        <pc:spChg chg="add del mod">
          <ac:chgData name="bob fu" userId="51130b533c83bf3b" providerId="LiveId" clId="{B6E9C331-5F80-471F-9D21-00F949052A57}" dt="2020-05-30T07:52:30.847" v="1629" actId="478"/>
          <ac:spMkLst>
            <pc:docMk/>
            <pc:sldMk cId="2492156243" sldId="273"/>
            <ac:spMk id="8" creationId="{7C2FB9DA-672D-4984-AD02-EEA88820D754}"/>
          </ac:spMkLst>
        </pc:spChg>
        <pc:spChg chg="add mod">
          <ac:chgData name="bob fu" userId="51130b533c83bf3b" providerId="LiveId" clId="{B6E9C331-5F80-471F-9D21-00F949052A57}" dt="2020-05-30T07:52:46.423" v="1633" actId="1076"/>
          <ac:spMkLst>
            <pc:docMk/>
            <pc:sldMk cId="2492156243" sldId="273"/>
            <ac:spMk id="22" creationId="{E67E5D08-C5A5-4FE4-8732-F7C759E7B8C4}"/>
          </ac:spMkLst>
        </pc:spChg>
        <pc:spChg chg="add del mod">
          <ac:chgData name="bob fu" userId="51130b533c83bf3b" providerId="LiveId" clId="{B6E9C331-5F80-471F-9D21-00F949052A57}" dt="2020-05-30T07:52:22.815" v="1628" actId="478"/>
          <ac:spMkLst>
            <pc:docMk/>
            <pc:sldMk cId="2492156243" sldId="273"/>
            <ac:spMk id="24" creationId="{B7CBE34C-C0F9-4E47-AA31-4C83F2454368}"/>
          </ac:spMkLst>
        </pc:spChg>
        <pc:spChg chg="add mod">
          <ac:chgData name="bob fu" userId="51130b533c83bf3b" providerId="LiveId" clId="{B6E9C331-5F80-471F-9D21-00F949052A57}" dt="2020-05-30T07:53:07.093" v="1654" actId="14100"/>
          <ac:spMkLst>
            <pc:docMk/>
            <pc:sldMk cId="2492156243" sldId="273"/>
            <ac:spMk id="26" creationId="{F1AE0805-E9A9-4A48-A348-D991127EC062}"/>
          </ac:spMkLst>
        </pc:spChg>
        <pc:spChg chg="add mod">
          <ac:chgData name="bob fu" userId="51130b533c83bf3b" providerId="LiveId" clId="{B6E9C331-5F80-471F-9D21-00F949052A57}" dt="2020-05-30T07:53:11.122" v="1656" actId="1076"/>
          <ac:spMkLst>
            <pc:docMk/>
            <pc:sldMk cId="2492156243" sldId="273"/>
            <ac:spMk id="29" creationId="{02E2886D-579F-4C9D-B07B-675D9DBA30CC}"/>
          </ac:spMkLst>
        </pc:spChg>
        <pc:spChg chg="add mod">
          <ac:chgData name="bob fu" userId="51130b533c83bf3b" providerId="LiveId" clId="{B6E9C331-5F80-471F-9D21-00F949052A57}" dt="2020-05-30T12:20:29.492" v="2059"/>
          <ac:spMkLst>
            <pc:docMk/>
            <pc:sldMk cId="2492156243" sldId="273"/>
            <ac:spMk id="34" creationId="{CCF68ADD-A002-478D-B8D0-BE3B3E3A8E13}"/>
          </ac:spMkLst>
        </pc:spChg>
        <pc:spChg chg="add mod">
          <ac:chgData name="bob fu" userId="51130b533c83bf3b" providerId="LiveId" clId="{B6E9C331-5F80-471F-9D21-00F949052A57}" dt="2020-05-30T07:53:46.494" v="1661" actId="13822"/>
          <ac:spMkLst>
            <pc:docMk/>
            <pc:sldMk cId="2492156243" sldId="273"/>
            <ac:spMk id="35" creationId="{E979F55F-14FD-4D8B-AB11-E65A7B8A49DD}"/>
          </ac:spMkLst>
        </pc:spChg>
        <pc:spChg chg="add mod">
          <ac:chgData name="bob fu" userId="51130b533c83bf3b" providerId="LiveId" clId="{B6E9C331-5F80-471F-9D21-00F949052A57}" dt="2020-05-30T07:54:59.534" v="1671" actId="207"/>
          <ac:spMkLst>
            <pc:docMk/>
            <pc:sldMk cId="2492156243" sldId="273"/>
            <ac:spMk id="36" creationId="{A947F85C-E4FA-4756-A695-1775A5D0FA26}"/>
          </ac:spMkLst>
        </pc:spChg>
        <pc:spChg chg="add mod">
          <ac:chgData name="bob fu" userId="51130b533c83bf3b" providerId="LiveId" clId="{B6E9C331-5F80-471F-9D21-00F949052A57}" dt="2020-05-30T07:53:25.146" v="1660" actId="1076"/>
          <ac:spMkLst>
            <pc:docMk/>
            <pc:sldMk cId="2492156243" sldId="273"/>
            <ac:spMk id="40" creationId="{CA5DF262-9928-442C-9CDB-56D23F03F004}"/>
          </ac:spMkLst>
        </pc:spChg>
        <pc:spChg chg="add mod">
          <ac:chgData name="bob fu" userId="51130b533c83bf3b" providerId="LiveId" clId="{B6E9C331-5F80-471F-9D21-00F949052A57}" dt="2020-05-30T07:53:25.146" v="1660" actId="1076"/>
          <ac:spMkLst>
            <pc:docMk/>
            <pc:sldMk cId="2492156243" sldId="273"/>
            <ac:spMk id="41" creationId="{695FA4F4-47A4-40DC-BAE2-010C89512AFA}"/>
          </ac:spMkLst>
        </pc:spChg>
        <pc:spChg chg="add mod">
          <ac:chgData name="bob fu" userId="51130b533c83bf3b" providerId="LiveId" clId="{B6E9C331-5F80-471F-9D21-00F949052A57}" dt="2020-05-30T07:54:56.629" v="1670" actId="207"/>
          <ac:spMkLst>
            <pc:docMk/>
            <pc:sldMk cId="2492156243" sldId="273"/>
            <ac:spMk id="42" creationId="{774FB312-9A23-4773-98DA-62BD059E156F}"/>
          </ac:spMkLst>
        </pc:spChg>
        <pc:spChg chg="add mod ord">
          <ac:chgData name="bob fu" userId="51130b533c83bf3b" providerId="LiveId" clId="{B6E9C331-5F80-471F-9D21-00F949052A57}" dt="2020-05-30T08:00:58.324" v="1901" actId="166"/>
          <ac:spMkLst>
            <pc:docMk/>
            <pc:sldMk cId="2492156243" sldId="273"/>
            <ac:spMk id="44" creationId="{CAB44104-1B50-4693-AF68-148CCB5DAB0E}"/>
          </ac:spMkLst>
        </pc:spChg>
        <pc:picChg chg="add mod">
          <ac:chgData name="bob fu" userId="51130b533c83bf3b" providerId="LiveId" clId="{B6E9C331-5F80-471F-9D21-00F949052A57}" dt="2020-05-30T07:53:25.146" v="1660" actId="1076"/>
          <ac:picMkLst>
            <pc:docMk/>
            <pc:sldMk cId="2492156243" sldId="273"/>
            <ac:picMk id="33" creationId="{4150B267-FDAC-4E98-A955-030BB94750A0}"/>
          </ac:picMkLst>
        </pc:picChg>
        <pc:picChg chg="add mod">
          <ac:chgData name="bob fu" userId="51130b533c83bf3b" providerId="LiveId" clId="{B6E9C331-5F80-471F-9D21-00F949052A57}" dt="2020-05-30T07:54:45.173" v="1669" actId="1076"/>
          <ac:picMkLst>
            <pc:docMk/>
            <pc:sldMk cId="2492156243" sldId="273"/>
            <ac:picMk id="43" creationId="{2AAA4F04-02FA-4754-AF5B-938020378C90}"/>
          </ac:picMkLst>
        </pc:picChg>
        <pc:picChg chg="add mod">
          <ac:chgData name="bob fu" userId="51130b533c83bf3b" providerId="LiveId" clId="{B6E9C331-5F80-471F-9D21-00F949052A57}" dt="2020-05-30T07:52:46.423" v="1633" actId="1076"/>
          <ac:picMkLst>
            <pc:docMk/>
            <pc:sldMk cId="2492156243" sldId="273"/>
            <ac:picMk id="1026" creationId="{2B5B44BC-B0CA-4844-9FF1-CCE850A69B4E}"/>
          </ac:picMkLst>
        </pc:picChg>
        <pc:picChg chg="add del mod">
          <ac:chgData name="bob fu" userId="51130b533c83bf3b" providerId="LiveId" clId="{B6E9C331-5F80-471F-9D21-00F949052A57}" dt="2020-05-30T08:00:17.104" v="1855"/>
          <ac:picMkLst>
            <pc:docMk/>
            <pc:sldMk cId="2492156243" sldId="273"/>
            <ac:picMk id="1028" creationId="{E835C124-6518-41E8-A304-C5C8E4B601E4}"/>
          </ac:picMkLst>
        </pc:picChg>
        <pc:picChg chg="add del">
          <ac:chgData name="bob fu" userId="51130b533c83bf3b" providerId="LiveId" clId="{B6E9C331-5F80-471F-9D21-00F949052A57}" dt="2020-05-30T08:00:14.505" v="1852"/>
          <ac:picMkLst>
            <pc:docMk/>
            <pc:sldMk cId="2492156243" sldId="273"/>
            <ac:picMk id="1030" creationId="{10280D77-1697-4C93-B25C-BA96B68F0A42}"/>
          </ac:picMkLst>
        </pc:picChg>
        <pc:picChg chg="add mod">
          <ac:chgData name="bob fu" userId="51130b533c83bf3b" providerId="LiveId" clId="{B6E9C331-5F80-471F-9D21-00F949052A57}" dt="2020-05-30T08:01:00.634" v="1902" actId="1076"/>
          <ac:picMkLst>
            <pc:docMk/>
            <pc:sldMk cId="2492156243" sldId="273"/>
            <ac:picMk id="1032" creationId="{B9FD62CD-4AFD-4D08-A5DC-19B52637C42F}"/>
          </ac:picMkLst>
        </pc:picChg>
        <pc:cxnChg chg="add mod">
          <ac:chgData name="bob fu" userId="51130b533c83bf3b" providerId="LiveId" clId="{B6E9C331-5F80-471F-9D21-00F949052A57}" dt="2020-05-30T07:53:05.053" v="1653" actId="14100"/>
          <ac:cxnSpMkLst>
            <pc:docMk/>
            <pc:sldMk cId="2492156243" sldId="273"/>
            <ac:cxnSpMk id="9" creationId="{E1831063-E078-4E10-8D43-C5FAAF857BE5}"/>
          </ac:cxnSpMkLst>
        </pc:cxnChg>
        <pc:cxnChg chg="add mod">
          <ac:chgData name="bob fu" userId="51130b533c83bf3b" providerId="LiveId" clId="{B6E9C331-5F80-471F-9D21-00F949052A57}" dt="2020-05-30T07:53:13.851" v="1657" actId="14100"/>
          <ac:cxnSpMkLst>
            <pc:docMk/>
            <pc:sldMk cId="2492156243" sldId="273"/>
            <ac:cxnSpMk id="11" creationId="{10D557BF-F64F-47A9-A2AF-3E9B7D3CAC96}"/>
          </ac:cxnSpMkLst>
        </pc:cxnChg>
        <pc:cxnChg chg="add del mod">
          <ac:chgData name="bob fu" userId="51130b533c83bf3b" providerId="LiveId" clId="{B6E9C331-5F80-471F-9D21-00F949052A57}" dt="2020-05-30T07:52:31.864" v="1630" actId="478"/>
          <ac:cxnSpMkLst>
            <pc:docMk/>
            <pc:sldMk cId="2492156243" sldId="273"/>
            <ac:cxnSpMk id="13" creationId="{AE66E354-C9F5-47F7-9E07-CF64EE326185}"/>
          </ac:cxnSpMkLst>
        </pc:cxnChg>
        <pc:cxnChg chg="add mod">
          <ac:chgData name="bob fu" userId="51130b533c83bf3b" providerId="LiveId" clId="{B6E9C331-5F80-471F-9D21-00F949052A57}" dt="2020-05-30T07:53:16.535" v="1658" actId="1076"/>
          <ac:cxnSpMkLst>
            <pc:docMk/>
            <pc:sldMk cId="2492156243" sldId="273"/>
            <ac:cxnSpMk id="15" creationId="{5336EF2E-2CF5-4563-A68E-8360A283D94E}"/>
          </ac:cxnSpMkLst>
        </pc:cxnChg>
        <pc:cxnChg chg="add mod">
          <ac:chgData name="bob fu" userId="51130b533c83bf3b" providerId="LiveId" clId="{B6E9C331-5F80-471F-9D21-00F949052A57}" dt="2020-05-30T07:53:25.146" v="1660" actId="1076"/>
          <ac:cxnSpMkLst>
            <pc:docMk/>
            <pc:sldMk cId="2492156243" sldId="273"/>
            <ac:cxnSpMk id="37" creationId="{C60CF98B-60D2-49E6-8FDB-5685FE75897F}"/>
          </ac:cxnSpMkLst>
        </pc:cxnChg>
        <pc:cxnChg chg="add mod">
          <ac:chgData name="bob fu" userId="51130b533c83bf3b" providerId="LiveId" clId="{B6E9C331-5F80-471F-9D21-00F949052A57}" dt="2020-05-30T07:53:25.146" v="1660" actId="1076"/>
          <ac:cxnSpMkLst>
            <pc:docMk/>
            <pc:sldMk cId="2492156243" sldId="273"/>
            <ac:cxnSpMk id="38" creationId="{12FAF504-48EC-44D6-A1D9-2F45D7D5ECAA}"/>
          </ac:cxnSpMkLst>
        </pc:cxnChg>
        <pc:cxnChg chg="add mod">
          <ac:chgData name="bob fu" userId="51130b533c83bf3b" providerId="LiveId" clId="{B6E9C331-5F80-471F-9D21-00F949052A57}" dt="2020-05-30T07:53:25.146" v="1660" actId="1076"/>
          <ac:cxnSpMkLst>
            <pc:docMk/>
            <pc:sldMk cId="2492156243" sldId="273"/>
            <ac:cxnSpMk id="39" creationId="{9EA0FA5B-1CAE-4500-B9E8-00C4FB399493}"/>
          </ac:cxnSpMkLst>
        </pc:cxnChg>
      </pc:sldChg>
      <pc:sldChg chg="add del">
        <pc:chgData name="bob fu" userId="51130b533c83bf3b" providerId="LiveId" clId="{B6E9C331-5F80-471F-9D21-00F949052A57}" dt="2020-05-30T07:51:58.881" v="1615" actId="2696"/>
        <pc:sldMkLst>
          <pc:docMk/>
          <pc:sldMk cId="388581303" sldId="274"/>
        </pc:sldMkLst>
      </pc:sldChg>
      <pc:sldChg chg="addSp delSp modSp add">
        <pc:chgData name="bob fu" userId="51130b533c83bf3b" providerId="LiveId" clId="{B6E9C331-5F80-471F-9D21-00F949052A57}" dt="2020-05-30T17:40:00.490" v="3823"/>
        <pc:sldMkLst>
          <pc:docMk/>
          <pc:sldMk cId="424612633" sldId="274"/>
        </pc:sldMkLst>
        <pc:spChg chg="mod">
          <ac:chgData name="bob fu" userId="51130b533c83bf3b" providerId="LiveId" clId="{B6E9C331-5F80-471F-9D21-00F949052A57}" dt="2020-05-30T08:47:56.864" v="1925" actId="20577"/>
          <ac:spMkLst>
            <pc:docMk/>
            <pc:sldMk cId="424612633" sldId="274"/>
            <ac:spMk id="2" creationId="{B4ED4E97-548E-4808-8583-22DA9D3321D7}"/>
          </ac:spMkLst>
        </pc:spChg>
        <pc:spChg chg="mod">
          <ac:chgData name="bob fu" userId="51130b533c83bf3b" providerId="LiveId" clId="{B6E9C331-5F80-471F-9D21-00F949052A57}" dt="2020-05-30T12:20:23.743" v="2056" actId="20577"/>
          <ac:spMkLst>
            <pc:docMk/>
            <pc:sldMk cId="424612633" sldId="274"/>
            <ac:spMk id="4" creationId="{839D9A9C-C7E2-4B64-9605-E0D34CB37857}"/>
          </ac:spMkLst>
        </pc:spChg>
        <pc:spChg chg="mod">
          <ac:chgData name="bob fu" userId="51130b533c83bf3b" providerId="LiveId" clId="{B6E9C331-5F80-471F-9D21-00F949052A57}" dt="2020-05-30T07:59:43.759" v="1849" actId="1076"/>
          <ac:spMkLst>
            <pc:docMk/>
            <pc:sldMk cId="424612633" sldId="274"/>
            <ac:spMk id="6" creationId="{8D83DCEB-E628-421B-A1F2-C5DA7F63CA0F}"/>
          </ac:spMkLst>
        </pc:spChg>
        <pc:spChg chg="mod">
          <ac:chgData name="bob fu" userId="51130b533c83bf3b" providerId="LiveId" clId="{B6E9C331-5F80-471F-9D21-00F949052A57}" dt="2020-05-30T07:59:43.759" v="1849" actId="1076"/>
          <ac:spMkLst>
            <pc:docMk/>
            <pc:sldMk cId="424612633" sldId="274"/>
            <ac:spMk id="7" creationId="{91319A83-0368-4D62-B5C6-E3C3B8284AD1}"/>
          </ac:spMkLst>
        </pc:spChg>
        <pc:spChg chg="mod">
          <ac:chgData name="bob fu" userId="51130b533c83bf3b" providerId="LiveId" clId="{B6E9C331-5F80-471F-9D21-00F949052A57}" dt="2020-05-30T07:59:43.759" v="1849" actId="1076"/>
          <ac:spMkLst>
            <pc:docMk/>
            <pc:sldMk cId="424612633" sldId="274"/>
            <ac:spMk id="22" creationId="{E67E5D08-C5A5-4FE4-8732-F7C759E7B8C4}"/>
          </ac:spMkLst>
        </pc:spChg>
        <pc:spChg chg="mod">
          <ac:chgData name="bob fu" userId="51130b533c83bf3b" providerId="LiveId" clId="{B6E9C331-5F80-471F-9D21-00F949052A57}" dt="2020-05-30T08:07:32.857" v="1914"/>
          <ac:spMkLst>
            <pc:docMk/>
            <pc:sldMk cId="424612633" sldId="274"/>
            <ac:spMk id="26" creationId="{F1AE0805-E9A9-4A48-A348-D991127EC062}"/>
          </ac:spMkLst>
        </pc:spChg>
        <pc:spChg chg="mod">
          <ac:chgData name="bob fu" userId="51130b533c83bf3b" providerId="LiveId" clId="{B6E9C331-5F80-471F-9D21-00F949052A57}" dt="2020-05-30T08:07:29.365" v="1911"/>
          <ac:spMkLst>
            <pc:docMk/>
            <pc:sldMk cId="424612633" sldId="274"/>
            <ac:spMk id="29" creationId="{02E2886D-579F-4C9D-B07B-675D9DBA30CC}"/>
          </ac:spMkLst>
        </pc:spChg>
        <pc:spChg chg="add mod">
          <ac:chgData name="bob fu" userId="51130b533c83bf3b" providerId="LiveId" clId="{B6E9C331-5F80-471F-9D21-00F949052A57}" dt="2020-05-30T07:59:43.759" v="1849" actId="1076"/>
          <ac:spMkLst>
            <pc:docMk/>
            <pc:sldMk cId="424612633" sldId="274"/>
            <ac:spMk id="32" creationId="{EF367343-2433-4BD4-9650-32B842E594B2}"/>
          </ac:spMkLst>
        </pc:spChg>
        <pc:spChg chg="del mod">
          <ac:chgData name="bob fu" userId="51130b533c83bf3b" providerId="LiveId" clId="{B6E9C331-5F80-471F-9D21-00F949052A57}" dt="2020-05-30T07:58:16.135" v="1839" actId="478"/>
          <ac:spMkLst>
            <pc:docMk/>
            <pc:sldMk cId="424612633" sldId="274"/>
            <ac:spMk id="34" creationId="{CCF68ADD-A002-478D-B8D0-BE3B3E3A8E13}"/>
          </ac:spMkLst>
        </pc:spChg>
        <pc:spChg chg="del mod">
          <ac:chgData name="bob fu" userId="51130b533c83bf3b" providerId="LiveId" clId="{B6E9C331-5F80-471F-9D21-00F949052A57}" dt="2020-05-30T07:58:16.135" v="1839" actId="478"/>
          <ac:spMkLst>
            <pc:docMk/>
            <pc:sldMk cId="424612633" sldId="274"/>
            <ac:spMk id="35" creationId="{E979F55F-14FD-4D8B-AB11-E65A7B8A49DD}"/>
          </ac:spMkLst>
        </pc:spChg>
        <pc:spChg chg="del mod">
          <ac:chgData name="bob fu" userId="51130b533c83bf3b" providerId="LiveId" clId="{B6E9C331-5F80-471F-9D21-00F949052A57}" dt="2020-05-30T07:58:16.135" v="1839" actId="478"/>
          <ac:spMkLst>
            <pc:docMk/>
            <pc:sldMk cId="424612633" sldId="274"/>
            <ac:spMk id="36" creationId="{A947F85C-E4FA-4756-A695-1775A5D0FA26}"/>
          </ac:spMkLst>
        </pc:spChg>
        <pc:spChg chg="del mod">
          <ac:chgData name="bob fu" userId="51130b533c83bf3b" providerId="LiveId" clId="{B6E9C331-5F80-471F-9D21-00F949052A57}" dt="2020-05-30T07:58:16.135" v="1839" actId="478"/>
          <ac:spMkLst>
            <pc:docMk/>
            <pc:sldMk cId="424612633" sldId="274"/>
            <ac:spMk id="40" creationId="{CA5DF262-9928-442C-9CDB-56D23F03F004}"/>
          </ac:spMkLst>
        </pc:spChg>
        <pc:spChg chg="del mod">
          <ac:chgData name="bob fu" userId="51130b533c83bf3b" providerId="LiveId" clId="{B6E9C331-5F80-471F-9D21-00F949052A57}" dt="2020-05-30T07:58:16.135" v="1839" actId="478"/>
          <ac:spMkLst>
            <pc:docMk/>
            <pc:sldMk cId="424612633" sldId="274"/>
            <ac:spMk id="41" creationId="{695FA4F4-47A4-40DC-BAE2-010C89512AFA}"/>
          </ac:spMkLst>
        </pc:spChg>
        <pc:spChg chg="del mod">
          <ac:chgData name="bob fu" userId="51130b533c83bf3b" providerId="LiveId" clId="{B6E9C331-5F80-471F-9D21-00F949052A57}" dt="2020-05-30T07:58:16.135" v="1839" actId="478"/>
          <ac:spMkLst>
            <pc:docMk/>
            <pc:sldMk cId="424612633" sldId="274"/>
            <ac:spMk id="42" creationId="{774FB312-9A23-4773-98DA-62BD059E156F}"/>
          </ac:spMkLst>
        </pc:spChg>
        <pc:spChg chg="del">
          <ac:chgData name="bob fu" userId="51130b533c83bf3b" providerId="LiveId" clId="{B6E9C331-5F80-471F-9D21-00F949052A57}" dt="2020-05-30T07:56:31.871" v="1765" actId="478"/>
          <ac:spMkLst>
            <pc:docMk/>
            <pc:sldMk cId="424612633" sldId="274"/>
            <ac:spMk id="44" creationId="{CAB44104-1B50-4693-AF68-148CCB5DAB0E}"/>
          </ac:spMkLst>
        </pc:spChg>
        <pc:spChg chg="add mod">
          <ac:chgData name="bob fu" userId="51130b533c83bf3b" providerId="LiveId" clId="{B6E9C331-5F80-471F-9D21-00F949052A57}" dt="2020-05-30T12:20:26.069" v="2057"/>
          <ac:spMkLst>
            <pc:docMk/>
            <pc:sldMk cId="424612633" sldId="274"/>
            <ac:spMk id="46" creationId="{480B3F51-F12A-409E-B5EC-356FFC6E048B}"/>
          </ac:spMkLst>
        </pc:spChg>
        <pc:spChg chg="add del mod">
          <ac:chgData name="bob fu" userId="51130b533c83bf3b" providerId="LiveId" clId="{B6E9C331-5F80-471F-9D21-00F949052A57}" dt="2020-05-30T07:58:42.191" v="1845" actId="478"/>
          <ac:spMkLst>
            <pc:docMk/>
            <pc:sldMk cId="424612633" sldId="274"/>
            <ac:spMk id="47" creationId="{D269B97F-6CA5-4D8A-897B-CD9E869E77DE}"/>
          </ac:spMkLst>
        </pc:spChg>
        <pc:spChg chg="add mod">
          <ac:chgData name="bob fu" userId="51130b533c83bf3b" providerId="LiveId" clId="{B6E9C331-5F80-471F-9D21-00F949052A57}" dt="2020-05-30T07:59:43.759" v="1849" actId="1076"/>
          <ac:spMkLst>
            <pc:docMk/>
            <pc:sldMk cId="424612633" sldId="274"/>
            <ac:spMk id="48" creationId="{80D053D8-550A-4519-993A-F73FC278532B}"/>
          </ac:spMkLst>
        </pc:spChg>
        <pc:spChg chg="add mod">
          <ac:chgData name="bob fu" userId="51130b533c83bf3b" providerId="LiveId" clId="{B6E9C331-5F80-471F-9D21-00F949052A57}" dt="2020-05-30T07:59:43.759" v="1849" actId="1076"/>
          <ac:spMkLst>
            <pc:docMk/>
            <pc:sldMk cId="424612633" sldId="274"/>
            <ac:spMk id="52" creationId="{6ACA24EE-C79C-4B31-91D6-5BF76EAB9F42}"/>
          </ac:spMkLst>
        </pc:spChg>
        <pc:spChg chg="add del mod">
          <ac:chgData name="bob fu" userId="51130b533c83bf3b" providerId="LiveId" clId="{B6E9C331-5F80-471F-9D21-00F949052A57}" dt="2020-05-30T08:07:36.943" v="1916" actId="478"/>
          <ac:spMkLst>
            <pc:docMk/>
            <pc:sldMk cId="424612633" sldId="274"/>
            <ac:spMk id="53" creationId="{32BA6A8D-2E8D-4D11-AC7F-6508293FB67F}"/>
          </ac:spMkLst>
        </pc:spChg>
        <pc:spChg chg="add del mod">
          <ac:chgData name="bob fu" userId="51130b533c83bf3b" providerId="LiveId" clId="{B6E9C331-5F80-471F-9D21-00F949052A57}" dt="2020-05-30T08:07:37.350" v="1917" actId="478"/>
          <ac:spMkLst>
            <pc:docMk/>
            <pc:sldMk cId="424612633" sldId="274"/>
            <ac:spMk id="54" creationId="{9A1CAB78-A87D-4055-8CF2-03B29B63A6E4}"/>
          </ac:spMkLst>
        </pc:spChg>
        <pc:spChg chg="add mod">
          <ac:chgData name="bob fu" userId="51130b533c83bf3b" providerId="LiveId" clId="{B6E9C331-5F80-471F-9D21-00F949052A57}" dt="2020-05-30T07:59:43.759" v="1849" actId="1076"/>
          <ac:spMkLst>
            <pc:docMk/>
            <pc:sldMk cId="424612633" sldId="274"/>
            <ac:spMk id="57" creationId="{2A6FA700-3546-4526-9CE3-0E955C5CF903}"/>
          </ac:spMkLst>
        </pc:spChg>
        <pc:spChg chg="add mod">
          <ac:chgData name="bob fu" userId="51130b533c83bf3b" providerId="LiveId" clId="{B6E9C331-5F80-471F-9D21-00F949052A57}" dt="2020-05-30T07:59:43.759" v="1849" actId="1076"/>
          <ac:spMkLst>
            <pc:docMk/>
            <pc:sldMk cId="424612633" sldId="274"/>
            <ac:spMk id="58" creationId="{E5AC5CD9-7E4D-488C-A373-D62373C38BF6}"/>
          </ac:spMkLst>
        </pc:spChg>
        <pc:spChg chg="add mod">
          <ac:chgData name="bob fu" userId="51130b533c83bf3b" providerId="LiveId" clId="{B6E9C331-5F80-471F-9D21-00F949052A57}" dt="2020-05-30T16:18:33.453" v="3334"/>
          <ac:spMkLst>
            <pc:docMk/>
            <pc:sldMk cId="424612633" sldId="274"/>
            <ac:spMk id="61" creationId="{FF4C7112-5C8E-4EB5-962B-EEA57B832638}"/>
          </ac:spMkLst>
        </pc:spChg>
        <pc:spChg chg="add mod">
          <ac:chgData name="bob fu" userId="51130b533c83bf3b" providerId="LiveId" clId="{B6E9C331-5F80-471F-9D21-00F949052A57}" dt="2020-05-30T08:07:45.233" v="1920" actId="1076"/>
          <ac:spMkLst>
            <pc:docMk/>
            <pc:sldMk cId="424612633" sldId="274"/>
            <ac:spMk id="64" creationId="{4CE0F650-D1FB-4165-9861-9DB272F08FE9}"/>
          </ac:spMkLst>
        </pc:spChg>
        <pc:spChg chg="add mod">
          <ac:chgData name="bob fu" userId="51130b533c83bf3b" providerId="LiveId" clId="{B6E9C331-5F80-471F-9D21-00F949052A57}" dt="2020-05-30T08:07:45.233" v="1920" actId="1076"/>
          <ac:spMkLst>
            <pc:docMk/>
            <pc:sldMk cId="424612633" sldId="274"/>
            <ac:spMk id="65" creationId="{7C5D3232-2E90-4DAC-99DC-D7B0FED0BC56}"/>
          </ac:spMkLst>
        </pc:spChg>
        <pc:spChg chg="add del">
          <ac:chgData name="bob fu" userId="51130b533c83bf3b" providerId="LiveId" clId="{B6E9C331-5F80-471F-9D21-00F949052A57}" dt="2020-05-30T17:40:00.490" v="3823"/>
          <ac:spMkLst>
            <pc:docMk/>
            <pc:sldMk cId="424612633" sldId="274"/>
            <ac:spMk id="66" creationId="{BD6BD3BB-78F3-4CB1-9DD4-EC65AA2191AC}"/>
          </ac:spMkLst>
        </pc:spChg>
        <pc:picChg chg="del mod">
          <ac:chgData name="bob fu" userId="51130b533c83bf3b" providerId="LiveId" clId="{B6E9C331-5F80-471F-9D21-00F949052A57}" dt="2020-05-30T07:58:16.135" v="1839" actId="478"/>
          <ac:picMkLst>
            <pc:docMk/>
            <pc:sldMk cId="424612633" sldId="274"/>
            <ac:picMk id="33" creationId="{4150B267-FDAC-4E98-A955-030BB94750A0}"/>
          </ac:picMkLst>
        </pc:picChg>
        <pc:picChg chg="del mod">
          <ac:chgData name="bob fu" userId="51130b533c83bf3b" providerId="LiveId" clId="{B6E9C331-5F80-471F-9D21-00F949052A57}" dt="2020-05-30T07:58:16.135" v="1839" actId="478"/>
          <ac:picMkLst>
            <pc:docMk/>
            <pc:sldMk cId="424612633" sldId="274"/>
            <ac:picMk id="43" creationId="{2AAA4F04-02FA-4754-AF5B-938020378C90}"/>
          </ac:picMkLst>
        </pc:picChg>
        <pc:picChg chg="add mod">
          <ac:chgData name="bob fu" userId="51130b533c83bf3b" providerId="LiveId" clId="{B6E9C331-5F80-471F-9D21-00F949052A57}" dt="2020-05-30T07:59:43.759" v="1849" actId="1076"/>
          <ac:picMkLst>
            <pc:docMk/>
            <pc:sldMk cId="424612633" sldId="274"/>
            <ac:picMk id="45" creationId="{60E8D7B6-83C3-4DB4-A54B-EC088E2417DD}"/>
          </ac:picMkLst>
        </pc:picChg>
        <pc:picChg chg="add mod">
          <ac:chgData name="bob fu" userId="51130b533c83bf3b" providerId="LiveId" clId="{B6E9C331-5F80-471F-9D21-00F949052A57}" dt="2020-05-30T07:59:43.759" v="1849" actId="1076"/>
          <ac:picMkLst>
            <pc:docMk/>
            <pc:sldMk cId="424612633" sldId="274"/>
            <ac:picMk id="55" creationId="{E3DA533D-EBA7-4B51-B6DE-CE4D304C479F}"/>
          </ac:picMkLst>
        </pc:picChg>
        <pc:picChg chg="add del mod">
          <ac:chgData name="bob fu" userId="51130b533c83bf3b" providerId="LiveId" clId="{B6E9C331-5F80-471F-9D21-00F949052A57}" dt="2020-05-30T12:24:16.999" v="2162"/>
          <ac:picMkLst>
            <pc:docMk/>
            <pc:sldMk cId="424612633" sldId="274"/>
            <ac:picMk id="59" creationId="{C0EFD158-BB7A-4B77-9DF3-C2131837E357}"/>
          </ac:picMkLst>
        </pc:picChg>
        <pc:picChg chg="add mod">
          <ac:chgData name="bob fu" userId="51130b533c83bf3b" providerId="LiveId" clId="{B6E9C331-5F80-471F-9D21-00F949052A57}" dt="2020-05-30T08:00:23.402" v="1858" actId="1076"/>
          <ac:picMkLst>
            <pc:docMk/>
            <pc:sldMk cId="424612633" sldId="274"/>
            <ac:picMk id="60" creationId="{22ABFB01-D2FB-4485-A968-3E6608B49E1B}"/>
          </ac:picMkLst>
        </pc:picChg>
        <pc:picChg chg="mod">
          <ac:chgData name="bob fu" userId="51130b533c83bf3b" providerId="LiveId" clId="{B6E9C331-5F80-471F-9D21-00F949052A57}" dt="2020-05-30T07:59:43.759" v="1849" actId="1076"/>
          <ac:picMkLst>
            <pc:docMk/>
            <pc:sldMk cId="424612633" sldId="274"/>
            <ac:picMk id="1026" creationId="{2B5B44BC-B0CA-4844-9FF1-CCE850A69B4E}"/>
          </ac:picMkLst>
        </pc:picChg>
        <pc:picChg chg="del">
          <ac:chgData name="bob fu" userId="51130b533c83bf3b" providerId="LiveId" clId="{B6E9C331-5F80-471F-9D21-00F949052A57}" dt="2020-05-30T07:56:36.047" v="1766" actId="478"/>
          <ac:picMkLst>
            <pc:docMk/>
            <pc:sldMk cId="424612633" sldId="274"/>
            <ac:picMk id="1028" creationId="{E835C124-6518-41E8-A304-C5C8E4B601E4}"/>
          </ac:picMkLst>
        </pc:picChg>
        <pc:picChg chg="add mod">
          <ac:chgData name="bob fu" userId="51130b533c83bf3b" providerId="LiveId" clId="{B6E9C331-5F80-471F-9D21-00F949052A57}" dt="2020-05-30T07:59:43.759" v="1849" actId="1076"/>
          <ac:picMkLst>
            <pc:docMk/>
            <pc:sldMk cId="424612633" sldId="274"/>
            <ac:picMk id="2050" creationId="{65DE389A-E998-401D-A904-D9E995CB616B}"/>
          </ac:picMkLst>
        </pc:picChg>
        <pc:cxnChg chg="add mod">
          <ac:chgData name="bob fu" userId="51130b533c83bf3b" providerId="LiveId" clId="{B6E9C331-5F80-471F-9D21-00F949052A57}" dt="2020-05-30T07:59:43.759" v="1849" actId="1076"/>
          <ac:cxnSpMkLst>
            <pc:docMk/>
            <pc:sldMk cId="424612633" sldId="274"/>
            <ac:cxnSpMk id="5" creationId="{0F573BCF-7A8B-4285-8467-F2592CA3A3B8}"/>
          </ac:cxnSpMkLst>
        </pc:cxnChg>
        <pc:cxnChg chg="mod">
          <ac:chgData name="bob fu" userId="51130b533c83bf3b" providerId="LiveId" clId="{B6E9C331-5F80-471F-9D21-00F949052A57}" dt="2020-05-30T07:59:43.759" v="1849" actId="1076"/>
          <ac:cxnSpMkLst>
            <pc:docMk/>
            <pc:sldMk cId="424612633" sldId="274"/>
            <ac:cxnSpMk id="9" creationId="{E1831063-E078-4E10-8D43-C5FAAF857BE5}"/>
          </ac:cxnSpMkLst>
        </pc:cxnChg>
        <pc:cxnChg chg="mod">
          <ac:chgData name="bob fu" userId="51130b533c83bf3b" providerId="LiveId" clId="{B6E9C331-5F80-471F-9D21-00F949052A57}" dt="2020-05-30T08:07:20.372" v="1905" actId="14100"/>
          <ac:cxnSpMkLst>
            <pc:docMk/>
            <pc:sldMk cId="424612633" sldId="274"/>
            <ac:cxnSpMk id="11" creationId="{10D557BF-F64F-47A9-A2AF-3E9B7D3CAC96}"/>
          </ac:cxnSpMkLst>
        </pc:cxnChg>
        <pc:cxnChg chg="mod">
          <ac:chgData name="bob fu" userId="51130b533c83bf3b" providerId="LiveId" clId="{B6E9C331-5F80-471F-9D21-00F949052A57}" dt="2020-05-30T08:07:25.200" v="1908" actId="14100"/>
          <ac:cxnSpMkLst>
            <pc:docMk/>
            <pc:sldMk cId="424612633" sldId="274"/>
            <ac:cxnSpMk id="15" creationId="{5336EF2E-2CF5-4563-A68E-8360A283D94E}"/>
          </ac:cxnSpMkLst>
        </pc:cxnChg>
        <pc:cxnChg chg="add del">
          <ac:chgData name="bob fu" userId="51130b533c83bf3b" providerId="LiveId" clId="{B6E9C331-5F80-471F-9D21-00F949052A57}" dt="2020-05-30T07:57:06.294" v="1775"/>
          <ac:cxnSpMkLst>
            <pc:docMk/>
            <pc:sldMk cId="424612633" sldId="274"/>
            <ac:cxnSpMk id="27" creationId="{3BEDF0D3-5CD9-4468-A5D3-C3AC9D28222A}"/>
          </ac:cxnSpMkLst>
        </pc:cxnChg>
        <pc:cxnChg chg="del mod">
          <ac:chgData name="bob fu" userId="51130b533c83bf3b" providerId="LiveId" clId="{B6E9C331-5F80-471F-9D21-00F949052A57}" dt="2020-05-30T07:58:16.135" v="1839" actId="478"/>
          <ac:cxnSpMkLst>
            <pc:docMk/>
            <pc:sldMk cId="424612633" sldId="274"/>
            <ac:cxnSpMk id="37" creationId="{C60CF98B-60D2-49E6-8FDB-5685FE75897F}"/>
          </ac:cxnSpMkLst>
        </pc:cxnChg>
        <pc:cxnChg chg="del mod">
          <ac:chgData name="bob fu" userId="51130b533c83bf3b" providerId="LiveId" clId="{B6E9C331-5F80-471F-9D21-00F949052A57}" dt="2020-05-30T07:58:16.135" v="1839" actId="478"/>
          <ac:cxnSpMkLst>
            <pc:docMk/>
            <pc:sldMk cId="424612633" sldId="274"/>
            <ac:cxnSpMk id="38" creationId="{12FAF504-48EC-44D6-A1D9-2F45D7D5ECAA}"/>
          </ac:cxnSpMkLst>
        </pc:cxnChg>
        <pc:cxnChg chg="del mod">
          <ac:chgData name="bob fu" userId="51130b533c83bf3b" providerId="LiveId" clId="{B6E9C331-5F80-471F-9D21-00F949052A57}" dt="2020-05-30T07:58:16.135" v="1839" actId="478"/>
          <ac:cxnSpMkLst>
            <pc:docMk/>
            <pc:sldMk cId="424612633" sldId="274"/>
            <ac:cxnSpMk id="39" creationId="{9EA0FA5B-1CAE-4500-B9E8-00C4FB399493}"/>
          </ac:cxnSpMkLst>
        </pc:cxnChg>
        <pc:cxnChg chg="add mod">
          <ac:chgData name="bob fu" userId="51130b533c83bf3b" providerId="LiveId" clId="{B6E9C331-5F80-471F-9D21-00F949052A57}" dt="2020-05-30T07:59:43.759" v="1849" actId="1076"/>
          <ac:cxnSpMkLst>
            <pc:docMk/>
            <pc:sldMk cId="424612633" sldId="274"/>
            <ac:cxnSpMk id="49" creationId="{83F39652-23D4-42B2-A11D-86A02CDD702A}"/>
          </ac:cxnSpMkLst>
        </pc:cxnChg>
        <pc:cxnChg chg="add del mod">
          <ac:chgData name="bob fu" userId="51130b533c83bf3b" providerId="LiveId" clId="{B6E9C331-5F80-471F-9D21-00F949052A57}" dt="2020-05-30T08:07:36.326" v="1915" actId="478"/>
          <ac:cxnSpMkLst>
            <pc:docMk/>
            <pc:sldMk cId="424612633" sldId="274"/>
            <ac:cxnSpMk id="50" creationId="{D75EF691-D57C-4C74-8DB0-AA9E9DBBF535}"/>
          </ac:cxnSpMkLst>
        </pc:cxnChg>
        <pc:cxnChg chg="add del mod">
          <ac:chgData name="bob fu" userId="51130b533c83bf3b" providerId="LiveId" clId="{B6E9C331-5F80-471F-9D21-00F949052A57}" dt="2020-05-30T08:07:37.822" v="1918" actId="478"/>
          <ac:cxnSpMkLst>
            <pc:docMk/>
            <pc:sldMk cId="424612633" sldId="274"/>
            <ac:cxnSpMk id="51" creationId="{31E1AEDB-B265-497F-AC9C-445BC122AD49}"/>
          </ac:cxnSpMkLst>
        </pc:cxnChg>
        <pc:cxnChg chg="add mod">
          <ac:chgData name="bob fu" userId="51130b533c83bf3b" providerId="LiveId" clId="{B6E9C331-5F80-471F-9D21-00F949052A57}" dt="2020-05-30T07:59:43.759" v="1849" actId="1076"/>
          <ac:cxnSpMkLst>
            <pc:docMk/>
            <pc:sldMk cId="424612633" sldId="274"/>
            <ac:cxnSpMk id="56" creationId="{3896D20A-71C1-4BEA-858B-F27821E1B2CF}"/>
          </ac:cxnSpMkLst>
        </pc:cxnChg>
        <pc:cxnChg chg="add mod">
          <ac:chgData name="bob fu" userId="51130b533c83bf3b" providerId="LiveId" clId="{B6E9C331-5F80-471F-9D21-00F949052A57}" dt="2020-05-30T08:07:45.233" v="1920" actId="1076"/>
          <ac:cxnSpMkLst>
            <pc:docMk/>
            <pc:sldMk cId="424612633" sldId="274"/>
            <ac:cxnSpMk id="62" creationId="{DDF8F396-5864-4642-9155-D71A7DA1A7CD}"/>
          </ac:cxnSpMkLst>
        </pc:cxnChg>
        <pc:cxnChg chg="add mod">
          <ac:chgData name="bob fu" userId="51130b533c83bf3b" providerId="LiveId" clId="{B6E9C331-5F80-471F-9D21-00F949052A57}" dt="2020-05-30T08:07:45.233" v="1920" actId="1076"/>
          <ac:cxnSpMkLst>
            <pc:docMk/>
            <pc:sldMk cId="424612633" sldId="274"/>
            <ac:cxnSpMk id="63" creationId="{F9F25CDF-A6AB-4DEB-BFD6-5643A9BBFCEB}"/>
          </ac:cxnSpMkLst>
        </pc:cxnChg>
      </pc:sldChg>
      <pc:sldChg chg="add del">
        <pc:chgData name="bob fu" userId="51130b533c83bf3b" providerId="LiveId" clId="{B6E9C331-5F80-471F-9D21-00F949052A57}" dt="2020-05-30T07:52:15.591" v="1625"/>
        <pc:sldMkLst>
          <pc:docMk/>
          <pc:sldMk cId="3657478185" sldId="274"/>
        </pc:sldMkLst>
      </pc:sldChg>
      <pc:sldChg chg="add del">
        <pc:chgData name="bob fu" userId="51130b533c83bf3b" providerId="LiveId" clId="{B6E9C331-5F80-471F-9D21-00F949052A57}" dt="2020-05-30T07:51:27.797" v="1613" actId="2696"/>
        <pc:sldMkLst>
          <pc:docMk/>
          <pc:sldMk cId="3931478468" sldId="274"/>
        </pc:sldMkLst>
      </pc:sldChg>
      <pc:sldChg chg="addSp delSp modSp add">
        <pc:chgData name="bob fu" userId="51130b533c83bf3b" providerId="LiveId" clId="{B6E9C331-5F80-471F-9D21-00F949052A57}" dt="2020-05-30T09:22:43.454" v="1992" actId="1076"/>
        <pc:sldMkLst>
          <pc:docMk/>
          <pc:sldMk cId="2411981978" sldId="275"/>
        </pc:sldMkLst>
        <pc:spChg chg="mod">
          <ac:chgData name="bob fu" userId="51130b533c83bf3b" providerId="LiveId" clId="{B6E9C331-5F80-471F-9D21-00F949052A57}" dt="2020-05-30T09:22:01.169" v="1987"/>
          <ac:spMkLst>
            <pc:docMk/>
            <pc:sldMk cId="2411981978" sldId="275"/>
            <ac:spMk id="2" creationId="{03F58DD1-0DB8-4D32-8D90-660EEBB051BF}"/>
          </ac:spMkLst>
        </pc:spChg>
        <pc:spChg chg="del">
          <ac:chgData name="bob fu" userId="51130b533c83bf3b" providerId="LiveId" clId="{B6E9C331-5F80-471F-9D21-00F949052A57}" dt="2020-05-30T09:21:25.413" v="1940" actId="478"/>
          <ac:spMkLst>
            <pc:docMk/>
            <pc:sldMk cId="2411981978" sldId="275"/>
            <ac:spMk id="3" creationId="{CDE1365D-4758-430C-81F5-B5F505AB1B3C}"/>
          </ac:spMkLst>
        </pc:spChg>
        <pc:spChg chg="add del">
          <ac:chgData name="bob fu" userId="51130b533c83bf3b" providerId="LiveId" clId="{B6E9C331-5F80-471F-9D21-00F949052A57}" dt="2020-05-30T09:21:32.341" v="1942"/>
          <ac:spMkLst>
            <pc:docMk/>
            <pc:sldMk cId="2411981978" sldId="275"/>
            <ac:spMk id="4" creationId="{FD81AF96-CD85-4351-AD87-8AF8C2E931DF}"/>
          </ac:spMkLst>
        </pc:spChg>
        <pc:picChg chg="add mod">
          <ac:chgData name="bob fu" userId="51130b533c83bf3b" providerId="LiveId" clId="{B6E9C331-5F80-471F-9D21-00F949052A57}" dt="2020-05-30T09:22:43.454" v="1992" actId="1076"/>
          <ac:picMkLst>
            <pc:docMk/>
            <pc:sldMk cId="2411981978" sldId="275"/>
            <ac:picMk id="3076" creationId="{378B7755-485F-4666-9AFE-23BBD3AD42C1}"/>
          </ac:picMkLst>
        </pc:picChg>
      </pc:sldChg>
      <pc:sldChg chg="add del">
        <pc:chgData name="bob fu" userId="51130b533c83bf3b" providerId="LiveId" clId="{B6E9C331-5F80-471F-9D21-00F949052A57}" dt="2020-05-30T09:23:02.708" v="1994" actId="2696"/>
        <pc:sldMkLst>
          <pc:docMk/>
          <pc:sldMk cId="248112580" sldId="276"/>
        </pc:sldMkLst>
      </pc:sldChg>
      <pc:sldChg chg="addSp delSp modSp add">
        <pc:chgData name="bob fu" userId="51130b533c83bf3b" providerId="LiveId" clId="{B6E9C331-5F80-471F-9D21-00F949052A57}" dt="2020-05-30T14:51:03.939" v="2379" actId="1076"/>
        <pc:sldMkLst>
          <pc:docMk/>
          <pc:sldMk cId="794699103" sldId="276"/>
        </pc:sldMkLst>
        <pc:spChg chg="mod">
          <ac:chgData name="bob fu" userId="51130b533c83bf3b" providerId="LiveId" clId="{B6E9C331-5F80-471F-9D21-00F949052A57}" dt="2020-05-30T09:23:46.302" v="2009"/>
          <ac:spMkLst>
            <pc:docMk/>
            <pc:sldMk cId="794699103" sldId="276"/>
            <ac:spMk id="2" creationId="{A2019DDC-46F1-416D-A769-A35481D63ED1}"/>
          </ac:spMkLst>
        </pc:spChg>
        <pc:spChg chg="del">
          <ac:chgData name="bob fu" userId="51130b533c83bf3b" providerId="LiveId" clId="{B6E9C331-5F80-471F-9D21-00F949052A57}" dt="2020-05-30T09:23:48.181" v="2010" actId="478"/>
          <ac:spMkLst>
            <pc:docMk/>
            <pc:sldMk cId="794699103" sldId="276"/>
            <ac:spMk id="3" creationId="{FA07B297-887A-4723-9059-BCD795046E2A}"/>
          </ac:spMkLst>
        </pc:spChg>
        <pc:spChg chg="add mod">
          <ac:chgData name="bob fu" userId="51130b533c83bf3b" providerId="LiveId" clId="{B6E9C331-5F80-471F-9D21-00F949052A57}" dt="2020-05-30T14:51:03.939" v="2379" actId="1076"/>
          <ac:spMkLst>
            <pc:docMk/>
            <pc:sldMk cId="794699103" sldId="276"/>
            <ac:spMk id="5" creationId="{C164C7D3-D7AD-425E-939F-A99F14D5AD0B}"/>
          </ac:spMkLst>
        </pc:spChg>
        <pc:picChg chg="add mod">
          <ac:chgData name="bob fu" userId="51130b533c83bf3b" providerId="LiveId" clId="{B6E9C331-5F80-471F-9D21-00F949052A57}" dt="2020-05-30T09:24:01.851" v="2012" actId="1076"/>
          <ac:picMkLst>
            <pc:docMk/>
            <pc:sldMk cId="794699103" sldId="276"/>
            <ac:picMk id="4098" creationId="{A1338347-E014-4864-A741-5A406C266133}"/>
          </ac:picMkLst>
        </pc:picChg>
      </pc:sldChg>
      <pc:sldChg chg="addSp delSp modSp add">
        <pc:chgData name="bob fu" userId="51130b533c83bf3b" providerId="LiveId" clId="{B6E9C331-5F80-471F-9D21-00F949052A57}" dt="2020-05-30T12:21:27.912" v="2066" actId="13822"/>
        <pc:sldMkLst>
          <pc:docMk/>
          <pc:sldMk cId="1451235955" sldId="277"/>
        </pc:sldMkLst>
        <pc:spChg chg="mod">
          <ac:chgData name="bob fu" userId="51130b533c83bf3b" providerId="LiveId" clId="{B6E9C331-5F80-471F-9D21-00F949052A57}" dt="2020-05-30T12:21:21.223" v="2063" actId="1076"/>
          <ac:spMkLst>
            <pc:docMk/>
            <pc:sldMk cId="1451235955" sldId="277"/>
            <ac:spMk id="2" creationId="{EAF84B19-6115-4AE1-AD91-6016D58DC5B6}"/>
          </ac:spMkLst>
        </pc:spChg>
        <pc:spChg chg="add del mod">
          <ac:chgData name="bob fu" userId="51130b533c83bf3b" providerId="LiveId" clId="{B6E9C331-5F80-471F-9D21-00F949052A57}" dt="2020-05-30T12:21:11.816" v="2060" actId="478"/>
          <ac:spMkLst>
            <pc:docMk/>
            <pc:sldMk cId="1451235955" sldId="277"/>
            <ac:spMk id="3" creationId="{13C36D2B-7D8F-4A84-9162-8E79C02E0045}"/>
          </ac:spMkLst>
        </pc:spChg>
        <pc:spChg chg="add mod">
          <ac:chgData name="bob fu" userId="51130b533c83bf3b" providerId="LiveId" clId="{B6E9C331-5F80-471F-9D21-00F949052A57}" dt="2020-05-30T12:21:27.912" v="2066" actId="13822"/>
          <ac:spMkLst>
            <pc:docMk/>
            <pc:sldMk cId="1451235955" sldId="277"/>
            <ac:spMk id="4" creationId="{8B0CE84E-1710-4583-838B-7B4754C1E23C}"/>
          </ac:spMkLst>
        </pc:spChg>
        <pc:spChg chg="del">
          <ac:chgData name="bob fu" userId="51130b533c83bf3b" providerId="LiveId" clId="{B6E9C331-5F80-471F-9D21-00F949052A57}" dt="2020-05-30T09:25:21.398" v="2024" actId="478"/>
          <ac:spMkLst>
            <pc:docMk/>
            <pc:sldMk cId="1451235955" sldId="277"/>
            <ac:spMk id="6" creationId="{5EC43E0D-5371-4D1E-8854-99A446C201D4}"/>
          </ac:spMkLst>
        </pc:spChg>
        <pc:spChg chg="add mod">
          <ac:chgData name="bob fu" userId="51130b533c83bf3b" providerId="LiveId" clId="{B6E9C331-5F80-471F-9D21-00F949052A57}" dt="2020-05-30T09:25:40.113" v="2042"/>
          <ac:spMkLst>
            <pc:docMk/>
            <pc:sldMk cId="1451235955" sldId="277"/>
            <ac:spMk id="7" creationId="{35E20845-C49E-4A4F-A5D7-3181DD1ABD1B}"/>
          </ac:spMkLst>
        </pc:spChg>
        <pc:spChg chg="del">
          <ac:chgData name="bob fu" userId="51130b533c83bf3b" providerId="LiveId" clId="{B6E9C331-5F80-471F-9D21-00F949052A57}" dt="2020-05-30T09:25:22.821" v="2025" actId="478"/>
          <ac:spMkLst>
            <pc:docMk/>
            <pc:sldMk cId="1451235955" sldId="277"/>
            <ac:spMk id="9" creationId="{9293B207-5562-41DF-9CD9-03DE6355E994}"/>
          </ac:spMkLst>
        </pc:spChg>
        <pc:spChg chg="del mod">
          <ac:chgData name="bob fu" userId="51130b533c83bf3b" providerId="LiveId" clId="{B6E9C331-5F80-471F-9D21-00F949052A57}" dt="2020-05-30T09:25:23.798" v="2027" actId="478"/>
          <ac:spMkLst>
            <pc:docMk/>
            <pc:sldMk cId="1451235955" sldId="277"/>
            <ac:spMk id="10" creationId="{3C10E463-D152-48FA-B142-3D018105D167}"/>
          </ac:spMkLst>
        </pc:spChg>
        <pc:picChg chg="mod">
          <ac:chgData name="bob fu" userId="51130b533c83bf3b" providerId="LiveId" clId="{B6E9C331-5F80-471F-9D21-00F949052A57}" dt="2020-05-30T09:25:43.004" v="2043" actId="1076"/>
          <ac:picMkLst>
            <pc:docMk/>
            <pc:sldMk cId="1451235955" sldId="277"/>
            <ac:picMk id="3074" creationId="{349E31AE-1EC0-4AE2-AF2D-28A3DDA49698}"/>
          </ac:picMkLst>
        </pc:picChg>
      </pc:sldChg>
      <pc:sldChg chg="addSp delSp modSp add">
        <pc:chgData name="bob fu" userId="51130b533c83bf3b" providerId="LiveId" clId="{B6E9C331-5F80-471F-9D21-00F949052A57}" dt="2020-05-30T15:26:00.172" v="3193" actId="20577"/>
        <pc:sldMkLst>
          <pc:docMk/>
          <pc:sldMk cId="3955321211" sldId="278"/>
        </pc:sldMkLst>
        <pc:spChg chg="mod">
          <ac:chgData name="bob fu" userId="51130b533c83bf3b" providerId="LiveId" clId="{B6E9C331-5F80-471F-9D21-00F949052A57}" dt="2020-05-30T12:21:38.899" v="2079"/>
          <ac:spMkLst>
            <pc:docMk/>
            <pc:sldMk cId="3955321211" sldId="278"/>
            <ac:spMk id="2" creationId="{A91EAB72-2ABE-4CA9-A8FC-C614DC47D88C}"/>
          </ac:spMkLst>
        </pc:spChg>
        <pc:spChg chg="mod">
          <ac:chgData name="bob fu" userId="51130b533c83bf3b" providerId="LiveId" clId="{B6E9C331-5F80-471F-9D21-00F949052A57}" dt="2020-05-30T15:26:00.172" v="3193" actId="20577"/>
          <ac:spMkLst>
            <pc:docMk/>
            <pc:sldMk cId="3955321211" sldId="278"/>
            <ac:spMk id="3" creationId="{0141C5D7-E1FA-42ED-8799-DF8E29C3E5DC}"/>
          </ac:spMkLst>
        </pc:spChg>
        <pc:picChg chg="add del mod">
          <ac:chgData name="bob fu" userId="51130b533c83bf3b" providerId="LiveId" clId="{B6E9C331-5F80-471F-9D21-00F949052A57}" dt="2020-05-30T12:23:45.919" v="2150"/>
          <ac:picMkLst>
            <pc:docMk/>
            <pc:sldMk cId="3955321211" sldId="278"/>
            <ac:picMk id="4" creationId="{84FBFE02-413F-46E9-B440-0B5C79BFA59C}"/>
          </ac:picMkLst>
        </pc:picChg>
      </pc:sldChg>
      <pc:sldChg chg="addSp delSp modSp add">
        <pc:chgData name="bob fu" userId="51130b533c83bf3b" providerId="LiveId" clId="{B6E9C331-5F80-471F-9D21-00F949052A57}" dt="2020-05-31T03:00:35.261" v="4290"/>
        <pc:sldMkLst>
          <pc:docMk/>
          <pc:sldMk cId="1701029924" sldId="279"/>
        </pc:sldMkLst>
        <pc:spChg chg="mod">
          <ac:chgData name="bob fu" userId="51130b533c83bf3b" providerId="LiveId" clId="{B6E9C331-5F80-471F-9D21-00F949052A57}" dt="2020-05-31T03:00:35.261" v="4290"/>
          <ac:spMkLst>
            <pc:docMk/>
            <pc:sldMk cId="1701029924" sldId="279"/>
            <ac:spMk id="2" creationId="{A91EAB72-2ABE-4CA9-A8FC-C614DC47D88C}"/>
          </ac:spMkLst>
        </pc:spChg>
        <pc:spChg chg="del">
          <ac:chgData name="bob fu" userId="51130b533c83bf3b" providerId="LiveId" clId="{B6E9C331-5F80-471F-9D21-00F949052A57}" dt="2020-05-30T12:23:57.814" v="2152" actId="478"/>
          <ac:spMkLst>
            <pc:docMk/>
            <pc:sldMk cId="1701029924" sldId="279"/>
            <ac:spMk id="3" creationId="{0141C5D7-E1FA-42ED-8799-DF8E29C3E5DC}"/>
          </ac:spMkLst>
        </pc:spChg>
        <pc:spChg chg="add del mod">
          <ac:chgData name="bob fu" userId="51130b533c83bf3b" providerId="LiveId" clId="{B6E9C331-5F80-471F-9D21-00F949052A57}" dt="2020-05-30T12:23:59.319" v="2153" actId="478"/>
          <ac:spMkLst>
            <pc:docMk/>
            <pc:sldMk cId="1701029924" sldId="279"/>
            <ac:spMk id="5" creationId="{8D62DC23-877B-482C-84A8-4030D7F7B3C3}"/>
          </ac:spMkLst>
        </pc:spChg>
        <pc:spChg chg="add mod">
          <ac:chgData name="bob fu" userId="51130b533c83bf3b" providerId="LiveId" clId="{B6E9C331-5F80-471F-9D21-00F949052A57}" dt="2020-05-30T12:25:50.999" v="2213" actId="208"/>
          <ac:spMkLst>
            <pc:docMk/>
            <pc:sldMk cId="1701029924" sldId="279"/>
            <ac:spMk id="14" creationId="{B36D8CD7-3306-4372-A2CE-18039A7B7EA6}"/>
          </ac:spMkLst>
        </pc:spChg>
        <pc:picChg chg="add mod">
          <ac:chgData name="bob fu" userId="51130b533c83bf3b" providerId="LiveId" clId="{B6E9C331-5F80-471F-9D21-00F949052A57}" dt="2020-05-30T12:24:05.114" v="2158" actId="1076"/>
          <ac:picMkLst>
            <pc:docMk/>
            <pc:sldMk cId="1701029924" sldId="279"/>
            <ac:picMk id="6" creationId="{71C66197-B6AC-4FEE-8053-7FE1801B0A71}"/>
          </ac:picMkLst>
        </pc:picChg>
        <pc:picChg chg="add del">
          <ac:chgData name="bob fu" userId="51130b533c83bf3b" providerId="LiveId" clId="{B6E9C331-5F80-471F-9D21-00F949052A57}" dt="2020-05-30T12:24:13.847" v="2160"/>
          <ac:picMkLst>
            <pc:docMk/>
            <pc:sldMk cId="1701029924" sldId="279"/>
            <ac:picMk id="7" creationId="{2FD504C8-ED5C-48A2-BDB1-2199249ACF48}"/>
          </ac:picMkLst>
        </pc:picChg>
        <pc:picChg chg="add mod">
          <ac:chgData name="bob fu" userId="51130b533c83bf3b" providerId="LiveId" clId="{B6E9C331-5F80-471F-9D21-00F949052A57}" dt="2020-05-30T12:24:25.310" v="2165" actId="1076"/>
          <ac:picMkLst>
            <pc:docMk/>
            <pc:sldMk cId="1701029924" sldId="279"/>
            <ac:picMk id="8" creationId="{9EA94CD0-A416-4A6D-8E28-22C35F73F429}"/>
          </ac:picMkLst>
        </pc:picChg>
        <pc:picChg chg="add del mod">
          <ac:chgData name="bob fu" userId="51130b533c83bf3b" providerId="LiveId" clId="{B6E9C331-5F80-471F-9D21-00F949052A57}" dt="2020-05-30T12:24:45.958" v="2183" actId="1076"/>
          <ac:picMkLst>
            <pc:docMk/>
            <pc:sldMk cId="1701029924" sldId="279"/>
            <ac:picMk id="9" creationId="{479CD9E2-873A-4316-B733-71FFA443E85F}"/>
          </ac:picMkLst>
        </pc:picChg>
        <pc:picChg chg="add del mod">
          <ac:chgData name="bob fu" userId="51130b533c83bf3b" providerId="LiveId" clId="{B6E9C331-5F80-471F-9D21-00F949052A57}" dt="2020-05-30T12:24:33.688" v="2173"/>
          <ac:picMkLst>
            <pc:docMk/>
            <pc:sldMk cId="1701029924" sldId="279"/>
            <ac:picMk id="10" creationId="{B806D8B0-D311-4442-A24D-FB297CD2890B}"/>
          </ac:picMkLst>
        </pc:picChg>
        <pc:picChg chg="add del">
          <ac:chgData name="bob fu" userId="51130b533c83bf3b" providerId="LiveId" clId="{B6E9C331-5F80-471F-9D21-00F949052A57}" dt="2020-05-30T12:24:31.408" v="2170"/>
          <ac:picMkLst>
            <pc:docMk/>
            <pc:sldMk cId="1701029924" sldId="279"/>
            <ac:picMk id="11" creationId="{7CEDDB8C-BEF7-4D4E-8F35-199CA907E147}"/>
          </ac:picMkLst>
        </pc:picChg>
        <pc:picChg chg="add mod">
          <ac:chgData name="bob fu" userId="51130b533c83bf3b" providerId="LiveId" clId="{B6E9C331-5F80-471F-9D21-00F949052A57}" dt="2020-05-30T12:24:45.958" v="2183" actId="1076"/>
          <ac:picMkLst>
            <pc:docMk/>
            <pc:sldMk cId="1701029924" sldId="279"/>
            <ac:picMk id="12" creationId="{7F46E324-F681-4D4E-AA11-F90DAF64EC1A}"/>
          </ac:picMkLst>
        </pc:picChg>
        <pc:picChg chg="add mod">
          <ac:chgData name="bob fu" userId="51130b533c83bf3b" providerId="LiveId" clId="{B6E9C331-5F80-471F-9D21-00F949052A57}" dt="2020-05-30T12:24:45.958" v="2183" actId="1076"/>
          <ac:picMkLst>
            <pc:docMk/>
            <pc:sldMk cId="1701029924" sldId="279"/>
            <ac:picMk id="13" creationId="{B2D1108E-5418-401F-BEBE-1C104E93C73E}"/>
          </ac:picMkLst>
        </pc:picChg>
      </pc:sldChg>
      <pc:sldChg chg="add del">
        <pc:chgData name="bob fu" userId="51130b533c83bf3b" providerId="LiveId" clId="{B6E9C331-5F80-471F-9D21-00F949052A57}" dt="2020-05-30T12:24:00.359" v="2155"/>
        <pc:sldMkLst>
          <pc:docMk/>
          <pc:sldMk cId="1444899845" sldId="280"/>
        </pc:sldMkLst>
      </pc:sldChg>
      <pc:sldChg chg="addSp delSp modSp add">
        <pc:chgData name="bob fu" userId="51130b533c83bf3b" providerId="LiveId" clId="{B6E9C331-5F80-471F-9D21-00F949052A57}" dt="2020-05-31T03:00:43.717" v="4293" actId="20577"/>
        <pc:sldMkLst>
          <pc:docMk/>
          <pc:sldMk cId="4098260987" sldId="280"/>
        </pc:sldMkLst>
        <pc:spChg chg="mod">
          <ac:chgData name="bob fu" userId="51130b533c83bf3b" providerId="LiveId" clId="{B6E9C331-5F80-471F-9D21-00F949052A57}" dt="2020-05-31T03:00:43.717" v="4293" actId="20577"/>
          <ac:spMkLst>
            <pc:docMk/>
            <pc:sldMk cId="4098260987" sldId="280"/>
            <ac:spMk id="2" creationId="{A91EAB72-2ABE-4CA9-A8FC-C614DC47D88C}"/>
          </ac:spMkLst>
        </pc:spChg>
        <pc:spChg chg="add del mod">
          <ac:chgData name="bob fu" userId="51130b533c83bf3b" providerId="LiveId" clId="{B6E9C331-5F80-471F-9D21-00F949052A57}" dt="2020-05-31T02:59:03.961" v="4270"/>
          <ac:spMkLst>
            <pc:docMk/>
            <pc:sldMk cId="4098260987" sldId="280"/>
            <ac:spMk id="3" creationId="{81FD36B2-38E7-4CBF-B663-485C1E1B0941}"/>
          </ac:spMkLst>
        </pc:spChg>
        <pc:spChg chg="add mod">
          <ac:chgData name="bob fu" userId="51130b533c83bf3b" providerId="LiveId" clId="{B6E9C331-5F80-471F-9D21-00F949052A57}" dt="2020-05-30T12:26:25.154" v="2225" actId="13822"/>
          <ac:spMkLst>
            <pc:docMk/>
            <pc:sldMk cId="4098260987" sldId="280"/>
            <ac:spMk id="10" creationId="{44244F05-8866-4703-A880-805825AA6DD6}"/>
          </ac:spMkLst>
        </pc:spChg>
        <pc:spChg chg="mod ord">
          <ac:chgData name="bob fu" userId="51130b533c83bf3b" providerId="LiveId" clId="{B6E9C331-5F80-471F-9D21-00F949052A57}" dt="2020-05-31T02:59:44.283" v="4282" actId="1037"/>
          <ac:spMkLst>
            <pc:docMk/>
            <pc:sldMk cId="4098260987" sldId="280"/>
            <ac:spMk id="14" creationId="{B36D8CD7-3306-4372-A2CE-18039A7B7EA6}"/>
          </ac:spMkLst>
        </pc:spChg>
        <pc:picChg chg="mod">
          <ac:chgData name="bob fu" userId="51130b533c83bf3b" providerId="LiveId" clId="{B6E9C331-5F80-471F-9D21-00F949052A57}" dt="2020-05-30T12:26:33.824" v="2227" actId="1076"/>
          <ac:picMkLst>
            <pc:docMk/>
            <pc:sldMk cId="4098260987" sldId="280"/>
            <ac:picMk id="8" creationId="{9EA94CD0-A416-4A6D-8E28-22C35F73F429}"/>
          </ac:picMkLst>
        </pc:picChg>
        <pc:picChg chg="add del mod">
          <ac:chgData name="bob fu" userId="51130b533c83bf3b" providerId="LiveId" clId="{B6E9C331-5F80-471F-9D21-00F949052A57}" dt="2020-05-30T12:26:51.622" v="2235" actId="1076"/>
          <ac:picMkLst>
            <pc:docMk/>
            <pc:sldMk cId="4098260987" sldId="280"/>
            <ac:picMk id="9" creationId="{479CD9E2-873A-4316-B733-71FFA443E85F}"/>
          </ac:picMkLst>
        </pc:picChg>
        <pc:picChg chg="del">
          <ac:chgData name="bob fu" userId="51130b533c83bf3b" providerId="LiveId" clId="{B6E9C331-5F80-471F-9D21-00F949052A57}" dt="2020-05-30T12:26:46.971" v="2231" actId="478"/>
          <ac:picMkLst>
            <pc:docMk/>
            <pc:sldMk cId="4098260987" sldId="280"/>
            <ac:picMk id="12" creationId="{7F46E324-F681-4D4E-AA11-F90DAF64EC1A}"/>
          </ac:picMkLst>
        </pc:picChg>
        <pc:picChg chg="del">
          <ac:chgData name="bob fu" userId="51130b533c83bf3b" providerId="LiveId" clId="{B6E9C331-5F80-471F-9D21-00F949052A57}" dt="2020-05-30T12:26:46.431" v="2230" actId="478"/>
          <ac:picMkLst>
            <pc:docMk/>
            <pc:sldMk cId="4098260987" sldId="280"/>
            <ac:picMk id="13" creationId="{B2D1108E-5418-401F-BEBE-1C104E93C73E}"/>
          </ac:picMkLst>
        </pc:picChg>
      </pc:sldChg>
      <pc:sldChg chg="addSp delSp modSp add">
        <pc:chgData name="bob fu" userId="51130b533c83bf3b" providerId="LiveId" clId="{B6E9C331-5F80-471F-9D21-00F949052A57}" dt="2020-05-30T15:16:21.835" v="2895" actId="208"/>
        <pc:sldMkLst>
          <pc:docMk/>
          <pc:sldMk cId="4221971110" sldId="281"/>
        </pc:sldMkLst>
        <pc:spChg chg="mod">
          <ac:chgData name="bob fu" userId="51130b533c83bf3b" providerId="LiveId" clId="{B6E9C331-5F80-471F-9D21-00F949052A57}" dt="2020-05-30T15:12:15.043" v="2885" actId="20577"/>
          <ac:spMkLst>
            <pc:docMk/>
            <pc:sldMk cId="4221971110" sldId="281"/>
            <ac:spMk id="2" creationId="{B9D6DACC-C9C6-44DB-81BA-A22CD9A5587B}"/>
          </ac:spMkLst>
        </pc:spChg>
        <pc:spChg chg="del">
          <ac:chgData name="bob fu" userId="51130b533c83bf3b" providerId="LiveId" clId="{B6E9C331-5F80-471F-9D21-00F949052A57}" dt="2020-05-30T15:12:17.187" v="2886" actId="478"/>
          <ac:spMkLst>
            <pc:docMk/>
            <pc:sldMk cId="4221971110" sldId="281"/>
            <ac:spMk id="3" creationId="{8D11C09E-38F6-4C6E-8A56-8B70DCBB921C}"/>
          </ac:spMkLst>
        </pc:spChg>
        <pc:spChg chg="add mod">
          <ac:chgData name="bob fu" userId="51130b533c83bf3b" providerId="LiveId" clId="{B6E9C331-5F80-471F-9D21-00F949052A57}" dt="2020-05-30T15:16:21.835" v="2895" actId="208"/>
          <ac:spMkLst>
            <pc:docMk/>
            <pc:sldMk cId="4221971110" sldId="281"/>
            <ac:spMk id="5" creationId="{A1247F1C-F420-4616-9ADB-AA1120CA7367}"/>
          </ac:spMkLst>
        </pc:spChg>
        <pc:picChg chg="add mod">
          <ac:chgData name="bob fu" userId="51130b533c83bf3b" providerId="LiveId" clId="{B6E9C331-5F80-471F-9D21-00F949052A57}" dt="2020-05-30T15:16:05.950" v="2892" actId="1076"/>
          <ac:picMkLst>
            <pc:docMk/>
            <pc:sldMk cId="4221971110" sldId="281"/>
            <ac:picMk id="4" creationId="{4F9646EB-36E2-4B10-AADE-4037A626E2B2}"/>
          </ac:picMkLst>
        </pc:picChg>
        <pc:picChg chg="add del mod">
          <ac:chgData name="bob fu" userId="51130b533c83bf3b" providerId="LiveId" clId="{B6E9C331-5F80-471F-9D21-00F949052A57}" dt="2020-05-30T15:15:51.172" v="2890"/>
          <ac:picMkLst>
            <pc:docMk/>
            <pc:sldMk cId="4221971110" sldId="281"/>
            <ac:picMk id="9218" creationId="{77BA95D6-0A39-4385-901D-D46E8937E748}"/>
          </ac:picMkLst>
        </pc:picChg>
      </pc:sldChg>
      <pc:sldChg chg="addSp modSp add">
        <pc:chgData name="bob fu" userId="51130b533c83bf3b" providerId="LiveId" clId="{B6E9C331-5F80-471F-9D21-00F949052A57}" dt="2020-05-30T15:45:51.705" v="3301"/>
        <pc:sldMkLst>
          <pc:docMk/>
          <pc:sldMk cId="1470565058" sldId="282"/>
        </pc:sldMkLst>
        <pc:spChg chg="mod">
          <ac:chgData name="bob fu" userId="51130b533c83bf3b" providerId="LiveId" clId="{B6E9C331-5F80-471F-9D21-00F949052A57}" dt="2020-05-30T15:20:44.333" v="3093" actId="20577"/>
          <ac:spMkLst>
            <pc:docMk/>
            <pc:sldMk cId="1470565058" sldId="282"/>
            <ac:spMk id="2" creationId="{1E8FCC65-ED43-4B40-841A-0C2306485702}"/>
          </ac:spMkLst>
        </pc:spChg>
        <pc:spChg chg="mod">
          <ac:chgData name="bob fu" userId="51130b533c83bf3b" providerId="LiveId" clId="{B6E9C331-5F80-471F-9D21-00F949052A57}" dt="2020-05-30T15:45:51.705" v="3301"/>
          <ac:spMkLst>
            <pc:docMk/>
            <pc:sldMk cId="1470565058" sldId="282"/>
            <ac:spMk id="3" creationId="{556DBB60-319C-4F0A-BF42-F13F5526A357}"/>
          </ac:spMkLst>
        </pc:spChg>
        <pc:picChg chg="add mod">
          <ac:chgData name="bob fu" userId="51130b533c83bf3b" providerId="LiveId" clId="{B6E9C331-5F80-471F-9D21-00F949052A57}" dt="2020-05-30T15:21:10.705" v="3097" actId="1076"/>
          <ac:picMkLst>
            <pc:docMk/>
            <pc:sldMk cId="1470565058" sldId="282"/>
            <ac:picMk id="4" creationId="{1C7F8CD3-331D-4F41-B00D-2399F03D1B04}"/>
          </ac:picMkLst>
        </pc:picChg>
      </pc:sldChg>
      <pc:sldChg chg="addSp delSp modSp add ord">
        <pc:chgData name="bob fu" userId="51130b533c83bf3b" providerId="LiveId" clId="{B6E9C331-5F80-471F-9D21-00F949052A57}" dt="2020-05-31T03:00:15.488" v="4283"/>
        <pc:sldMkLst>
          <pc:docMk/>
          <pc:sldMk cId="122320400" sldId="283"/>
        </pc:sldMkLst>
        <pc:spChg chg="mod">
          <ac:chgData name="bob fu" userId="51130b533c83bf3b" providerId="LiveId" clId="{B6E9C331-5F80-471F-9D21-00F949052A57}" dt="2020-05-30T16:20:53.511" v="3347"/>
          <ac:spMkLst>
            <pc:docMk/>
            <pc:sldMk cId="122320400" sldId="283"/>
            <ac:spMk id="2" creationId="{2264FC31-EC7F-412F-B217-71561B2E9598}"/>
          </ac:spMkLst>
        </pc:spChg>
        <pc:spChg chg="del">
          <ac:chgData name="bob fu" userId="51130b533c83bf3b" providerId="LiveId" clId="{B6E9C331-5F80-471F-9D21-00F949052A57}" dt="2020-05-30T16:21:11.899" v="3348" actId="478"/>
          <ac:spMkLst>
            <pc:docMk/>
            <pc:sldMk cId="122320400" sldId="283"/>
            <ac:spMk id="3" creationId="{03EB8FCC-699B-443E-99BA-D3529984A6A0}"/>
          </ac:spMkLst>
        </pc:spChg>
        <pc:spChg chg="add mod">
          <ac:chgData name="bob fu" userId="51130b533c83bf3b" providerId="LiveId" clId="{B6E9C331-5F80-471F-9D21-00F949052A57}" dt="2020-05-30T16:21:14.801" v="3350" actId="1076"/>
          <ac:spMkLst>
            <pc:docMk/>
            <pc:sldMk cId="122320400" sldId="283"/>
            <ac:spMk id="5" creationId="{206F171F-4897-4ABD-BD7B-E701EA98C994}"/>
          </ac:spMkLst>
        </pc:spChg>
        <pc:spChg chg="add mod">
          <ac:chgData name="bob fu" userId="51130b533c83bf3b" providerId="LiveId" clId="{B6E9C331-5F80-471F-9D21-00F949052A57}" dt="2020-05-30T16:21:14.801" v="3350" actId="1076"/>
          <ac:spMkLst>
            <pc:docMk/>
            <pc:sldMk cId="122320400" sldId="283"/>
            <ac:spMk id="6" creationId="{8CAEDF34-AA06-4CB1-8CF8-2D544B85285C}"/>
          </ac:spMkLst>
        </pc:spChg>
        <pc:spChg chg="add mod">
          <ac:chgData name="bob fu" userId="51130b533c83bf3b" providerId="LiveId" clId="{B6E9C331-5F80-471F-9D21-00F949052A57}" dt="2020-05-30T16:21:14.801" v="3350" actId="1076"/>
          <ac:spMkLst>
            <pc:docMk/>
            <pc:sldMk cId="122320400" sldId="283"/>
            <ac:spMk id="7" creationId="{40B110EF-53D3-4304-BF9F-6832BAC7FE67}"/>
          </ac:spMkLst>
        </pc:spChg>
        <pc:spChg chg="add mod">
          <ac:chgData name="bob fu" userId="51130b533c83bf3b" providerId="LiveId" clId="{B6E9C331-5F80-471F-9D21-00F949052A57}" dt="2020-05-30T16:21:14.801" v="3350" actId="1076"/>
          <ac:spMkLst>
            <pc:docMk/>
            <pc:sldMk cId="122320400" sldId="283"/>
            <ac:spMk id="11" creationId="{E5CF88DB-C42F-4CD7-99ED-CC16B97B79F7}"/>
          </ac:spMkLst>
        </pc:spChg>
        <pc:spChg chg="add mod">
          <ac:chgData name="bob fu" userId="51130b533c83bf3b" providerId="LiveId" clId="{B6E9C331-5F80-471F-9D21-00F949052A57}" dt="2020-05-30T16:21:14.801" v="3350" actId="1076"/>
          <ac:spMkLst>
            <pc:docMk/>
            <pc:sldMk cId="122320400" sldId="283"/>
            <ac:spMk id="12" creationId="{0E02D6B7-0855-4B6F-8CB6-34B4A9DAE862}"/>
          </ac:spMkLst>
        </pc:spChg>
        <pc:spChg chg="add mod">
          <ac:chgData name="bob fu" userId="51130b533c83bf3b" providerId="LiveId" clId="{B6E9C331-5F80-471F-9D21-00F949052A57}" dt="2020-05-30T16:21:14.801" v="3350" actId="1076"/>
          <ac:spMkLst>
            <pc:docMk/>
            <pc:sldMk cId="122320400" sldId="283"/>
            <ac:spMk id="13" creationId="{D1E47D19-D580-4E1C-B459-6CB7DB7972B0}"/>
          </ac:spMkLst>
        </pc:spChg>
        <pc:spChg chg="add mod">
          <ac:chgData name="bob fu" userId="51130b533c83bf3b" providerId="LiveId" clId="{B6E9C331-5F80-471F-9D21-00F949052A57}" dt="2020-05-30T16:21:20.218" v="3352" actId="1076"/>
          <ac:spMkLst>
            <pc:docMk/>
            <pc:sldMk cId="122320400" sldId="283"/>
            <ac:spMk id="16" creationId="{B665B1F2-4771-44E2-8F35-2FA56B900BA1}"/>
          </ac:spMkLst>
        </pc:spChg>
        <pc:spChg chg="add mod">
          <ac:chgData name="bob fu" userId="51130b533c83bf3b" providerId="LiveId" clId="{B6E9C331-5F80-471F-9D21-00F949052A57}" dt="2020-05-30T16:21:36.942" v="3359" actId="207"/>
          <ac:spMkLst>
            <pc:docMk/>
            <pc:sldMk cId="122320400" sldId="283"/>
            <ac:spMk id="17" creationId="{F2FBB9EA-1960-4207-91BB-AF2C935E530B}"/>
          </ac:spMkLst>
        </pc:spChg>
        <pc:spChg chg="add mod">
          <ac:chgData name="bob fu" userId="51130b533c83bf3b" providerId="LiveId" clId="{B6E9C331-5F80-471F-9D21-00F949052A57}" dt="2020-05-30T16:21:20.218" v="3352" actId="1076"/>
          <ac:spMkLst>
            <pc:docMk/>
            <pc:sldMk cId="122320400" sldId="283"/>
            <ac:spMk id="18" creationId="{F97253A3-6817-4F30-B3A9-A43B19D612C2}"/>
          </ac:spMkLst>
        </pc:spChg>
        <pc:spChg chg="add mod">
          <ac:chgData name="bob fu" userId="51130b533c83bf3b" providerId="LiveId" clId="{B6E9C331-5F80-471F-9D21-00F949052A57}" dt="2020-05-30T16:21:20.218" v="3352" actId="1076"/>
          <ac:spMkLst>
            <pc:docMk/>
            <pc:sldMk cId="122320400" sldId="283"/>
            <ac:spMk id="22" creationId="{5FF61CE4-B700-4D4D-9F2B-186863A423E0}"/>
          </ac:spMkLst>
        </pc:spChg>
        <pc:spChg chg="add mod">
          <ac:chgData name="bob fu" userId="51130b533c83bf3b" providerId="LiveId" clId="{B6E9C331-5F80-471F-9D21-00F949052A57}" dt="2020-05-30T16:21:31.593" v="3358" actId="13822"/>
          <ac:spMkLst>
            <pc:docMk/>
            <pc:sldMk cId="122320400" sldId="283"/>
            <ac:spMk id="23" creationId="{6B83C6DE-9DB4-48F5-A517-C36F67A4C1A8}"/>
          </ac:spMkLst>
        </pc:spChg>
        <pc:spChg chg="add mod">
          <ac:chgData name="bob fu" userId="51130b533c83bf3b" providerId="LiveId" clId="{B6E9C331-5F80-471F-9D21-00F949052A57}" dt="2020-05-30T16:21:20.218" v="3352" actId="1076"/>
          <ac:spMkLst>
            <pc:docMk/>
            <pc:sldMk cId="122320400" sldId="283"/>
            <ac:spMk id="24" creationId="{57DC5073-1C0B-4866-ADE7-32AABDDE4790}"/>
          </ac:spMkLst>
        </pc:spChg>
        <pc:spChg chg="add mod">
          <ac:chgData name="bob fu" userId="51130b533c83bf3b" providerId="LiveId" clId="{B6E9C331-5F80-471F-9D21-00F949052A57}" dt="2020-05-30T16:22:01.165" v="3375"/>
          <ac:spMkLst>
            <pc:docMk/>
            <pc:sldMk cId="122320400" sldId="283"/>
            <ac:spMk id="26" creationId="{E1C5E948-8E51-4A6E-A2C5-CAA200F13A2F}"/>
          </ac:spMkLst>
        </pc:spChg>
        <pc:spChg chg="add mod">
          <ac:chgData name="bob fu" userId="51130b533c83bf3b" providerId="LiveId" clId="{B6E9C331-5F80-471F-9D21-00F949052A57}" dt="2020-05-30T16:22:56.455" v="3418" actId="404"/>
          <ac:spMkLst>
            <pc:docMk/>
            <pc:sldMk cId="122320400" sldId="283"/>
            <ac:spMk id="31" creationId="{7E486783-1B38-4A70-B86F-45F89B0874BD}"/>
          </ac:spMkLst>
        </pc:spChg>
        <pc:picChg chg="add mod">
          <ac:chgData name="bob fu" userId="51130b533c83bf3b" providerId="LiveId" clId="{B6E9C331-5F80-471F-9D21-00F949052A57}" dt="2020-05-30T16:21:14.801" v="3350" actId="1076"/>
          <ac:picMkLst>
            <pc:docMk/>
            <pc:sldMk cId="122320400" sldId="283"/>
            <ac:picMk id="4" creationId="{A68830D0-E5C3-4279-928D-D8CC104456D0}"/>
          </ac:picMkLst>
        </pc:picChg>
        <pc:picChg chg="add mod">
          <ac:chgData name="bob fu" userId="51130b533c83bf3b" providerId="LiveId" clId="{B6E9C331-5F80-471F-9D21-00F949052A57}" dt="2020-05-30T16:21:14.801" v="3350" actId="1076"/>
          <ac:picMkLst>
            <pc:docMk/>
            <pc:sldMk cId="122320400" sldId="283"/>
            <ac:picMk id="14" creationId="{9AB17206-881E-4458-AE1D-9E3CC4A6AAA2}"/>
          </ac:picMkLst>
        </pc:picChg>
        <pc:picChg chg="add mod">
          <ac:chgData name="bob fu" userId="51130b533c83bf3b" providerId="LiveId" clId="{B6E9C331-5F80-471F-9D21-00F949052A57}" dt="2020-05-30T16:21:20.218" v="3352" actId="1076"/>
          <ac:picMkLst>
            <pc:docMk/>
            <pc:sldMk cId="122320400" sldId="283"/>
            <ac:picMk id="15" creationId="{FCEEEEAC-03BF-41F2-9578-CBCCC277D2FC}"/>
          </ac:picMkLst>
        </pc:picChg>
        <pc:picChg chg="add mod">
          <ac:chgData name="bob fu" userId="51130b533c83bf3b" providerId="LiveId" clId="{B6E9C331-5F80-471F-9D21-00F949052A57}" dt="2020-05-30T16:21:40.960" v="3361" actId="1076"/>
          <ac:picMkLst>
            <pc:docMk/>
            <pc:sldMk cId="122320400" sldId="283"/>
            <ac:picMk id="25" creationId="{B4AE519D-308B-43F5-B786-3C13E0EE3517}"/>
          </ac:picMkLst>
        </pc:picChg>
        <pc:picChg chg="add mod">
          <ac:chgData name="bob fu" userId="51130b533c83bf3b" providerId="LiveId" clId="{B6E9C331-5F80-471F-9D21-00F949052A57}" dt="2020-05-30T16:22:30.948" v="3379" actId="1076"/>
          <ac:picMkLst>
            <pc:docMk/>
            <pc:sldMk cId="122320400" sldId="283"/>
            <ac:picMk id="30" creationId="{92375D24-0272-40E4-822F-77F4DD788A40}"/>
          </ac:picMkLst>
        </pc:picChg>
        <pc:cxnChg chg="add mod">
          <ac:chgData name="bob fu" userId="51130b533c83bf3b" providerId="LiveId" clId="{B6E9C331-5F80-471F-9D21-00F949052A57}" dt="2020-05-30T16:21:14.801" v="3350" actId="1076"/>
          <ac:cxnSpMkLst>
            <pc:docMk/>
            <pc:sldMk cId="122320400" sldId="283"/>
            <ac:cxnSpMk id="8" creationId="{43F72E4C-FD8D-4463-B21A-A325C4265608}"/>
          </ac:cxnSpMkLst>
        </pc:cxnChg>
        <pc:cxnChg chg="add mod">
          <ac:chgData name="bob fu" userId="51130b533c83bf3b" providerId="LiveId" clId="{B6E9C331-5F80-471F-9D21-00F949052A57}" dt="2020-05-30T16:21:14.801" v="3350" actId="1076"/>
          <ac:cxnSpMkLst>
            <pc:docMk/>
            <pc:sldMk cId="122320400" sldId="283"/>
            <ac:cxnSpMk id="9" creationId="{CA7865BD-AC3D-4F41-9146-DACD8DFF930E}"/>
          </ac:cxnSpMkLst>
        </pc:cxnChg>
        <pc:cxnChg chg="add mod">
          <ac:chgData name="bob fu" userId="51130b533c83bf3b" providerId="LiveId" clId="{B6E9C331-5F80-471F-9D21-00F949052A57}" dt="2020-05-30T16:21:14.801" v="3350" actId="1076"/>
          <ac:cxnSpMkLst>
            <pc:docMk/>
            <pc:sldMk cId="122320400" sldId="283"/>
            <ac:cxnSpMk id="10" creationId="{25F63AC7-11C8-4C74-AF26-B4DF25F7BC8F}"/>
          </ac:cxnSpMkLst>
        </pc:cxnChg>
        <pc:cxnChg chg="add mod">
          <ac:chgData name="bob fu" userId="51130b533c83bf3b" providerId="LiveId" clId="{B6E9C331-5F80-471F-9D21-00F949052A57}" dt="2020-05-30T16:21:20.218" v="3352" actId="1076"/>
          <ac:cxnSpMkLst>
            <pc:docMk/>
            <pc:sldMk cId="122320400" sldId="283"/>
            <ac:cxnSpMk id="19" creationId="{EBC7564B-6D1C-4A07-AAC7-809904B0A100}"/>
          </ac:cxnSpMkLst>
        </pc:cxnChg>
        <pc:cxnChg chg="add mod">
          <ac:chgData name="bob fu" userId="51130b533c83bf3b" providerId="LiveId" clId="{B6E9C331-5F80-471F-9D21-00F949052A57}" dt="2020-05-30T16:22:06.369" v="3376" actId="14100"/>
          <ac:cxnSpMkLst>
            <pc:docMk/>
            <pc:sldMk cId="122320400" sldId="283"/>
            <ac:cxnSpMk id="20" creationId="{AB4CAF7C-0569-47FE-93C9-F8D0DE26FB25}"/>
          </ac:cxnSpMkLst>
        </pc:cxnChg>
        <pc:cxnChg chg="add mod">
          <ac:chgData name="bob fu" userId="51130b533c83bf3b" providerId="LiveId" clId="{B6E9C331-5F80-471F-9D21-00F949052A57}" dt="2020-05-30T16:21:20.218" v="3352" actId="1076"/>
          <ac:cxnSpMkLst>
            <pc:docMk/>
            <pc:sldMk cId="122320400" sldId="283"/>
            <ac:cxnSpMk id="21" creationId="{7532B6D7-223E-4988-BCE6-59CD7E2D2E38}"/>
          </ac:cxnSpMkLst>
        </pc:cxnChg>
        <pc:cxnChg chg="add mod">
          <ac:chgData name="bob fu" userId="51130b533c83bf3b" providerId="LiveId" clId="{B6E9C331-5F80-471F-9D21-00F949052A57}" dt="2020-05-30T16:22:14.939" v="3377" actId="11529"/>
          <ac:cxnSpMkLst>
            <pc:docMk/>
            <pc:sldMk cId="122320400" sldId="283"/>
            <ac:cxnSpMk id="29" creationId="{AA53F593-B8BF-49EF-A4F9-81E69DFD2DA4}"/>
          </ac:cxnSpMkLst>
        </pc:cxnChg>
      </pc:sldChg>
      <pc:sldChg chg="add del">
        <pc:chgData name="bob fu" userId="51130b533c83bf3b" providerId="LiveId" clId="{B6E9C331-5F80-471F-9D21-00F949052A57}" dt="2020-05-30T15:24:55.591" v="3102" actId="2696"/>
        <pc:sldMkLst>
          <pc:docMk/>
          <pc:sldMk cId="2017526627" sldId="283"/>
        </pc:sldMkLst>
      </pc:sldChg>
      <pc:sldChg chg="modSp add del">
        <pc:chgData name="bob fu" userId="51130b533c83bf3b" providerId="LiveId" clId="{B6E9C331-5F80-471F-9D21-00F949052A57}" dt="2020-05-30T15:47:16.691" v="3308" actId="2696"/>
        <pc:sldMkLst>
          <pc:docMk/>
          <pc:sldMk cId="2681066193" sldId="283"/>
        </pc:sldMkLst>
        <pc:spChg chg="mod">
          <ac:chgData name="bob fu" userId="51130b533c83bf3b" providerId="LiveId" clId="{B6E9C331-5F80-471F-9D21-00F949052A57}" dt="2020-05-30T15:47:12.172" v="3307"/>
          <ac:spMkLst>
            <pc:docMk/>
            <pc:sldMk cId="2681066193" sldId="283"/>
            <ac:spMk id="2" creationId="{97B1E22E-96D6-4230-ACFF-8A055BEC60DC}"/>
          </ac:spMkLst>
        </pc:spChg>
      </pc:sldChg>
      <pc:sldChg chg="modSp add del">
        <pc:chgData name="bob fu" userId="51130b533c83bf3b" providerId="LiveId" clId="{B6E9C331-5F80-471F-9D21-00F949052A57}" dt="2020-05-31T02:58:30.452" v="4268" actId="2696"/>
        <pc:sldMkLst>
          <pc:docMk/>
          <pc:sldMk cId="3911700386" sldId="284"/>
        </pc:sldMkLst>
        <pc:spChg chg="mod">
          <ac:chgData name="bob fu" userId="51130b533c83bf3b" providerId="LiveId" clId="{B6E9C331-5F80-471F-9D21-00F949052A57}" dt="2020-05-30T16:23:12.036" v="3428"/>
          <ac:spMkLst>
            <pc:docMk/>
            <pc:sldMk cId="3911700386" sldId="284"/>
            <ac:spMk id="2" creationId="{02422E44-28D9-4758-9BD6-4767591084C1}"/>
          </ac:spMkLst>
        </pc:spChg>
        <pc:spChg chg="mod">
          <ac:chgData name="bob fu" userId="51130b533c83bf3b" providerId="LiveId" clId="{B6E9C331-5F80-471F-9D21-00F949052A57}" dt="2020-05-30T16:23:28.317" v="3449"/>
          <ac:spMkLst>
            <pc:docMk/>
            <pc:sldMk cId="3911700386" sldId="284"/>
            <ac:spMk id="3" creationId="{DE30F186-49E7-4EA3-82F5-DFC7F6A7EE97}"/>
          </ac:spMkLst>
        </pc:spChg>
      </pc:sldChg>
      <pc:sldChg chg="addSp delSp modSp add ord">
        <pc:chgData name="bob fu" userId="51130b533c83bf3b" providerId="LiveId" clId="{B6E9C331-5F80-471F-9D21-00F949052A57}" dt="2020-05-30T18:14:02.195" v="4267"/>
        <pc:sldMkLst>
          <pc:docMk/>
          <pc:sldMk cId="1577588100" sldId="285"/>
        </pc:sldMkLst>
        <pc:spChg chg="mod">
          <ac:chgData name="bob fu" userId="51130b533c83bf3b" providerId="LiveId" clId="{B6E9C331-5F80-471F-9D21-00F949052A57}" dt="2020-05-30T17:42:33.679" v="3946"/>
          <ac:spMkLst>
            <pc:docMk/>
            <pc:sldMk cId="1577588100" sldId="285"/>
            <ac:spMk id="2" creationId="{89B8DBEC-73DB-4DE8-9010-C132A8C76F6E}"/>
          </ac:spMkLst>
        </pc:spChg>
        <pc:spChg chg="del">
          <ac:chgData name="bob fu" userId="51130b533c83bf3b" providerId="LiveId" clId="{B6E9C331-5F80-471F-9D21-00F949052A57}" dt="2020-05-30T17:37:53.338" v="3784" actId="478"/>
          <ac:spMkLst>
            <pc:docMk/>
            <pc:sldMk cId="1577588100" sldId="285"/>
            <ac:spMk id="3" creationId="{6B639258-96D6-4607-B5A8-DA81766ADC9F}"/>
          </ac:spMkLst>
        </pc:spChg>
        <pc:spChg chg="add mod">
          <ac:chgData name="bob fu" userId="51130b533c83bf3b" providerId="LiveId" clId="{B6E9C331-5F80-471F-9D21-00F949052A57}" dt="2020-05-30T17:46:26.835" v="4063" actId="14100"/>
          <ac:spMkLst>
            <pc:docMk/>
            <pc:sldMk cId="1577588100" sldId="285"/>
            <ac:spMk id="5" creationId="{5205D4A6-C0FE-4137-8BC9-409FF152785E}"/>
          </ac:spMkLst>
        </pc:spChg>
        <pc:spChg chg="add del mod">
          <ac:chgData name="bob fu" userId="51130b533c83bf3b" providerId="LiveId" clId="{B6E9C331-5F80-471F-9D21-00F949052A57}" dt="2020-05-30T17:42:10.025" v="3919"/>
          <ac:spMkLst>
            <pc:docMk/>
            <pc:sldMk cId="1577588100" sldId="285"/>
            <ac:spMk id="15" creationId="{F26C3525-F295-4753-BDE6-1D27FFEFB722}"/>
          </ac:spMkLst>
        </pc:spChg>
        <pc:spChg chg="add del mod">
          <ac:chgData name="bob fu" userId="51130b533c83bf3b" providerId="LiveId" clId="{B6E9C331-5F80-471F-9D21-00F949052A57}" dt="2020-05-30T18:10:57.213" v="4223"/>
          <ac:spMkLst>
            <pc:docMk/>
            <pc:sldMk cId="1577588100" sldId="285"/>
            <ac:spMk id="18" creationId="{7D6037DE-34D3-4EF0-8674-DAB86F7E67C4}"/>
          </ac:spMkLst>
        </pc:spChg>
        <pc:spChg chg="add mod">
          <ac:chgData name="bob fu" userId="51130b533c83bf3b" providerId="LiveId" clId="{B6E9C331-5F80-471F-9D21-00F949052A57}" dt="2020-05-30T17:42:18.132" v="3933"/>
          <ac:spMkLst>
            <pc:docMk/>
            <pc:sldMk cId="1577588100" sldId="285"/>
            <ac:spMk id="29" creationId="{96793FE5-2C3F-4DFA-9551-92CF83E91C31}"/>
          </ac:spMkLst>
        </pc:spChg>
        <pc:spChg chg="add mod">
          <ac:chgData name="bob fu" userId="51130b533c83bf3b" providerId="LiveId" clId="{B6E9C331-5F80-471F-9D21-00F949052A57}" dt="2020-05-30T18:12:12.844" v="4237"/>
          <ac:spMkLst>
            <pc:docMk/>
            <pc:sldMk cId="1577588100" sldId="285"/>
            <ac:spMk id="34" creationId="{D8D5CFDE-625E-4D58-AB17-B2B97D98A6E0}"/>
          </ac:spMkLst>
        </pc:spChg>
        <pc:spChg chg="add mod">
          <ac:chgData name="bob fu" userId="51130b533c83bf3b" providerId="LiveId" clId="{B6E9C331-5F80-471F-9D21-00F949052A57}" dt="2020-05-30T18:11:31.080" v="4230" actId="1076"/>
          <ac:spMkLst>
            <pc:docMk/>
            <pc:sldMk cId="1577588100" sldId="285"/>
            <ac:spMk id="35" creationId="{96DEB748-E7E2-41D6-A41E-ABC618E1713A}"/>
          </ac:spMkLst>
        </pc:spChg>
        <pc:spChg chg="add mod ord">
          <ac:chgData name="bob fu" userId="51130b533c83bf3b" providerId="LiveId" clId="{B6E9C331-5F80-471F-9D21-00F949052A57}" dt="2020-05-30T18:12:48.937" v="4262" actId="1035"/>
          <ac:spMkLst>
            <pc:docMk/>
            <pc:sldMk cId="1577588100" sldId="285"/>
            <ac:spMk id="38" creationId="{E0D130F9-4582-4B91-9B19-761EB94A5D6B}"/>
          </ac:spMkLst>
        </pc:spChg>
        <pc:spChg chg="add mod">
          <ac:chgData name="bob fu" userId="51130b533c83bf3b" providerId="LiveId" clId="{B6E9C331-5F80-471F-9D21-00F949052A57}" dt="2020-05-30T17:48:27.154" v="4099" actId="1076"/>
          <ac:spMkLst>
            <pc:docMk/>
            <pc:sldMk cId="1577588100" sldId="285"/>
            <ac:spMk id="40" creationId="{CAD02CC0-BDF9-42A6-8779-95109E769454}"/>
          </ac:spMkLst>
        </pc:spChg>
        <pc:spChg chg="add mod">
          <ac:chgData name="bob fu" userId="51130b533c83bf3b" providerId="LiveId" clId="{B6E9C331-5F80-471F-9D21-00F949052A57}" dt="2020-05-30T17:45:38.276" v="4047" actId="1076"/>
          <ac:spMkLst>
            <pc:docMk/>
            <pc:sldMk cId="1577588100" sldId="285"/>
            <ac:spMk id="48" creationId="{7D207BD2-F56B-40FC-AC65-A05BFCA1716A}"/>
          </ac:spMkLst>
        </pc:spChg>
        <pc:spChg chg="add del mod">
          <ac:chgData name="bob fu" userId="51130b533c83bf3b" providerId="LiveId" clId="{B6E9C331-5F80-471F-9D21-00F949052A57}" dt="2020-05-30T18:12:20.642" v="4238" actId="478"/>
          <ac:spMkLst>
            <pc:docMk/>
            <pc:sldMk cId="1577588100" sldId="285"/>
            <ac:spMk id="66" creationId="{1DF45224-B5C6-47BB-AD0E-ACDDCEB21CE5}"/>
          </ac:spMkLst>
        </pc:spChg>
        <pc:spChg chg="add mod">
          <ac:chgData name="bob fu" userId="51130b533c83bf3b" providerId="LiveId" clId="{B6E9C331-5F80-471F-9D21-00F949052A57}" dt="2020-05-30T18:14:02.195" v="4267"/>
          <ac:spMkLst>
            <pc:docMk/>
            <pc:sldMk cId="1577588100" sldId="285"/>
            <ac:spMk id="69" creationId="{93C963EA-DD6B-4F15-A559-D2B518E261CC}"/>
          </ac:spMkLst>
        </pc:spChg>
        <pc:picChg chg="add mod">
          <ac:chgData name="bob fu" userId="51130b533c83bf3b" providerId="LiveId" clId="{B6E9C331-5F80-471F-9D21-00F949052A57}" dt="2020-05-30T17:46:31.883" v="4066" actId="1076"/>
          <ac:picMkLst>
            <pc:docMk/>
            <pc:sldMk cId="1577588100" sldId="285"/>
            <ac:picMk id="4" creationId="{AFA70279-DCBF-42E3-A3BE-45A889CDDC8A}"/>
          </ac:picMkLst>
        </pc:picChg>
        <pc:picChg chg="add mod">
          <ac:chgData name="bob fu" userId="51130b533c83bf3b" providerId="LiveId" clId="{B6E9C331-5F80-471F-9D21-00F949052A57}" dt="2020-05-30T17:45:36.864" v="4046" actId="1076"/>
          <ac:picMkLst>
            <pc:docMk/>
            <pc:sldMk cId="1577588100" sldId="285"/>
            <ac:picMk id="10" creationId="{C7B41D66-7A5D-4835-8579-8B752F4F77B8}"/>
          </ac:picMkLst>
        </pc:picChg>
        <pc:picChg chg="add mod">
          <ac:chgData name="bob fu" userId="51130b533c83bf3b" providerId="LiveId" clId="{B6E9C331-5F80-471F-9D21-00F949052A57}" dt="2020-05-30T17:42:05.914" v="3916" actId="1076"/>
          <ac:picMkLst>
            <pc:docMk/>
            <pc:sldMk cId="1577588100" sldId="285"/>
            <ac:picMk id="10242" creationId="{CEF20357-B999-4848-9FFF-2830EF1AC85E}"/>
          </ac:picMkLst>
        </pc:picChg>
        <pc:cxnChg chg="add mod">
          <ac:chgData name="bob fu" userId="51130b533c83bf3b" providerId="LiveId" clId="{B6E9C331-5F80-471F-9D21-00F949052A57}" dt="2020-05-30T17:46:33.246" v="4067" actId="14100"/>
          <ac:cxnSpMkLst>
            <pc:docMk/>
            <pc:sldMk cId="1577588100" sldId="285"/>
            <ac:cxnSpMk id="6" creationId="{DFC57D94-CF50-4AB7-B6EB-E7EC5AD792D4}"/>
          </ac:cxnSpMkLst>
        </pc:cxnChg>
        <pc:cxnChg chg="add del mod">
          <ac:chgData name="bob fu" userId="51130b533c83bf3b" providerId="LiveId" clId="{B6E9C331-5F80-471F-9D21-00F949052A57}" dt="2020-05-30T17:46:26.835" v="4063" actId="14100"/>
          <ac:cxnSpMkLst>
            <pc:docMk/>
            <pc:sldMk cId="1577588100" sldId="285"/>
            <ac:cxnSpMk id="12" creationId="{D8D825D7-D001-4885-889F-CEB1EE90CAB4}"/>
          </ac:cxnSpMkLst>
        </pc:cxnChg>
        <pc:cxnChg chg="add del">
          <ac:chgData name="bob fu" userId="51130b533c83bf3b" providerId="LiveId" clId="{B6E9C331-5F80-471F-9D21-00F949052A57}" dt="2020-05-30T17:42:01.017" v="3911"/>
          <ac:cxnSpMkLst>
            <pc:docMk/>
            <pc:sldMk cId="1577588100" sldId="285"/>
            <ac:cxnSpMk id="24" creationId="{502D9F2C-3370-47AB-B7E9-262CC94B3325}"/>
          </ac:cxnSpMkLst>
        </pc:cxnChg>
        <pc:cxnChg chg="add mod">
          <ac:chgData name="bob fu" userId="51130b533c83bf3b" providerId="LiveId" clId="{B6E9C331-5F80-471F-9D21-00F949052A57}" dt="2020-05-30T17:44:58.384" v="4026" actId="14100"/>
          <ac:cxnSpMkLst>
            <pc:docMk/>
            <pc:sldMk cId="1577588100" sldId="285"/>
            <ac:cxnSpMk id="25" creationId="{A2A82440-7B09-4687-99D7-DB72B2345AFC}"/>
          </ac:cxnSpMkLst>
        </pc:cxnChg>
        <pc:cxnChg chg="add mod">
          <ac:chgData name="bob fu" userId="51130b533c83bf3b" providerId="LiveId" clId="{B6E9C331-5F80-471F-9D21-00F949052A57}" dt="2020-05-30T17:45:36.864" v="4046" actId="1076"/>
          <ac:cxnSpMkLst>
            <pc:docMk/>
            <pc:sldMk cId="1577588100" sldId="285"/>
            <ac:cxnSpMk id="31" creationId="{775FDBCD-CF68-4F30-A68B-9744BB106B41}"/>
          </ac:cxnSpMkLst>
        </pc:cxnChg>
        <pc:cxnChg chg="add del mod">
          <ac:chgData name="bob fu" userId="51130b533c83bf3b" providerId="LiveId" clId="{B6E9C331-5F80-471F-9D21-00F949052A57}" dt="2020-05-30T18:12:52.129" v="4263" actId="478"/>
          <ac:cxnSpMkLst>
            <pc:docMk/>
            <pc:sldMk cId="1577588100" sldId="285"/>
            <ac:cxnSpMk id="36" creationId="{E6E30DF2-E7B5-4B5B-885E-9B541C18BE1B}"/>
          </ac:cxnSpMkLst>
        </pc:cxnChg>
        <pc:cxnChg chg="add mod">
          <ac:chgData name="bob fu" userId="51130b533c83bf3b" providerId="LiveId" clId="{B6E9C331-5F80-471F-9D21-00F949052A57}" dt="2020-05-30T17:48:27.154" v="4099" actId="1076"/>
          <ac:cxnSpMkLst>
            <pc:docMk/>
            <pc:sldMk cId="1577588100" sldId="285"/>
            <ac:cxnSpMk id="45" creationId="{B2AC1394-2D7C-4FA5-99FC-A117CAC68DC0}"/>
          </ac:cxnSpMkLst>
        </pc:cxnChg>
        <pc:cxnChg chg="add mod">
          <ac:chgData name="bob fu" userId="51130b533c83bf3b" providerId="LiveId" clId="{B6E9C331-5F80-471F-9D21-00F949052A57}" dt="2020-05-30T17:48:27.154" v="4099" actId="1076"/>
          <ac:cxnSpMkLst>
            <pc:docMk/>
            <pc:sldMk cId="1577588100" sldId="285"/>
            <ac:cxnSpMk id="51" creationId="{FB43CB60-E610-4249-AAB2-3F121A3ECBCB}"/>
          </ac:cxnSpMkLst>
        </pc:cxnChg>
        <pc:cxnChg chg="add del mod">
          <ac:chgData name="bob fu" userId="51130b533c83bf3b" providerId="LiveId" clId="{B6E9C331-5F80-471F-9D21-00F949052A57}" dt="2020-05-30T18:12:22.424" v="4239" actId="478"/>
          <ac:cxnSpMkLst>
            <pc:docMk/>
            <pc:sldMk cId="1577588100" sldId="285"/>
            <ac:cxnSpMk id="62" creationId="{F3109A98-D386-488D-B1D5-412DA529F84B}"/>
          </ac:cxnSpMkLst>
        </pc:cxnChg>
        <pc:cxnChg chg="add mod">
          <ac:chgData name="bob fu" userId="51130b533c83bf3b" providerId="LiveId" clId="{B6E9C331-5F80-471F-9D21-00F949052A57}" dt="2020-05-30T18:12:59.166" v="4264"/>
          <ac:cxnSpMkLst>
            <pc:docMk/>
            <pc:sldMk cId="1577588100" sldId="285"/>
            <ac:cxnSpMk id="76" creationId="{AA56A15B-FB2A-45D6-B54E-95599122AA40}"/>
          </ac:cxnSpMkLst>
        </pc:cxnChg>
      </pc:sldChg>
      <pc:sldChg chg="addSp delSp modSp add">
        <pc:chgData name="bob fu" userId="51130b533c83bf3b" providerId="LiveId" clId="{B6E9C331-5F80-471F-9D21-00F949052A57}" dt="2020-05-31T03:27:09.220" v="4316" actId="14100"/>
        <pc:sldMkLst>
          <pc:docMk/>
          <pc:sldMk cId="2311966770" sldId="286"/>
        </pc:sldMkLst>
        <pc:spChg chg="mod">
          <ac:chgData name="bob fu" userId="51130b533c83bf3b" providerId="LiveId" clId="{B6E9C331-5F80-471F-9D21-00F949052A57}" dt="2020-05-31T03:24:57.289" v="4295"/>
          <ac:spMkLst>
            <pc:docMk/>
            <pc:sldMk cId="2311966770" sldId="286"/>
            <ac:spMk id="2" creationId="{2F9E266D-DA02-45E7-9EAA-3BE917F64366}"/>
          </ac:spMkLst>
        </pc:spChg>
        <pc:spChg chg="del">
          <ac:chgData name="bob fu" userId="51130b533c83bf3b" providerId="LiveId" clId="{B6E9C331-5F80-471F-9D21-00F949052A57}" dt="2020-05-31T03:24:58.918" v="4296" actId="478"/>
          <ac:spMkLst>
            <pc:docMk/>
            <pc:sldMk cId="2311966770" sldId="286"/>
            <ac:spMk id="3" creationId="{B55E4CB1-40F7-430D-AFEC-2B27CBEB1A9D}"/>
          </ac:spMkLst>
        </pc:spChg>
        <pc:spChg chg="add mod">
          <ac:chgData name="bob fu" userId="51130b533c83bf3b" providerId="LiveId" clId="{B6E9C331-5F80-471F-9D21-00F949052A57}" dt="2020-05-31T03:27:09.220" v="4316" actId="14100"/>
          <ac:spMkLst>
            <pc:docMk/>
            <pc:sldMk cId="2311966770" sldId="286"/>
            <ac:spMk id="4" creationId="{FD58C817-CDC5-42B4-B28C-F1968C4F7DBD}"/>
          </ac:spMkLst>
        </pc:spChg>
        <pc:picChg chg="add del mod">
          <ac:chgData name="bob fu" userId="51130b533c83bf3b" providerId="LiveId" clId="{B6E9C331-5F80-471F-9D21-00F949052A57}" dt="2020-05-31T03:26:47.819" v="4311" actId="1076"/>
          <ac:picMkLst>
            <pc:docMk/>
            <pc:sldMk cId="2311966770" sldId="286"/>
            <ac:picMk id="1026" creationId="{EC9CF81C-83F3-46FF-9C36-6ADD1B4154CC}"/>
          </ac:picMkLst>
        </pc:picChg>
        <pc:picChg chg="add del mod">
          <ac:chgData name="bob fu" userId="51130b533c83bf3b" providerId="LiveId" clId="{B6E9C331-5F80-471F-9D21-00F949052A57}" dt="2020-05-31T03:26:42.518" v="4308"/>
          <ac:picMkLst>
            <pc:docMk/>
            <pc:sldMk cId="2311966770" sldId="286"/>
            <ac:picMk id="1028" creationId="{DA5FF945-3FE4-4342-920F-77ADED9DD44B}"/>
          </ac:picMkLst>
        </pc:picChg>
        <pc:picChg chg="add mod">
          <ac:chgData name="bob fu" userId="51130b533c83bf3b" providerId="LiveId" clId="{B6E9C331-5F80-471F-9D21-00F949052A57}" dt="2020-05-31T03:26:50.657" v="4313" actId="1076"/>
          <ac:picMkLst>
            <pc:docMk/>
            <pc:sldMk cId="2311966770" sldId="286"/>
            <ac:picMk id="1030" creationId="{20954246-1B37-45B6-B19A-E7A24F0C5B7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23:02:07.08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syasoft.github.io/java/2020/03/30/Circuit-Breaker-Resilience4j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815B6-4CF4-4940-B1D3-76713132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US" altLang="ja-JP" dirty="0"/>
              <a:t>Spring </a:t>
            </a:r>
            <a:br>
              <a:rPr lang="en-US" altLang="ja-JP" dirty="0"/>
            </a:br>
            <a:r>
              <a:rPr lang="zh-CN" altLang="en-US" dirty="0"/>
              <a:t>与微服务架构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0783A3-33A3-4455-8DEF-BD1F7DEE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US" altLang="ja-JP" dirty="0"/>
              <a:t>YJ</a:t>
            </a:r>
            <a:r>
              <a:rPr lang="zh-CN" altLang="en-US" dirty="0"/>
              <a:t>小伙伴技术分享会</a:t>
            </a:r>
            <a:endParaRPr kumimoji="1" lang="ja-JP" altLang="en-US" dirty="0"/>
          </a:p>
        </p:txBody>
      </p:sp>
      <p:pic>
        <p:nvPicPr>
          <p:cNvPr id="1026" name="Picture 2" descr="Spring MVC】@RequestMapping の基本 - 山崎屋の技術メモ">
            <a:extLst>
              <a:ext uri="{FF2B5EF4-FFF2-40B4-BE49-F238E27FC236}">
                <a16:creationId xmlns:a16="http://schemas.microsoft.com/office/drawing/2014/main" id="{1F8FC9B3-E374-40B0-B148-A173A2F7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2784449"/>
            <a:ext cx="3280613" cy="15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2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6DACC-C9C6-44DB-81BA-A22CD9A5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Let’s talk about Java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F9646EB-36E2-4B10-AADE-4037A626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6" y="1556126"/>
            <a:ext cx="7456909" cy="382642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1247F1C-F420-4616-9ADB-AA1120CA7367}"/>
              </a:ext>
            </a:extLst>
          </p:cNvPr>
          <p:cNvSpPr/>
          <p:nvPr/>
        </p:nvSpPr>
        <p:spPr>
          <a:xfrm>
            <a:off x="1613647" y="4688541"/>
            <a:ext cx="3083859" cy="6133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97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6C56F-72D1-411D-9A58-263A4EB6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用</a:t>
            </a:r>
            <a:r>
              <a:rPr lang="en-US" altLang="ja-JP" dirty="0"/>
              <a:t>Java</a:t>
            </a:r>
            <a:r>
              <a:rPr lang="ja-JP" altLang="en-US"/>
              <a:t>编写</a:t>
            </a:r>
            <a:r>
              <a:rPr lang="en-US" altLang="zh-CN" dirty="0"/>
              <a:t>Web</a:t>
            </a:r>
            <a:r>
              <a:rPr lang="ja-JP" altLang="en-US"/>
              <a:t>服务</a:t>
            </a:r>
            <a:r>
              <a:rPr lang="zh-CN" altLang="en-US" dirty="0"/>
              <a:t> （</a:t>
            </a:r>
            <a:r>
              <a:rPr lang="en-US" altLang="zh-CN" dirty="0"/>
              <a:t>20</a:t>
            </a:r>
            <a:r>
              <a:rPr lang="ja-JP" altLang="en-US"/>
              <a:t>年前</a:t>
            </a:r>
            <a:r>
              <a:rPr lang="zh-CN" altLang="en-US" dirty="0"/>
              <a:t>）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54E6AF-A6B0-F945-89B4-73FC59921C41}"/>
              </a:ext>
            </a:extLst>
          </p:cNvPr>
          <p:cNvSpPr txBox="1"/>
          <p:nvPr/>
        </p:nvSpPr>
        <p:spPr>
          <a:xfrm>
            <a:off x="981307" y="1683834"/>
            <a:ext cx="8809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JavaServlet</a:t>
            </a:r>
            <a:r>
              <a:rPr kumimoji="1" lang="zh-CN" altLang="en-US" sz="2400" dirty="0"/>
              <a:t> （</a:t>
            </a:r>
            <a:r>
              <a:rPr kumimoji="1" lang="en-US" altLang="zh-CN" sz="2400" dirty="0"/>
              <a:t>2.x</a:t>
            </a:r>
            <a:r>
              <a:rPr kumimoji="1" lang="ja-JP" altLang="en-US" sz="2400"/>
              <a:t>刚出来不久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你需要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严格按照标准实现</a:t>
            </a:r>
            <a:r>
              <a:rPr kumimoji="1" lang="en-US" altLang="ja-JP" sz="2400" dirty="0"/>
              <a:t>Servlet</a:t>
            </a:r>
            <a:r>
              <a:rPr kumimoji="1" lang="ja-JP" altLang="en-US" sz="2400"/>
              <a:t>接口所有方法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从容器接受请求</a:t>
            </a:r>
            <a:r>
              <a:rPr kumimoji="1" lang="zh-CN" altLang="en-US" sz="2400" dirty="0"/>
              <a:t>，</a:t>
            </a:r>
            <a:r>
              <a:rPr kumimoji="1" lang="ja-JP" altLang="en-US" sz="2400"/>
              <a:t>到处理业务逻辑</a:t>
            </a:r>
            <a:r>
              <a:rPr kumimoji="1" lang="zh-CN" altLang="en-US" sz="2400" dirty="0"/>
              <a:t>，</a:t>
            </a:r>
            <a:r>
              <a:rPr kumimoji="1" lang="ja-JP" altLang="en-US" sz="2400"/>
              <a:t>最后返回结果</a:t>
            </a:r>
            <a:br>
              <a:rPr kumimoji="1" lang="en-US" altLang="ja-JP" sz="2400" dirty="0"/>
            </a:br>
            <a:r>
              <a:rPr kumimoji="1" lang="ja-JP" altLang="en-US" sz="2400"/>
              <a:t>生命周期里所涉及的一切一切的代码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部署合适的</a:t>
            </a:r>
            <a:r>
              <a:rPr kumimoji="1" lang="en-US" altLang="ja-JP" sz="2400" dirty="0"/>
              <a:t>Servlet</a:t>
            </a:r>
            <a:r>
              <a:rPr kumimoji="1" lang="ja-JP" altLang="en-US" sz="2400"/>
              <a:t>容器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Servlet</a:t>
            </a:r>
            <a:r>
              <a:rPr kumimoji="1" lang="ja-JP" altLang="en-US" sz="2400"/>
              <a:t>を完全に理解した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Servlet</a:t>
            </a:r>
            <a:r>
              <a:rPr kumimoji="1" lang="ja-JP" altLang="en-US" sz="2400"/>
              <a:t>并不是原生线程安全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接口过于底层</a:t>
            </a:r>
            <a:r>
              <a:rPr kumimoji="1" lang="zh-CN" altLang="en-US" sz="2400" dirty="0"/>
              <a:t>，</a:t>
            </a:r>
            <a:r>
              <a:rPr kumimoji="1" lang="ja-JP" altLang="en-US" sz="2400"/>
              <a:t>容易产生大量冗余代码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1953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7C458-CFCB-7341-97D2-45BC6B62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Servlet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46D1424-AD64-8643-8334-79CD6C54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60" y="1524927"/>
            <a:ext cx="6406839" cy="4723473"/>
          </a:xfrm>
          <a:prstGeom prst="rect">
            <a:avLst/>
          </a:prstGeom>
        </p:spPr>
      </p:pic>
      <p:sp>
        <p:nvSpPr>
          <p:cNvPr id="5" name="線吹き出し 1 (枠付き) 4">
            <a:extLst>
              <a:ext uri="{FF2B5EF4-FFF2-40B4-BE49-F238E27FC236}">
                <a16:creationId xmlns:a16="http://schemas.microsoft.com/office/drawing/2014/main" id="{EF990AF9-D923-894B-A74E-AA6B9C1850F6}"/>
              </a:ext>
            </a:extLst>
          </p:cNvPr>
          <p:cNvSpPr/>
          <p:nvPr/>
        </p:nvSpPr>
        <p:spPr>
          <a:xfrm>
            <a:off x="5259351" y="1524927"/>
            <a:ext cx="2214000" cy="774390"/>
          </a:xfrm>
          <a:prstGeom prst="borderCallout1">
            <a:avLst>
              <a:gd name="adj1" fmla="val 18750"/>
              <a:gd name="adj2" fmla="val -8333"/>
              <a:gd name="adj3" fmla="val 224820"/>
              <a:gd name="adj4" fmla="val -32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基础生命周期</a:t>
            </a:r>
          </a:p>
        </p:txBody>
      </p:sp>
      <p:sp>
        <p:nvSpPr>
          <p:cNvPr id="6" name="線吹き出し 1 (枠付き) 5">
            <a:extLst>
              <a:ext uri="{FF2B5EF4-FFF2-40B4-BE49-F238E27FC236}">
                <a16:creationId xmlns:a16="http://schemas.microsoft.com/office/drawing/2014/main" id="{8E24268B-4132-F547-938D-4F2457FFAF55}"/>
              </a:ext>
            </a:extLst>
          </p:cNvPr>
          <p:cNvSpPr/>
          <p:nvPr/>
        </p:nvSpPr>
        <p:spPr>
          <a:xfrm>
            <a:off x="7886699" y="3702205"/>
            <a:ext cx="2214000" cy="774390"/>
          </a:xfrm>
          <a:prstGeom prst="borderCallout1">
            <a:avLst>
              <a:gd name="adj1" fmla="val 18750"/>
              <a:gd name="adj2" fmla="val -8333"/>
              <a:gd name="adj3" fmla="val -8460"/>
              <a:gd name="adj4" fmla="val -37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处理</a:t>
            </a:r>
            <a:r>
              <a:rPr kumimoji="1" lang="en-US" altLang="ja-JP" dirty="0"/>
              <a:t>HTTP</a:t>
            </a:r>
            <a:r>
              <a:rPr kumimoji="1" lang="ja-JP" altLang="en-US"/>
              <a:t>请求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GET</a:t>
            </a:r>
            <a:r>
              <a:rPr kumimoji="1" lang="en-US" altLang="zh-CN" dirty="0"/>
              <a:t>/POST</a:t>
            </a:r>
            <a:r>
              <a:rPr kumimoji="1" lang="ja-JP" altLang="en-US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17419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85DA5-D5FD-1448-8521-ABBD4015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鸡盘</a:t>
            </a:r>
            <a:r>
              <a:rPr lang="zh-CN" altLang="en-US" dirty="0"/>
              <a:t> </a:t>
            </a:r>
            <a:r>
              <a:rPr lang="ja-JP" altLang="en-US"/>
              <a:t>鸡盘</a:t>
            </a:r>
            <a:r>
              <a:rPr lang="zh-CN" altLang="en-US" dirty="0"/>
              <a:t> </a:t>
            </a:r>
            <a:r>
              <a:rPr lang="ja-JP" altLang="en-US"/>
              <a:t>你需要一个合适的基盤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55D30-D3DC-8D46-AF67-9C4204F4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IBM</a:t>
            </a:r>
            <a:r>
              <a:rPr lang="en-US" altLang="zh-CN" dirty="0"/>
              <a:t>/SUN</a:t>
            </a:r>
            <a:r>
              <a:rPr lang="ja-JP" altLang="en-US" dirty="0"/>
              <a:t>提倡的</a:t>
            </a:r>
            <a:r>
              <a:rPr lang="en-US" altLang="ja-JP" dirty="0"/>
              <a:t>EJB</a:t>
            </a:r>
            <a:r>
              <a:rPr lang="ja-JP" altLang="en-US" dirty="0"/>
              <a:t>规范</a:t>
            </a:r>
            <a:endParaRPr lang="en-US" altLang="ja-JP" dirty="0"/>
          </a:p>
          <a:p>
            <a:pPr lvl="1"/>
            <a:r>
              <a:rPr kumimoji="1" lang="ja-JP" altLang="en-US" dirty="0"/>
              <a:t>定义了</a:t>
            </a:r>
            <a:r>
              <a:rPr kumimoji="1" lang="en-US" altLang="ja-JP" dirty="0"/>
              <a:t>Bean</a:t>
            </a:r>
            <a:r>
              <a:rPr kumimoji="1" lang="ja-JP" altLang="en-US" dirty="0"/>
              <a:t>生命周期管理</a:t>
            </a:r>
            <a:r>
              <a:rPr lang="zh-CN" altLang="en-US" dirty="0"/>
              <a:t>，</a:t>
            </a:r>
            <a:r>
              <a:rPr lang="ja-JP" altLang="en-US" dirty="0"/>
              <a:t>事务管理</a:t>
            </a:r>
            <a:r>
              <a:rPr lang="zh-CN" altLang="en-US" dirty="0"/>
              <a:t>，</a:t>
            </a:r>
            <a:r>
              <a:rPr lang="en-US" altLang="zh-CN" dirty="0"/>
              <a:t>AOP</a:t>
            </a:r>
            <a:r>
              <a:rPr lang="ja-JP" altLang="en-US" dirty="0"/>
              <a:t>等功能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kumimoji="1" lang="en-US" altLang="ja-JP" dirty="0"/>
              <a:t>J2EE</a:t>
            </a:r>
            <a:r>
              <a:rPr lang="ja-JP" altLang="en-US" dirty="0"/>
              <a:t>的</a:t>
            </a:r>
            <a:r>
              <a:rPr lang="en-US" altLang="ja-JP" dirty="0"/>
              <a:t>EJB</a:t>
            </a:r>
            <a:r>
              <a:rPr lang="ja-JP" altLang="en-US" dirty="0"/>
              <a:t>实现</a:t>
            </a:r>
            <a:r>
              <a:rPr kumimoji="1" lang="ja-JP" altLang="en-US" dirty="0"/>
              <a:t>晦涩难懂</a:t>
            </a:r>
            <a:r>
              <a:rPr kumimoji="1" lang="zh-CN" altLang="en-US" dirty="0"/>
              <a:t>，</a:t>
            </a:r>
            <a:r>
              <a:rPr kumimoji="1" lang="ja-JP" altLang="en-US" dirty="0"/>
              <a:t>学习成本较高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随着版本升级接口大量变化</a:t>
            </a:r>
            <a:r>
              <a:rPr kumimoji="1" lang="zh-CN" altLang="en-US" dirty="0"/>
              <a:t>，</a:t>
            </a:r>
            <a:r>
              <a:rPr lang="ja-JP" altLang="en-US" dirty="0"/>
              <a:t>对应成本较大</a:t>
            </a:r>
            <a:endParaRPr lang="en-US" altLang="ja-JP" dirty="0"/>
          </a:p>
          <a:p>
            <a:r>
              <a:rPr lang="ja-JP" altLang="en-US" dirty="0"/>
              <a:t>部分实现</a:t>
            </a:r>
            <a:r>
              <a:rPr lang="en-US" altLang="ja-JP" dirty="0"/>
              <a:t>EJB</a:t>
            </a:r>
            <a:r>
              <a:rPr lang="ja-JP" altLang="en-US" dirty="0"/>
              <a:t>规范的框架</a:t>
            </a:r>
            <a:endParaRPr lang="en-US" altLang="ja-JP" dirty="0"/>
          </a:p>
          <a:p>
            <a:pPr lvl="1"/>
            <a:r>
              <a:rPr lang="ja-JP" altLang="en-US" dirty="0"/>
              <a:t>岛国最为出名的</a:t>
            </a:r>
            <a:r>
              <a:rPr lang="en-US" altLang="ja-JP" dirty="0" err="1"/>
              <a:t>Seasar</a:t>
            </a:r>
            <a:r>
              <a:rPr lang="zh-CN" altLang="en-US" dirty="0"/>
              <a:t> （</a:t>
            </a:r>
            <a:r>
              <a:rPr lang="en-US" altLang="zh-CN" dirty="0"/>
              <a:t>DI</a:t>
            </a:r>
            <a:r>
              <a:rPr lang="zh-CN" altLang="en-US" dirty="0"/>
              <a:t>，</a:t>
            </a:r>
            <a:r>
              <a:rPr lang="en-US" altLang="zh-CN" dirty="0"/>
              <a:t>AOP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Hibernate (JPA, ORM)</a:t>
            </a:r>
          </a:p>
          <a:p>
            <a:pPr lvl="1"/>
            <a:r>
              <a:rPr lang="en-US" altLang="zh-CN" dirty="0"/>
              <a:t>Google </a:t>
            </a:r>
            <a:r>
              <a:rPr lang="en-US" altLang="zh-CN" dirty="0" err="1"/>
              <a:t>guice</a:t>
            </a:r>
            <a:r>
              <a:rPr lang="en-US" altLang="zh-CN" dirty="0"/>
              <a:t> (DI)</a:t>
            </a:r>
          </a:p>
          <a:p>
            <a:r>
              <a:rPr lang="ja-JP" altLang="en-US" dirty="0"/>
              <a:t>让</a:t>
            </a:r>
            <a:r>
              <a:rPr lang="en-US" altLang="ja-JP" dirty="0"/>
              <a:t>Web</a:t>
            </a:r>
            <a:r>
              <a:rPr lang="zh-CN" altLang="en-US" dirty="0"/>
              <a:t> </a:t>
            </a:r>
            <a:r>
              <a:rPr lang="en-US" altLang="ja-JP" dirty="0"/>
              <a:t>Service</a:t>
            </a:r>
            <a:r>
              <a:rPr lang="ja-JP" altLang="en-US" dirty="0"/>
              <a:t>开发更规范更高效的框架</a:t>
            </a:r>
            <a:endParaRPr lang="en-US" altLang="ja-JP" dirty="0"/>
          </a:p>
          <a:p>
            <a:pPr lvl="1"/>
            <a:r>
              <a:rPr lang="en-US" altLang="ja-JP" dirty="0"/>
              <a:t>Struts</a:t>
            </a:r>
            <a:r>
              <a:rPr lang="zh-CN" altLang="en-US" dirty="0"/>
              <a:t> （</a:t>
            </a:r>
            <a:r>
              <a:rPr lang="ja-JP" altLang="en-US" dirty="0"/>
              <a:t>对</a:t>
            </a:r>
            <a:r>
              <a:rPr lang="en-US" altLang="ja-JP" dirty="0"/>
              <a:t>Servlet</a:t>
            </a:r>
            <a:r>
              <a:rPr lang="ja-JP" altLang="en-US" dirty="0"/>
              <a:t>的封装</a:t>
            </a:r>
            <a:r>
              <a:rPr lang="zh-CN" altLang="en-US" dirty="0"/>
              <a:t>，</a:t>
            </a:r>
            <a:r>
              <a:rPr lang="ja-JP" altLang="en-US" dirty="0"/>
              <a:t>实现</a:t>
            </a:r>
            <a:r>
              <a:rPr lang="en-US" altLang="ja-JP" dirty="0"/>
              <a:t>MVC</a:t>
            </a:r>
            <a:r>
              <a:rPr lang="ja-JP" altLang="en-US" dirty="0"/>
              <a:t>经典设计模式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Jersey</a:t>
            </a:r>
            <a:r>
              <a:rPr lang="zh-CN" altLang="en-US" dirty="0"/>
              <a:t> （</a:t>
            </a:r>
            <a:r>
              <a:rPr lang="en-US" altLang="zh-CN" dirty="0"/>
              <a:t>JAXRS</a:t>
            </a:r>
            <a:r>
              <a:rPr lang="zh-CN" altLang="en-US" dirty="0"/>
              <a:t> </a:t>
            </a:r>
            <a:r>
              <a:rPr lang="en-US" altLang="zh-CN" dirty="0" err="1"/>
              <a:t>Webapi</a:t>
            </a:r>
            <a:r>
              <a:rPr lang="ja-JP" altLang="en-US" dirty="0"/>
              <a:t>开发框架</a:t>
            </a:r>
            <a:r>
              <a:rPr lang="zh-CN" altLang="en-US" dirty="0"/>
              <a:t>）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665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51F04-DA9C-EB4D-A891-ADDB59D4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Spring</a:t>
            </a:r>
            <a:r>
              <a:rPr kumimoji="1" lang="ja-JP" altLang="en-US" dirty="0"/>
              <a:t>的历史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57CDD2-33AD-6042-A450-D1E3287E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前身是一个叫</a:t>
            </a:r>
            <a:r>
              <a:rPr kumimoji="1" lang="en-US" altLang="ja-JP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21</a:t>
            </a:r>
            <a:r>
              <a:rPr kumimoji="1" lang="ja-JP" altLang="en-US" dirty="0"/>
              <a:t>的玩意</a:t>
            </a:r>
            <a:endParaRPr kumimoji="1" lang="en-US" altLang="ja-JP" dirty="0"/>
          </a:p>
          <a:p>
            <a:pPr lvl="1"/>
            <a:r>
              <a:rPr lang="zh-CN" altLang="en-US" dirty="0"/>
              <a:t>试图取代</a:t>
            </a:r>
            <a:r>
              <a:rPr lang="en-US" altLang="zh-CN" dirty="0"/>
              <a:t>J2EE</a:t>
            </a:r>
            <a:r>
              <a:rPr lang="zh-CN" altLang="en-US" dirty="0"/>
              <a:t>晦涩难懂的</a:t>
            </a:r>
            <a:r>
              <a:rPr lang="en-US" altLang="zh-CN" dirty="0"/>
              <a:t>EJB</a:t>
            </a:r>
            <a:r>
              <a:rPr lang="zh-CN" altLang="en-US" dirty="0"/>
              <a:t>实现，提升开发效率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Spring makes Java simple</a:t>
            </a:r>
            <a:r>
              <a:rPr lang="zh-CN" altLang="en-US" dirty="0"/>
              <a:t>”</a:t>
            </a:r>
            <a:endParaRPr lang="en-US" altLang="ja-JP" dirty="0"/>
          </a:p>
          <a:p>
            <a:r>
              <a:rPr lang="en-US" altLang="zh-CN" dirty="0"/>
              <a:t>2004</a:t>
            </a:r>
            <a:r>
              <a:rPr lang="ja-JP" altLang="en-US" dirty="0"/>
              <a:t>年正式</a:t>
            </a:r>
            <a:r>
              <a:rPr lang="en-US" altLang="ja-JP" dirty="0"/>
              <a:t>Release</a:t>
            </a:r>
          </a:p>
          <a:p>
            <a:pPr lvl="1"/>
            <a:r>
              <a:rPr lang="en-US" altLang="zh-CN" dirty="0"/>
              <a:t>DI, AOP, Spring MVC, JDBC, ORM…</a:t>
            </a:r>
          </a:p>
          <a:p>
            <a:pPr lvl="1"/>
            <a:r>
              <a:rPr lang="zh-CN" altLang="en-US" dirty="0"/>
              <a:t>数十年版本迭代。十余个子项目涵盖方方面面。</a:t>
            </a:r>
            <a:endParaRPr lang="en-US" altLang="ja-JP" dirty="0"/>
          </a:p>
          <a:p>
            <a:pPr lvl="1"/>
            <a:r>
              <a:rPr lang="ja-JP" altLang="en-US" dirty="0"/>
              <a:t>完善的社区支持</a:t>
            </a:r>
            <a:endParaRPr lang="en-US" altLang="ja-JP" dirty="0"/>
          </a:p>
          <a:p>
            <a:pPr lvl="2"/>
            <a:r>
              <a:rPr lang="en-US" altLang="zh-CN" dirty="0"/>
              <a:t>Google</a:t>
            </a:r>
            <a:r>
              <a:rPr lang="zh-CN" altLang="en-US" dirty="0"/>
              <a:t>，</a:t>
            </a:r>
            <a:r>
              <a:rPr lang="en-US" altLang="zh-CN" dirty="0"/>
              <a:t>NF</a:t>
            </a:r>
            <a:r>
              <a:rPr lang="zh-CN" altLang="en-US" dirty="0"/>
              <a:t> ，阿里，</a:t>
            </a:r>
            <a:r>
              <a:rPr lang="en-US" altLang="zh-CN" dirty="0"/>
              <a:t>Y!J</a:t>
            </a:r>
            <a:r>
              <a:rPr lang="zh-CN" altLang="en-US" dirty="0"/>
              <a:t>等大厂都在用</a:t>
            </a:r>
            <a:r>
              <a:rPr lang="en-US" altLang="zh-CN" dirty="0"/>
              <a:t>Spring</a:t>
            </a:r>
          </a:p>
          <a:p>
            <a:pPr lvl="2"/>
            <a:r>
              <a:rPr lang="en-US" altLang="zh-CN" dirty="0"/>
              <a:t>【</a:t>
            </a:r>
            <a:r>
              <a:rPr lang="zh-CN" altLang="en-US" dirty="0"/>
              <a:t>学习强国</a:t>
            </a:r>
            <a:r>
              <a:rPr lang="en-US" altLang="zh-CN" dirty="0"/>
              <a:t>】BE</a:t>
            </a:r>
            <a:r>
              <a:rPr lang="zh-CN" altLang="en-US" dirty="0"/>
              <a:t>的微服务也使用</a:t>
            </a:r>
            <a:r>
              <a:rPr lang="en-US" altLang="zh-CN" dirty="0"/>
              <a:t>Spring</a:t>
            </a:r>
          </a:p>
          <a:p>
            <a:pPr lvl="2"/>
            <a:r>
              <a:rPr lang="zh-CN" altLang="en-US" dirty="0"/>
              <a:t>云平台的官方支持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5122" name="Picture 2" descr="特稿：习近平与新时代的中国-新华网">
            <a:extLst>
              <a:ext uri="{FF2B5EF4-FFF2-40B4-BE49-F238E27FC236}">
                <a16:creationId xmlns:a16="http://schemas.microsoft.com/office/drawing/2014/main" id="{63A68D6B-20F9-49D7-98F1-642D80C8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889" y="3716080"/>
            <a:ext cx="2514898" cy="176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2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F683-6D8F-46F1-AFD3-D0630380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的子项目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EE620-F50D-4B01-96B2-1A2F9DBF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Spring Framework</a:t>
            </a:r>
          </a:p>
          <a:p>
            <a:r>
              <a:rPr kumimoji="1"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Boot: </a:t>
            </a:r>
            <a:r>
              <a:rPr lang="zh-CN" altLang="en-US" dirty="0"/>
              <a:t>十分钟创建一个可独立运行简单部署的</a:t>
            </a:r>
            <a:r>
              <a:rPr lang="en-US" altLang="zh-CN" dirty="0"/>
              <a:t>Spring 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Spring Data: </a:t>
            </a:r>
            <a:r>
              <a:rPr lang="zh-CN" altLang="en-US" dirty="0"/>
              <a:t>简单的操作关系，非关系数据库</a:t>
            </a:r>
            <a:endParaRPr lang="en-US" altLang="zh-CN" dirty="0"/>
          </a:p>
          <a:p>
            <a:r>
              <a:rPr lang="en-US" altLang="zh-CN" dirty="0"/>
              <a:t>Spring Security:</a:t>
            </a:r>
            <a:r>
              <a:rPr lang="zh-CN" altLang="en-US" dirty="0"/>
              <a:t> 认证，访问权限等等</a:t>
            </a:r>
            <a:endParaRPr lang="en-US" altLang="zh-CN" dirty="0"/>
          </a:p>
          <a:p>
            <a:r>
              <a:rPr lang="en-US" altLang="zh-CN" dirty="0"/>
              <a:t>Spring Cloud:</a:t>
            </a:r>
            <a:r>
              <a:rPr lang="zh-CN" altLang="en-US" dirty="0"/>
              <a:t> 更方便的开发分布式系统，更方便上云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ja-JP" dirty="0">
                <a:hlinkClick r:id="rId2"/>
              </a:rPr>
              <a:t>https://spring.io/projects/</a:t>
            </a:r>
            <a:endParaRPr lang="en-US" altLang="zh-CN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026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2EC86-EB83-8643-8B40-6DD06367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Boot: </a:t>
            </a:r>
            <a:r>
              <a:rPr kumimoji="1" lang="zh-CN" altLang="en-US" dirty="0"/>
              <a:t>生产力的救世主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4ABAC6-6FA2-5C40-BDBE-97633347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00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/>
              <a:t>编译生成</a:t>
            </a:r>
            <a:r>
              <a:rPr lang="en-US" altLang="zh-CN" dirty="0" err="1"/>
              <a:t>FatJar</a:t>
            </a:r>
            <a:r>
              <a:rPr lang="zh-CN" altLang="en-US" dirty="0"/>
              <a:t>，直接执行即可，无需其他组件</a:t>
            </a:r>
            <a:endParaRPr lang="en-US" altLang="zh-CN" dirty="0"/>
          </a:p>
          <a:p>
            <a:r>
              <a:rPr lang="zh-CN" altLang="en-US" dirty="0"/>
              <a:t>独特的依赖管理模式，提升维护效率</a:t>
            </a:r>
            <a:endParaRPr lang="en-US" altLang="zh-CN" dirty="0"/>
          </a:p>
          <a:p>
            <a:pPr lvl="1"/>
            <a:r>
              <a:rPr lang="zh-CN" altLang="en-US" dirty="0"/>
              <a:t>需要什么功能，只需导入</a:t>
            </a:r>
            <a:r>
              <a:rPr lang="en-US" altLang="zh-CN" dirty="0"/>
              <a:t>xxx-starter POM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r>
              <a:rPr lang="zh-CN" altLang="en-US" dirty="0"/>
              <a:t>几乎不会发生依赖冲突的现象</a:t>
            </a:r>
            <a:endParaRPr lang="en-US" altLang="zh-CN" dirty="0"/>
          </a:p>
          <a:p>
            <a:pPr lvl="1"/>
            <a:r>
              <a:rPr lang="en-US" altLang="zh-CN" dirty="0"/>
              <a:t>Autoconfiguration</a:t>
            </a:r>
            <a:r>
              <a:rPr lang="zh-CN" altLang="en-US" dirty="0"/>
              <a:t>保证</a:t>
            </a:r>
            <a:r>
              <a:rPr lang="en-US" altLang="zh-CN" dirty="0"/>
              <a:t>Bean</a:t>
            </a:r>
            <a:r>
              <a:rPr lang="zh-CN" altLang="en-US" dirty="0"/>
              <a:t>被正确配置和初始化</a:t>
            </a:r>
            <a:endParaRPr lang="en-US" altLang="zh-CN" dirty="0"/>
          </a:p>
          <a:p>
            <a:r>
              <a:rPr lang="zh-CN" altLang="en-US" dirty="0"/>
              <a:t>简单上手：开发简单的库存管理 </a:t>
            </a:r>
            <a:r>
              <a:rPr lang="en-US" altLang="zh-CN" dirty="0"/>
              <a:t>REST API</a:t>
            </a:r>
          </a:p>
          <a:p>
            <a:pPr lvl="1"/>
            <a:r>
              <a:rPr lang="en-US" altLang="zh-CN" dirty="0"/>
              <a:t>Spring </a:t>
            </a:r>
            <a:r>
              <a:rPr lang="en-US" altLang="zh-CN" dirty="0" err="1"/>
              <a:t>Initializr</a:t>
            </a:r>
            <a:endParaRPr lang="en-US" altLang="zh-CN" dirty="0"/>
          </a:p>
          <a:p>
            <a:pPr lvl="1"/>
            <a:r>
              <a:rPr lang="en-US" altLang="zh-CN" dirty="0"/>
              <a:t>Spring Boot</a:t>
            </a:r>
          </a:p>
          <a:p>
            <a:pPr lvl="1"/>
            <a:r>
              <a:rPr lang="en-US" altLang="zh-CN" dirty="0"/>
              <a:t>Spring MVC</a:t>
            </a:r>
          </a:p>
          <a:p>
            <a:pPr lvl="1"/>
            <a:r>
              <a:rPr lang="en-US" altLang="zh-CN" dirty="0"/>
              <a:t>Spring Data JPA</a:t>
            </a:r>
            <a:endParaRPr lang="en-US" altLang="ja-JP" dirty="0"/>
          </a:p>
        </p:txBody>
      </p:sp>
      <p:sp>
        <p:nvSpPr>
          <p:cNvPr id="4" name="星: 7 pt 3">
            <a:extLst>
              <a:ext uri="{FF2B5EF4-FFF2-40B4-BE49-F238E27FC236}">
                <a16:creationId xmlns:a16="http://schemas.microsoft.com/office/drawing/2014/main" id="{4E4A630C-9F66-472B-86CE-91B426487C1E}"/>
              </a:ext>
            </a:extLst>
          </p:cNvPr>
          <p:cNvSpPr/>
          <p:nvPr/>
        </p:nvSpPr>
        <p:spPr>
          <a:xfrm>
            <a:off x="1222983" y="5949697"/>
            <a:ext cx="1625881" cy="87376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pic>
        <p:nvPicPr>
          <p:cNvPr id="6146" name="Picture 2" descr="celsius220 ar Twitter: “エンジニアの言う「完全に理解した」「なにも ...">
            <a:extLst>
              <a:ext uri="{FF2B5EF4-FFF2-40B4-BE49-F238E27FC236}">
                <a16:creationId xmlns:a16="http://schemas.microsoft.com/office/drawing/2014/main" id="{331FDA07-91E1-4000-BA1E-5A817F3A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40" y="1416222"/>
            <a:ext cx="2348162" cy="148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13,000RT】SEな現場猫「よくわからんがまぁ動いているからヨシ！」">
            <a:extLst>
              <a:ext uri="{FF2B5EF4-FFF2-40B4-BE49-F238E27FC236}">
                <a16:creationId xmlns:a16="http://schemas.microsoft.com/office/drawing/2014/main" id="{1910C877-7ACF-4602-A14E-3A34A829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40" y="3170748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79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2D5EA-2FC5-4FAC-BC90-33BAD6E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Cloud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C9A93-362B-45AF-99E4-C013CF02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将分布式系统所需的中间件整合到</a:t>
            </a:r>
            <a:r>
              <a:rPr lang="en-US" altLang="zh-CN" dirty="0"/>
              <a:t>Spring Application</a:t>
            </a:r>
            <a:r>
              <a:rPr lang="zh-CN" altLang="en-US" dirty="0"/>
              <a:t>的工具</a:t>
            </a:r>
            <a:endParaRPr lang="en-US" altLang="zh-CN" dirty="0"/>
          </a:p>
          <a:p>
            <a:r>
              <a:rPr kumimoji="1" lang="en-US" altLang="zh-CN" dirty="0"/>
              <a:t>Spring</a:t>
            </a:r>
            <a:r>
              <a:rPr kumimoji="1" lang="zh-CN" altLang="en-US" dirty="0"/>
              <a:t>提供接口规范，厂家开发模块</a:t>
            </a:r>
            <a:endParaRPr kumimoji="1" lang="en-US" altLang="zh-CN" dirty="0"/>
          </a:p>
          <a:p>
            <a:r>
              <a:rPr kumimoji="1"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Cloud Stream</a:t>
            </a:r>
          </a:p>
          <a:p>
            <a:pPr lvl="1"/>
            <a:r>
              <a:rPr kumimoji="1" lang="zh-CN" altLang="en-US" dirty="0"/>
              <a:t>高扩展性 事件驱动微服务</a:t>
            </a:r>
            <a:endParaRPr kumimoji="1"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RabbitMQ</a:t>
            </a:r>
            <a:r>
              <a:rPr lang="zh-CN" altLang="en-US" dirty="0"/>
              <a:t>，</a:t>
            </a:r>
            <a:r>
              <a:rPr lang="en-US" altLang="zh-CN" dirty="0"/>
              <a:t>Kafka</a:t>
            </a:r>
            <a:r>
              <a:rPr lang="zh-CN" altLang="en-US" dirty="0"/>
              <a:t>等常见消息队列中间件</a:t>
            </a:r>
            <a:endParaRPr lang="en-US" altLang="zh-CN" dirty="0"/>
          </a:p>
          <a:p>
            <a:r>
              <a:rPr kumimoji="1" lang="en-US" altLang="zh-CN" dirty="0"/>
              <a:t>Spring Cloud Gateway</a:t>
            </a:r>
          </a:p>
          <a:p>
            <a:pPr lvl="1"/>
            <a:r>
              <a:rPr kumimoji="1" lang="zh-CN" altLang="en-US" dirty="0"/>
              <a:t>基于</a:t>
            </a:r>
            <a:r>
              <a:rPr kumimoji="1" lang="en-US" altLang="zh-CN" dirty="0"/>
              <a:t>Project Reactive</a:t>
            </a:r>
            <a:r>
              <a:rPr kumimoji="1" lang="zh-CN" altLang="en-US" dirty="0"/>
              <a:t>构建的高效微服务网关（可以理解成反向代理服务器）</a:t>
            </a:r>
            <a:endParaRPr kumimoji="1" lang="en-US" altLang="zh-CN" dirty="0"/>
          </a:p>
          <a:p>
            <a:pPr lvl="1"/>
            <a:r>
              <a:rPr lang="en-US" altLang="zh-CN" dirty="0"/>
              <a:t>Spring Cloud Security</a:t>
            </a:r>
            <a:r>
              <a:rPr lang="zh-CN" altLang="en-US" dirty="0"/>
              <a:t>，</a:t>
            </a:r>
            <a:r>
              <a:rPr lang="en-US" altLang="zh-CN" dirty="0"/>
              <a:t>Spring Cloud Circuit Breaker</a:t>
            </a:r>
            <a:br>
              <a:rPr lang="en-US" altLang="zh-CN" dirty="0"/>
            </a:br>
            <a:r>
              <a:rPr lang="zh-CN" altLang="en-US" dirty="0"/>
              <a:t>可快速集成认证，实现高可用性</a:t>
            </a:r>
            <a:endParaRPr lang="en-US" altLang="zh-CN" dirty="0"/>
          </a:p>
          <a:p>
            <a:r>
              <a:rPr lang="en-US" altLang="zh-CN" dirty="0"/>
              <a:t>Spring Cloud Azure</a:t>
            </a:r>
            <a:r>
              <a:rPr lang="zh-CN" altLang="en-US" dirty="0"/>
              <a:t>、</a:t>
            </a:r>
            <a:r>
              <a:rPr lang="en-US" altLang="zh-CN" dirty="0"/>
              <a:t>GCP</a:t>
            </a:r>
            <a:r>
              <a:rPr lang="zh-CN" altLang="en-US" dirty="0"/>
              <a:t> 、</a:t>
            </a:r>
            <a:r>
              <a:rPr lang="en-US" altLang="zh-CN" dirty="0"/>
              <a:t>Alibaba</a:t>
            </a:r>
          </a:p>
          <a:p>
            <a:pPr lvl="1"/>
            <a:r>
              <a:rPr lang="zh-CN" altLang="en-US" dirty="0"/>
              <a:t>提供云厂商内制中间件的</a:t>
            </a:r>
            <a:r>
              <a:rPr lang="en-US" altLang="zh-CN" dirty="0"/>
              <a:t>Spring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1"/>
            <a:r>
              <a:rPr lang="zh-CN" altLang="en-US" dirty="0"/>
              <a:t>助力</a:t>
            </a:r>
            <a:r>
              <a:rPr lang="en-US" altLang="zh-CN" dirty="0"/>
              <a:t>Spring Application</a:t>
            </a:r>
            <a:r>
              <a:rPr lang="zh-CN" altLang="en-US" dirty="0"/>
              <a:t>快速上云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653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D4E97-548E-4808-8583-22DA9D33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“事件驱动”</a:t>
            </a:r>
            <a:endParaRPr kumimoji="1" lang="ja-JP" altLang="en-US" dirty="0"/>
          </a:p>
        </p:txBody>
      </p:sp>
      <p:pic>
        <p:nvPicPr>
          <p:cNvPr id="1026" name="Picture 2" descr="パソコンに熱中する人のイラスト（男性）">
            <a:extLst>
              <a:ext uri="{FF2B5EF4-FFF2-40B4-BE49-F238E27FC236}">
                <a16:creationId xmlns:a16="http://schemas.microsoft.com/office/drawing/2014/main" id="{2B5B44BC-B0CA-4844-9FF1-CCE850A6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2" y="1695149"/>
            <a:ext cx="1246094" cy="11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9D9A9C-C7E2-4B64-9605-E0D34CB37857}"/>
              </a:ext>
            </a:extLst>
          </p:cNvPr>
          <p:cNvSpPr/>
          <p:nvPr/>
        </p:nvSpPr>
        <p:spPr>
          <a:xfrm>
            <a:off x="2969829" y="1959564"/>
            <a:ext cx="1338014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商品购买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83DCEB-E628-421B-A1F2-C5DA7F63CA0F}"/>
              </a:ext>
            </a:extLst>
          </p:cNvPr>
          <p:cNvSpPr/>
          <p:nvPr/>
        </p:nvSpPr>
        <p:spPr>
          <a:xfrm>
            <a:off x="5124109" y="1959564"/>
            <a:ext cx="156117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确认订单邮件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319A83-0368-4D62-B5C6-E3C3B8284AD1}"/>
              </a:ext>
            </a:extLst>
          </p:cNvPr>
          <p:cNvSpPr/>
          <p:nvPr/>
        </p:nvSpPr>
        <p:spPr>
          <a:xfrm>
            <a:off x="7501547" y="1959564"/>
            <a:ext cx="1662953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通知发货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1831063-E078-4E10-8D43-C5FAAF857BE5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>
            <a:off x="1878166" y="2262122"/>
            <a:ext cx="1091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0D557BF-F64F-47A9-A2AF-3E9B7D3CAC9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07843" y="2262123"/>
            <a:ext cx="81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336EF2E-2CF5-4563-A68E-8360A283D9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85281" y="2262123"/>
            <a:ext cx="81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67E5D08-C5A5-4FE4-8732-F7C759E7B8C4}"/>
              </a:ext>
            </a:extLst>
          </p:cNvPr>
          <p:cNvSpPr/>
          <p:nvPr/>
        </p:nvSpPr>
        <p:spPr>
          <a:xfrm>
            <a:off x="2088896" y="2166112"/>
            <a:ext cx="605536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1AE0805-E9A9-4A48-A348-D991127EC062}"/>
              </a:ext>
            </a:extLst>
          </p:cNvPr>
          <p:cNvSpPr/>
          <p:nvPr/>
        </p:nvSpPr>
        <p:spPr>
          <a:xfrm>
            <a:off x="4450080" y="2166112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REST</a:t>
            </a:r>
            <a:endParaRPr kumimoji="1" lang="ja-JP" altLang="en-US" sz="9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2E2886D-579F-4C9D-B07B-675D9DBA30CC}"/>
              </a:ext>
            </a:extLst>
          </p:cNvPr>
          <p:cNvSpPr/>
          <p:nvPr/>
        </p:nvSpPr>
        <p:spPr>
          <a:xfrm>
            <a:off x="6829552" y="2166111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REST</a:t>
            </a:r>
            <a:endParaRPr kumimoji="1" lang="ja-JP" altLang="en-US" sz="900" dirty="0"/>
          </a:p>
        </p:txBody>
      </p:sp>
      <p:pic>
        <p:nvPicPr>
          <p:cNvPr id="33" name="Picture 2" descr="パソコンに熱中する人のイラスト（男性）">
            <a:extLst>
              <a:ext uri="{FF2B5EF4-FFF2-40B4-BE49-F238E27FC236}">
                <a16:creationId xmlns:a16="http://schemas.microsoft.com/office/drawing/2014/main" id="{4150B267-FDAC-4E98-A955-030BB947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2" y="3064806"/>
            <a:ext cx="1246094" cy="11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CF68ADD-A002-478D-B8D0-BE3B3E3A8E13}"/>
              </a:ext>
            </a:extLst>
          </p:cNvPr>
          <p:cNvSpPr/>
          <p:nvPr/>
        </p:nvSpPr>
        <p:spPr>
          <a:xfrm>
            <a:off x="2969829" y="3329221"/>
            <a:ext cx="1338014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商品购买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979F55F-14FD-4D8B-AB11-E65A7B8A49DD}"/>
              </a:ext>
            </a:extLst>
          </p:cNvPr>
          <p:cNvSpPr/>
          <p:nvPr/>
        </p:nvSpPr>
        <p:spPr>
          <a:xfrm>
            <a:off x="5124109" y="3329221"/>
            <a:ext cx="1561172" cy="6051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确认订单邮件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947F85C-E4FA-4756-A695-1775A5D0FA26}"/>
              </a:ext>
            </a:extLst>
          </p:cNvPr>
          <p:cNvSpPr/>
          <p:nvPr/>
        </p:nvSpPr>
        <p:spPr>
          <a:xfrm>
            <a:off x="7501547" y="3329221"/>
            <a:ext cx="1662953" cy="6051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通知发货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60CF98B-60D2-49E6-8FDB-5685FE75897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1878166" y="3631779"/>
            <a:ext cx="1091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2FAF504-48EC-44D6-A1D9-2F45D7D5ECA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307843" y="3631780"/>
            <a:ext cx="81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EA0FA5B-1CAE-4500-B9E8-00C4FB399493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6685281" y="3631780"/>
            <a:ext cx="81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A5DF262-9928-442C-9CDB-56D23F03F004}"/>
              </a:ext>
            </a:extLst>
          </p:cNvPr>
          <p:cNvSpPr/>
          <p:nvPr/>
        </p:nvSpPr>
        <p:spPr>
          <a:xfrm>
            <a:off x="2088896" y="3535769"/>
            <a:ext cx="605536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</a:t>
            </a:r>
            <a:endParaRPr kumimoji="1" lang="ja-JP" altLang="en-US" sz="12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95FA4F4-47A4-40DC-BAE2-010C89512AFA}"/>
              </a:ext>
            </a:extLst>
          </p:cNvPr>
          <p:cNvSpPr/>
          <p:nvPr/>
        </p:nvSpPr>
        <p:spPr>
          <a:xfrm>
            <a:off x="4450080" y="3535769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REST</a:t>
            </a:r>
            <a:endParaRPr kumimoji="1" lang="ja-JP" altLang="en-US" sz="9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74FB312-9A23-4773-98DA-62BD059E156F}"/>
              </a:ext>
            </a:extLst>
          </p:cNvPr>
          <p:cNvSpPr/>
          <p:nvPr/>
        </p:nvSpPr>
        <p:spPr>
          <a:xfrm>
            <a:off x="6829552" y="3535768"/>
            <a:ext cx="458097" cy="190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REST</a:t>
            </a:r>
            <a:endParaRPr kumimoji="1" lang="ja-JP" altLang="en-US" sz="900" dirty="0"/>
          </a:p>
        </p:txBody>
      </p:sp>
      <p:pic>
        <p:nvPicPr>
          <p:cNvPr id="43" name="グラフィックス 42" descr="火">
            <a:extLst>
              <a:ext uri="{FF2B5EF4-FFF2-40B4-BE49-F238E27FC236}">
                <a16:creationId xmlns:a16="http://schemas.microsoft.com/office/drawing/2014/main" id="{2AAA4F04-02FA-4754-AF5B-938020378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5827" y="2960132"/>
            <a:ext cx="937736" cy="937736"/>
          </a:xfrm>
          <a:prstGeom prst="rect">
            <a:avLst/>
          </a:prstGeom>
        </p:spPr>
      </p:pic>
      <p:pic>
        <p:nvPicPr>
          <p:cNvPr id="1032" name="Picture 8" descr="パソコンに文句を言っている人のイラスト">
            <a:extLst>
              <a:ext uri="{FF2B5EF4-FFF2-40B4-BE49-F238E27FC236}">
                <a16:creationId xmlns:a16="http://schemas.microsoft.com/office/drawing/2014/main" id="{B9FD62CD-4AFD-4D08-A5DC-19B52637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44" y="4802452"/>
            <a:ext cx="1801999" cy="18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思考の吹き出し: 雲形 43">
            <a:extLst>
              <a:ext uri="{FF2B5EF4-FFF2-40B4-BE49-F238E27FC236}">
                <a16:creationId xmlns:a16="http://schemas.microsoft.com/office/drawing/2014/main" id="{CAB44104-1B50-4693-AF68-148CCB5DAB0E}"/>
              </a:ext>
            </a:extLst>
          </p:cNvPr>
          <p:cNvSpPr/>
          <p:nvPr/>
        </p:nvSpPr>
        <p:spPr>
          <a:xfrm>
            <a:off x="3309428" y="4454727"/>
            <a:ext cx="3332480" cy="812797"/>
          </a:xfrm>
          <a:prstGeom prst="cloudCallout">
            <a:avLst>
              <a:gd name="adj1" fmla="val -41809"/>
              <a:gd name="adj2" fmla="val 76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双十一</a:t>
            </a:r>
            <a:r>
              <a:rPr kumimoji="1" lang="ja-JP" altLang="en-US" dirty="0"/>
              <a:t>○</a:t>
            </a:r>
            <a:r>
              <a:rPr kumimoji="1" lang="zh-CN" altLang="en-US" dirty="0"/>
              <a:t>宝好卡啊。。。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215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D4E97-548E-4808-8583-22DA9D33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“事件驱动”</a:t>
            </a:r>
            <a:endParaRPr kumimoji="1" lang="ja-JP" altLang="en-US" dirty="0"/>
          </a:p>
        </p:txBody>
      </p:sp>
      <p:pic>
        <p:nvPicPr>
          <p:cNvPr id="1026" name="Picture 2" descr="パソコンに熱中する人のイラスト（男性）">
            <a:extLst>
              <a:ext uri="{FF2B5EF4-FFF2-40B4-BE49-F238E27FC236}">
                <a16:creationId xmlns:a16="http://schemas.microsoft.com/office/drawing/2014/main" id="{2B5B44BC-B0CA-4844-9FF1-CCE850A6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05667"/>
            <a:ext cx="1246094" cy="11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9D9A9C-C7E2-4B64-9605-E0D34CB37857}"/>
              </a:ext>
            </a:extLst>
          </p:cNvPr>
          <p:cNvSpPr/>
          <p:nvPr/>
        </p:nvSpPr>
        <p:spPr>
          <a:xfrm>
            <a:off x="3015091" y="1770082"/>
            <a:ext cx="1338014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商品购买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83DCEB-E628-421B-A1F2-C5DA7F63CA0F}"/>
              </a:ext>
            </a:extLst>
          </p:cNvPr>
          <p:cNvSpPr/>
          <p:nvPr/>
        </p:nvSpPr>
        <p:spPr>
          <a:xfrm>
            <a:off x="5169371" y="1770082"/>
            <a:ext cx="156117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确认订单邮件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319A83-0368-4D62-B5C6-E3C3B8284AD1}"/>
              </a:ext>
            </a:extLst>
          </p:cNvPr>
          <p:cNvSpPr/>
          <p:nvPr/>
        </p:nvSpPr>
        <p:spPr>
          <a:xfrm>
            <a:off x="5169372" y="2698048"/>
            <a:ext cx="156117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通知发货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1831063-E078-4E10-8D43-C5FAAF857BE5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>
            <a:off x="1923428" y="2072640"/>
            <a:ext cx="1091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0D557BF-F64F-47A9-A2AF-3E9B7D3CAC9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353105" y="2072641"/>
            <a:ext cx="81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336EF2E-2CF5-4563-A68E-8360A283D94E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4353105" y="2072641"/>
            <a:ext cx="816267" cy="92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67E5D08-C5A5-4FE4-8732-F7C759E7B8C4}"/>
              </a:ext>
            </a:extLst>
          </p:cNvPr>
          <p:cNvSpPr/>
          <p:nvPr/>
        </p:nvSpPr>
        <p:spPr>
          <a:xfrm>
            <a:off x="2134158" y="1976630"/>
            <a:ext cx="605536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1AE0805-E9A9-4A48-A348-D991127EC062}"/>
              </a:ext>
            </a:extLst>
          </p:cNvPr>
          <p:cNvSpPr/>
          <p:nvPr/>
        </p:nvSpPr>
        <p:spPr>
          <a:xfrm>
            <a:off x="4495342" y="1976630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监听</a:t>
            </a:r>
            <a:endParaRPr kumimoji="1" lang="ja-JP" altLang="en-US" sz="9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2E2886D-579F-4C9D-B07B-675D9DBA30CC}"/>
              </a:ext>
            </a:extLst>
          </p:cNvPr>
          <p:cNvSpPr/>
          <p:nvPr/>
        </p:nvSpPr>
        <p:spPr>
          <a:xfrm>
            <a:off x="4495342" y="2536104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监听</a:t>
            </a:r>
            <a:endParaRPr kumimoji="1" lang="en-US" altLang="ja-JP" sz="900" dirty="0"/>
          </a:p>
        </p:txBody>
      </p:sp>
      <p:pic>
        <p:nvPicPr>
          <p:cNvPr id="2050" name="Picture 2" descr="パソコンで確定申告をしている人のイラスト">
            <a:extLst>
              <a:ext uri="{FF2B5EF4-FFF2-40B4-BE49-F238E27FC236}">
                <a16:creationId xmlns:a16="http://schemas.microsoft.com/office/drawing/2014/main" id="{65DE389A-E998-401D-A904-D9E995CB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94" y="2888229"/>
            <a:ext cx="1283208" cy="11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F573BCF-7A8B-4285-8467-F2592CA3A3B8}"/>
              </a:ext>
            </a:extLst>
          </p:cNvPr>
          <p:cNvCxnSpPr>
            <a:stCxn id="4" idx="2"/>
            <a:endCxn id="2050" idx="0"/>
          </p:cNvCxnSpPr>
          <p:nvPr/>
        </p:nvCxnSpPr>
        <p:spPr>
          <a:xfrm>
            <a:off x="3684098" y="2375199"/>
            <a:ext cx="0" cy="51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F367343-2433-4BD4-9650-32B842E594B2}"/>
              </a:ext>
            </a:extLst>
          </p:cNvPr>
          <p:cNvSpPr/>
          <p:nvPr/>
        </p:nvSpPr>
        <p:spPr>
          <a:xfrm>
            <a:off x="3263962" y="2490179"/>
            <a:ext cx="824979" cy="20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返回成功</a:t>
            </a:r>
            <a:endParaRPr kumimoji="1" lang="ja-JP" altLang="en-US" sz="1200" dirty="0"/>
          </a:p>
        </p:txBody>
      </p:sp>
      <p:pic>
        <p:nvPicPr>
          <p:cNvPr id="45" name="Picture 2" descr="パソコンに熱中する人のイラスト（男性）">
            <a:extLst>
              <a:ext uri="{FF2B5EF4-FFF2-40B4-BE49-F238E27FC236}">
                <a16:creationId xmlns:a16="http://schemas.microsoft.com/office/drawing/2014/main" id="{60E8D7B6-83C3-4DB4-A54B-EC088E24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05336"/>
            <a:ext cx="1246094" cy="11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80B3F51-F12A-409E-B5EC-356FFC6E048B}"/>
              </a:ext>
            </a:extLst>
          </p:cNvPr>
          <p:cNvSpPr/>
          <p:nvPr/>
        </p:nvSpPr>
        <p:spPr>
          <a:xfrm>
            <a:off x="3015091" y="4369751"/>
            <a:ext cx="1338014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商品购买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0D053D8-550A-4519-993A-F73FC278532B}"/>
              </a:ext>
            </a:extLst>
          </p:cNvPr>
          <p:cNvSpPr/>
          <p:nvPr/>
        </p:nvSpPr>
        <p:spPr>
          <a:xfrm>
            <a:off x="5169372" y="5297717"/>
            <a:ext cx="156117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通知发货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3F39652-23D4-42B2-A11D-86A02CDD702A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1923428" y="4672309"/>
            <a:ext cx="1091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ACA24EE-C79C-4B31-91D6-5BF76EAB9F42}"/>
              </a:ext>
            </a:extLst>
          </p:cNvPr>
          <p:cNvSpPr/>
          <p:nvPr/>
        </p:nvSpPr>
        <p:spPr>
          <a:xfrm>
            <a:off x="2134158" y="4576299"/>
            <a:ext cx="605536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</a:t>
            </a:r>
            <a:endParaRPr kumimoji="1" lang="ja-JP" altLang="en-US" sz="1200" dirty="0"/>
          </a:p>
        </p:txBody>
      </p:sp>
      <p:pic>
        <p:nvPicPr>
          <p:cNvPr id="55" name="Picture 2" descr="パソコンで確定申告をしている人のイラスト">
            <a:extLst>
              <a:ext uri="{FF2B5EF4-FFF2-40B4-BE49-F238E27FC236}">
                <a16:creationId xmlns:a16="http://schemas.microsoft.com/office/drawing/2014/main" id="{E3DA533D-EBA7-4B51-B6DE-CE4D304C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94" y="5487898"/>
            <a:ext cx="1283208" cy="11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896D20A-71C1-4BEA-858B-F27821E1B2CF}"/>
              </a:ext>
            </a:extLst>
          </p:cNvPr>
          <p:cNvCxnSpPr>
            <a:stCxn id="46" idx="2"/>
            <a:endCxn id="55" idx="0"/>
          </p:cNvCxnSpPr>
          <p:nvPr/>
        </p:nvCxnSpPr>
        <p:spPr>
          <a:xfrm>
            <a:off x="3684098" y="4974868"/>
            <a:ext cx="0" cy="51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A6FA700-3546-4526-9CE3-0E955C5CF903}"/>
              </a:ext>
            </a:extLst>
          </p:cNvPr>
          <p:cNvSpPr/>
          <p:nvPr/>
        </p:nvSpPr>
        <p:spPr>
          <a:xfrm>
            <a:off x="3263962" y="5089848"/>
            <a:ext cx="824979" cy="20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返回成功</a:t>
            </a:r>
            <a:endParaRPr kumimoji="1" lang="ja-JP" altLang="en-US" sz="1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5AC5CD9-7E4D-488C-A373-D62373C38BF6}"/>
              </a:ext>
            </a:extLst>
          </p:cNvPr>
          <p:cNvSpPr/>
          <p:nvPr/>
        </p:nvSpPr>
        <p:spPr>
          <a:xfrm>
            <a:off x="5169371" y="4369231"/>
            <a:ext cx="1561172" cy="6051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确认订单邮件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pic>
        <p:nvPicPr>
          <p:cNvPr id="59" name="グラフィックス 58" descr="火">
            <a:extLst>
              <a:ext uri="{FF2B5EF4-FFF2-40B4-BE49-F238E27FC236}">
                <a16:creationId xmlns:a16="http://schemas.microsoft.com/office/drawing/2014/main" id="{C0EFD158-BB7A-4B77-9DF3-C2131837E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2836" y="3880708"/>
            <a:ext cx="937736" cy="937736"/>
          </a:xfrm>
          <a:prstGeom prst="rect">
            <a:avLst/>
          </a:prstGeom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22ABFB01-D2FB-4485-A968-3E6608B4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05" y="4160521"/>
            <a:ext cx="1623297" cy="153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思考の吹き出し: 雲形 60">
            <a:extLst>
              <a:ext uri="{FF2B5EF4-FFF2-40B4-BE49-F238E27FC236}">
                <a16:creationId xmlns:a16="http://schemas.microsoft.com/office/drawing/2014/main" id="{FF4C7112-5C8E-4EB5-962B-EEA57B832638}"/>
              </a:ext>
            </a:extLst>
          </p:cNvPr>
          <p:cNvSpPr/>
          <p:nvPr/>
        </p:nvSpPr>
        <p:spPr>
          <a:xfrm>
            <a:off x="8076500" y="3260027"/>
            <a:ext cx="3332480" cy="812797"/>
          </a:xfrm>
          <a:prstGeom prst="cloudCallout">
            <a:avLst>
              <a:gd name="adj1" fmla="val -41809"/>
              <a:gd name="adj2" fmla="val 76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钱花光了 关灯吃面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DF8F396-5864-4642-9155-D71A7DA1A7CD}"/>
              </a:ext>
            </a:extLst>
          </p:cNvPr>
          <p:cNvCxnSpPr>
            <a:cxnSpLocks/>
          </p:cNvCxnSpPr>
          <p:nvPr/>
        </p:nvCxnSpPr>
        <p:spPr>
          <a:xfrm flipH="1">
            <a:off x="4342950" y="4680327"/>
            <a:ext cx="81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9F25CDF-A6AB-4DEB-BFD6-5643A9BBFCEB}"/>
              </a:ext>
            </a:extLst>
          </p:cNvPr>
          <p:cNvCxnSpPr>
            <a:cxnSpLocks/>
          </p:cNvCxnSpPr>
          <p:nvPr/>
        </p:nvCxnSpPr>
        <p:spPr>
          <a:xfrm flipH="1" flipV="1">
            <a:off x="4342950" y="4680327"/>
            <a:ext cx="816267" cy="92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CE0F650-D1FB-4165-9861-9DB272F08FE9}"/>
              </a:ext>
            </a:extLst>
          </p:cNvPr>
          <p:cNvSpPr/>
          <p:nvPr/>
        </p:nvSpPr>
        <p:spPr>
          <a:xfrm>
            <a:off x="4485187" y="4584316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监听</a:t>
            </a:r>
            <a:endParaRPr kumimoji="1" lang="ja-JP" altLang="en-US" sz="9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C5D3232-2E90-4DAC-99DC-D7B0FED0BC56}"/>
              </a:ext>
            </a:extLst>
          </p:cNvPr>
          <p:cNvSpPr/>
          <p:nvPr/>
        </p:nvSpPr>
        <p:spPr>
          <a:xfrm>
            <a:off x="4485187" y="5143790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监听</a:t>
            </a:r>
            <a:endParaRPr kumimoji="1"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42461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4344F-45A7-49E0-9223-763B5F1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A56AAC-83CE-46ED-A01D-D1254E6A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Monolithic VS Microservice</a:t>
            </a:r>
          </a:p>
          <a:p>
            <a:r>
              <a:rPr kumimoji="1" lang="en-US" altLang="zh-CN" sz="2000" dirty="0"/>
              <a:t>Spring </a:t>
            </a:r>
            <a:r>
              <a:rPr kumimoji="1" lang="zh-CN" altLang="en-US" sz="2000" dirty="0"/>
              <a:t>框架：高效开发</a:t>
            </a:r>
            <a:r>
              <a:rPr kumimoji="1" lang="en-US" altLang="zh-CN" sz="2000" dirty="0"/>
              <a:t>Java</a:t>
            </a:r>
            <a:r>
              <a:rPr kumimoji="1" lang="zh-CN" altLang="en-US" sz="2000" dirty="0"/>
              <a:t>应用</a:t>
            </a:r>
            <a:endParaRPr kumimoji="1" lang="en-US" altLang="zh-CN" sz="2000" dirty="0"/>
          </a:p>
          <a:p>
            <a:r>
              <a:rPr kumimoji="1" lang="en-US" altLang="ja-JP" sz="2000" dirty="0"/>
              <a:t>Spring Cloud</a:t>
            </a:r>
            <a:r>
              <a:rPr kumimoji="1" lang="zh-CN" altLang="en-US" sz="2000" dirty="0"/>
              <a:t>：玩转云与分布式架构的微服务</a:t>
            </a:r>
            <a:endParaRPr kumimoji="1" lang="en-US" altLang="zh-CN" sz="2000" dirty="0"/>
          </a:p>
          <a:p>
            <a:r>
              <a:rPr kumimoji="1" lang="zh-CN" altLang="en-US" sz="2000" dirty="0"/>
              <a:t>（时间允许的话）穿插一些</a:t>
            </a:r>
            <a:r>
              <a:rPr kumimoji="1" lang="en-US" altLang="zh-CN" sz="2000" dirty="0"/>
              <a:t>Demo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59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58DD1-0DB8-4D32-8D90-660EEBB0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消息队列中间件一例：</a:t>
            </a:r>
            <a:r>
              <a:rPr lang="en-US" altLang="zh-CN" dirty="0"/>
              <a:t>RabbitMQ</a:t>
            </a:r>
            <a:endParaRPr kumimoji="1" lang="ja-JP" altLang="en-US" dirty="0"/>
          </a:p>
        </p:txBody>
      </p:sp>
      <p:pic>
        <p:nvPicPr>
          <p:cNvPr id="3076" name="Picture 4" descr="spring-cloud-stream-rabbitmq-architectural">
            <a:extLst>
              <a:ext uri="{FF2B5EF4-FFF2-40B4-BE49-F238E27FC236}">
                <a16:creationId xmlns:a16="http://schemas.microsoft.com/office/drawing/2014/main" id="{378B7755-485F-4666-9AFE-23BBD3AD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86" y="1502149"/>
            <a:ext cx="7831231" cy="467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8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8DBEC-73DB-4DE8-9010-C132A8C7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事件驱动一例：“</a:t>
            </a:r>
            <a:r>
              <a:rPr lang="en-US" altLang="zh-CN" dirty="0"/>
              <a:t>EC</a:t>
            </a:r>
            <a:r>
              <a:rPr lang="zh-CN" altLang="en-US" dirty="0"/>
              <a:t>商城秒杀”</a:t>
            </a:r>
            <a:endParaRPr kumimoji="1" lang="ja-JP" altLang="en-US" dirty="0"/>
          </a:p>
        </p:txBody>
      </p:sp>
      <p:pic>
        <p:nvPicPr>
          <p:cNvPr id="4" name="Picture 2" descr="パソコンに熱中する人のイラスト（男性）">
            <a:extLst>
              <a:ext uri="{FF2B5EF4-FFF2-40B4-BE49-F238E27FC236}">
                <a16:creationId xmlns:a16="http://schemas.microsoft.com/office/drawing/2014/main" id="{AFA70279-DCBF-42E3-A3BE-45A889CDD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7" y="1502603"/>
            <a:ext cx="1246094" cy="11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05D4A6-C0FE-4137-8BC9-409FF152785E}"/>
              </a:ext>
            </a:extLst>
          </p:cNvPr>
          <p:cNvSpPr/>
          <p:nvPr/>
        </p:nvSpPr>
        <p:spPr>
          <a:xfrm>
            <a:off x="2095355" y="1770081"/>
            <a:ext cx="849386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购物车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/>
              <a:t>Service</a:t>
            </a:r>
            <a:endParaRPr kumimoji="1" lang="ja-JP" altLang="en-US" sz="1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FC57D94-CF50-4AB7-B6EB-E7EC5AD792D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37011" y="2069576"/>
            <a:ext cx="358344" cy="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うさぎの顔のイラスト">
            <a:extLst>
              <a:ext uri="{FF2B5EF4-FFF2-40B4-BE49-F238E27FC236}">
                <a16:creationId xmlns:a16="http://schemas.microsoft.com/office/drawing/2014/main" id="{CEF20357-B999-4848-9FFF-2830EF1A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04" y="1710604"/>
            <a:ext cx="725885" cy="7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グラフィックス 9" descr="データベース">
            <a:extLst>
              <a:ext uri="{FF2B5EF4-FFF2-40B4-BE49-F238E27FC236}">
                <a16:creationId xmlns:a16="http://schemas.microsoft.com/office/drawing/2014/main" id="{C7B41D66-7A5D-4835-8579-8B752F4F7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922" y="3190537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8D825D7-D001-4885-889F-CEB1EE90CAB4}"/>
              </a:ext>
            </a:extLst>
          </p:cNvPr>
          <p:cNvCxnSpPr>
            <a:cxnSpLocks/>
            <a:stCxn id="5" idx="3"/>
            <a:endCxn id="10242" idx="1"/>
          </p:cNvCxnSpPr>
          <p:nvPr/>
        </p:nvCxnSpPr>
        <p:spPr>
          <a:xfrm flipV="1">
            <a:off x="2944741" y="2072639"/>
            <a:ext cx="909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26C3525-F295-4753-BDE6-1D27FFEFB722}"/>
              </a:ext>
            </a:extLst>
          </p:cNvPr>
          <p:cNvSpPr/>
          <p:nvPr/>
        </p:nvSpPr>
        <p:spPr>
          <a:xfrm>
            <a:off x="3169522" y="1991553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入队</a:t>
            </a:r>
            <a:endParaRPr kumimoji="1" lang="ja-JP" altLang="en-US" sz="9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6037DE-34D3-4EF0-8674-DAB86F7E67C4}"/>
              </a:ext>
            </a:extLst>
          </p:cNvPr>
          <p:cNvSpPr/>
          <p:nvPr/>
        </p:nvSpPr>
        <p:spPr>
          <a:xfrm>
            <a:off x="5563818" y="1772831"/>
            <a:ext cx="1235911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收银台</a:t>
            </a:r>
            <a:r>
              <a:rPr kumimoji="1" lang="en-US" altLang="zh-CN" dirty="0"/>
              <a:t>Consumer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2A82440-7B09-4687-99D7-DB72B2345AFC}"/>
              </a:ext>
            </a:extLst>
          </p:cNvPr>
          <p:cNvCxnSpPr>
            <a:cxnSpLocks/>
            <a:stCxn id="18" idx="1"/>
            <a:endCxn id="10242" idx="3"/>
          </p:cNvCxnSpPr>
          <p:nvPr/>
        </p:nvCxnSpPr>
        <p:spPr>
          <a:xfrm flipH="1" flipV="1">
            <a:off x="4580089" y="2072639"/>
            <a:ext cx="983729" cy="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6793FE5-2C3F-4DFA-9551-92CF83E91C31}"/>
              </a:ext>
            </a:extLst>
          </p:cNvPr>
          <p:cNvSpPr/>
          <p:nvPr/>
        </p:nvSpPr>
        <p:spPr>
          <a:xfrm>
            <a:off x="4847877" y="1977147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订阅</a:t>
            </a:r>
            <a:endParaRPr kumimoji="1" lang="ja-JP" altLang="en-US" sz="900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75FDBCD-CF68-4F30-A68B-9744BB106B41}"/>
              </a:ext>
            </a:extLst>
          </p:cNvPr>
          <p:cNvCxnSpPr>
            <a:cxnSpLocks/>
            <a:stCxn id="18" idx="2"/>
            <a:endCxn id="10" idx="3"/>
          </p:cNvCxnSpPr>
          <p:nvPr/>
        </p:nvCxnSpPr>
        <p:spPr>
          <a:xfrm flipH="1">
            <a:off x="4934322" y="2377948"/>
            <a:ext cx="1247452" cy="126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8D5CFDE-625E-4D58-AB17-B2B97D98A6E0}"/>
              </a:ext>
            </a:extLst>
          </p:cNvPr>
          <p:cNvSpPr/>
          <p:nvPr/>
        </p:nvSpPr>
        <p:spPr>
          <a:xfrm>
            <a:off x="5175333" y="2712636"/>
            <a:ext cx="884807" cy="36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更新库存</a:t>
            </a:r>
            <a:endParaRPr kumimoji="1" lang="en-US" altLang="zh-CN" sz="900" dirty="0"/>
          </a:p>
          <a:p>
            <a:pPr algn="ctr"/>
            <a:r>
              <a:rPr kumimoji="1" lang="zh-CN" altLang="en-US" sz="900" dirty="0"/>
              <a:t>更新订单状态</a:t>
            </a:r>
            <a:endParaRPr kumimoji="1" lang="ja-JP" altLang="en-US" sz="9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DEB748-E7E2-41D6-A41E-ABC618E1713A}"/>
              </a:ext>
            </a:extLst>
          </p:cNvPr>
          <p:cNvSpPr/>
          <p:nvPr/>
        </p:nvSpPr>
        <p:spPr>
          <a:xfrm>
            <a:off x="7889947" y="1777582"/>
            <a:ext cx="1561172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支付网关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AD02CC0-BDF9-42A6-8779-95109E769454}"/>
              </a:ext>
            </a:extLst>
          </p:cNvPr>
          <p:cNvSpPr/>
          <p:nvPr/>
        </p:nvSpPr>
        <p:spPr>
          <a:xfrm>
            <a:off x="2097651" y="2636549"/>
            <a:ext cx="1212921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订单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Service</a:t>
            </a:r>
            <a:endParaRPr kumimoji="1" lang="ja-JP" altLang="en-US" sz="16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2AC1394-2D7C-4FA5-99FC-A117CAC68DC0}"/>
              </a:ext>
            </a:extLst>
          </p:cNvPr>
          <p:cNvCxnSpPr>
            <a:cxnSpLocks/>
            <a:stCxn id="40" idx="2"/>
            <a:endCxn id="10" idx="1"/>
          </p:cNvCxnSpPr>
          <p:nvPr/>
        </p:nvCxnSpPr>
        <p:spPr>
          <a:xfrm>
            <a:off x="2704112" y="3241666"/>
            <a:ext cx="1315810" cy="40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D207BD2-F56B-40FC-AC65-A05BFCA1716A}"/>
              </a:ext>
            </a:extLst>
          </p:cNvPr>
          <p:cNvSpPr/>
          <p:nvPr/>
        </p:nvSpPr>
        <p:spPr>
          <a:xfrm>
            <a:off x="2955617" y="3414500"/>
            <a:ext cx="885906" cy="20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查询订单状态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B43CB60-E610-4249-AAB2-3F121A3ECBCB}"/>
              </a:ext>
            </a:extLst>
          </p:cNvPr>
          <p:cNvCxnSpPr>
            <a:cxnSpLocks/>
            <a:stCxn id="4" idx="2"/>
            <a:endCxn id="40" idx="1"/>
          </p:cNvCxnSpPr>
          <p:nvPr/>
        </p:nvCxnSpPr>
        <p:spPr>
          <a:xfrm>
            <a:off x="1113964" y="2636549"/>
            <a:ext cx="983687" cy="30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93C963EA-DD6B-4F15-A559-D2B518E2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12879"/>
            <a:ext cx="8596668" cy="1586633"/>
          </a:xfrm>
        </p:spPr>
        <p:txBody>
          <a:bodyPr>
            <a:normAutofit/>
          </a:bodyPr>
          <a:lstStyle/>
          <a:p>
            <a:r>
              <a:rPr lang="zh-CN" altLang="en-US" dirty="0"/>
              <a:t>将订单处理单独分割成一个 </a:t>
            </a:r>
            <a:r>
              <a:rPr lang="en-US" altLang="zh-CN" dirty="0"/>
              <a:t>Microservice</a:t>
            </a:r>
            <a:r>
              <a:rPr lang="zh-CN" altLang="en-US" dirty="0"/>
              <a:t>，不影响</a:t>
            </a:r>
            <a:r>
              <a:rPr lang="en-US" altLang="zh-CN" dirty="0"/>
              <a:t>EC</a:t>
            </a:r>
            <a:r>
              <a:rPr lang="zh-CN" altLang="en-US" dirty="0"/>
              <a:t>网站其他功能</a:t>
            </a:r>
            <a:endParaRPr lang="en-US" altLang="zh-CN" dirty="0"/>
          </a:p>
          <a:p>
            <a:r>
              <a:rPr lang="zh-CN" altLang="en-US" dirty="0"/>
              <a:t>面对突发大流量，关键</a:t>
            </a:r>
            <a:r>
              <a:rPr lang="en-US" altLang="zh-CN" dirty="0"/>
              <a:t>Service</a:t>
            </a:r>
            <a:r>
              <a:rPr lang="zh-CN" altLang="en-US" dirty="0"/>
              <a:t>可以随时水平扩展。</a:t>
            </a:r>
            <a:endParaRPr lang="en-US" altLang="zh-CN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A56A15B-FB2A-45D6-B54E-95599122AA40}"/>
              </a:ext>
            </a:extLst>
          </p:cNvPr>
          <p:cNvCxnSpPr>
            <a:cxnSpLocks/>
            <a:stCxn id="35" idx="1"/>
            <a:endCxn id="18" idx="3"/>
          </p:cNvCxnSpPr>
          <p:nvPr/>
        </p:nvCxnSpPr>
        <p:spPr>
          <a:xfrm flipH="1" flipV="1">
            <a:off x="6799729" y="2075390"/>
            <a:ext cx="1090218" cy="47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0D130F9-4582-4B91-9B19-761EB94A5D6B}"/>
              </a:ext>
            </a:extLst>
          </p:cNvPr>
          <p:cNvSpPr/>
          <p:nvPr/>
        </p:nvSpPr>
        <p:spPr>
          <a:xfrm>
            <a:off x="7107936" y="1923189"/>
            <a:ext cx="434848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/>
              <a:t>REST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7758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19DDC-46F1-416D-A769-A35481D6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Cloud Stream</a:t>
            </a:r>
            <a:r>
              <a:rPr lang="zh-CN" altLang="en-US" dirty="0"/>
              <a:t>架构</a:t>
            </a:r>
            <a:endParaRPr kumimoji="1" lang="ja-JP" altLang="en-US" dirty="0"/>
          </a:p>
        </p:txBody>
      </p:sp>
      <p:pic>
        <p:nvPicPr>
          <p:cNvPr id="4098" name="Picture 2" descr="Spring Cloud Stream Tutorial">
            <a:extLst>
              <a:ext uri="{FF2B5EF4-FFF2-40B4-BE49-F238E27FC236}">
                <a16:creationId xmlns:a16="http://schemas.microsoft.com/office/drawing/2014/main" id="{A1338347-E014-4864-A741-5A406C266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02" y="1580870"/>
            <a:ext cx="55911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星: 7 pt 4">
            <a:extLst>
              <a:ext uri="{FF2B5EF4-FFF2-40B4-BE49-F238E27FC236}">
                <a16:creationId xmlns:a16="http://schemas.microsoft.com/office/drawing/2014/main" id="{C164C7D3-D7AD-425E-939F-A99F14D5AD0B}"/>
              </a:ext>
            </a:extLst>
          </p:cNvPr>
          <p:cNvSpPr/>
          <p:nvPr/>
        </p:nvSpPr>
        <p:spPr>
          <a:xfrm>
            <a:off x="1995143" y="5112512"/>
            <a:ext cx="3157728" cy="126701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4699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4B19-6115-4AE1-AD91-6016D58D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zh-CN" dirty="0"/>
              <a:t>Spring Cloud Gateway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9E31AE-1EC0-4AE2-AF2D-28A3DDA4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62" y="2364269"/>
            <a:ext cx="51339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5E20845-C49E-4A4F-A5D7-3181DD1A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90" y="1672909"/>
            <a:ext cx="8596668" cy="388077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还记得这张图吗？</a:t>
            </a:r>
            <a:endParaRPr lang="en-US" altLang="zh-CN" dirty="0"/>
          </a:p>
        </p:txBody>
      </p:sp>
      <p:sp>
        <p:nvSpPr>
          <p:cNvPr id="4" name="矢印: V 字型 3">
            <a:extLst>
              <a:ext uri="{FF2B5EF4-FFF2-40B4-BE49-F238E27FC236}">
                <a16:creationId xmlns:a16="http://schemas.microsoft.com/office/drawing/2014/main" id="{8B0CE84E-1710-4583-838B-7B4754C1E23C}"/>
              </a:ext>
            </a:extLst>
          </p:cNvPr>
          <p:cNvSpPr/>
          <p:nvPr/>
        </p:nvSpPr>
        <p:spPr>
          <a:xfrm rot="7489667">
            <a:off x="3312160" y="2182368"/>
            <a:ext cx="532384" cy="28448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23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EAB72-2ABE-4CA9-A8FC-C614DC47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API Gateway</a:t>
            </a:r>
            <a:r>
              <a:rPr lang="zh-CN" altLang="en-US" dirty="0"/>
              <a:t>的意义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41C5D7-E1FA-42ED-8799-DF8E29C3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不仅仅是一个反向代理服务器</a:t>
            </a:r>
            <a:endParaRPr lang="en-US" altLang="zh-CN" dirty="0"/>
          </a:p>
          <a:p>
            <a:r>
              <a:rPr kumimoji="1" lang="zh-CN" altLang="en-US" dirty="0"/>
              <a:t>提高微服务质量</a:t>
            </a:r>
            <a:endParaRPr kumimoji="1" lang="en-US" altLang="zh-CN" dirty="0"/>
          </a:p>
          <a:p>
            <a:pPr lvl="1"/>
            <a:r>
              <a:rPr lang="en-US" altLang="zh-CN" dirty="0" err="1"/>
              <a:t>RateLimiter</a:t>
            </a:r>
            <a:endParaRPr kumimoji="1" lang="en-US" altLang="zh-CN" dirty="0"/>
          </a:p>
          <a:p>
            <a:pPr lvl="1"/>
            <a:r>
              <a:rPr lang="en-US" altLang="zh-CN" dirty="0" err="1"/>
              <a:t>CircleBreaker</a:t>
            </a:r>
            <a:r>
              <a:rPr lang="ja-JP" altLang="en-US" dirty="0"/>
              <a:t>　（</a:t>
            </a:r>
            <a:r>
              <a:rPr lang="en-US" altLang="ja-JP" dirty="0"/>
              <a:t>DEMO!</a:t>
            </a:r>
            <a:r>
              <a:rPr lang="ja-JP" altLang="en-US" dirty="0"/>
              <a:t>）</a:t>
            </a:r>
            <a:endParaRPr lang="en-US" altLang="zh-CN" dirty="0"/>
          </a:p>
          <a:p>
            <a:pPr lvl="1"/>
            <a:r>
              <a:rPr kumimoji="1" lang="en-US" altLang="zh-CN" dirty="0" err="1"/>
              <a:t>ServiceDiscovery</a:t>
            </a:r>
            <a:r>
              <a:rPr kumimoji="1"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Netflix Eureka, Spring cloud </a:t>
            </a:r>
            <a:r>
              <a:rPr lang="en-US" altLang="zh-CN" dirty="0" err="1"/>
              <a:t>kubernetes</a:t>
            </a:r>
            <a:r>
              <a:rPr lang="zh-CN" altLang="en-US" dirty="0"/>
              <a:t>）</a:t>
            </a:r>
            <a:endParaRPr kumimoji="1" lang="en-US" altLang="zh-CN" dirty="0"/>
          </a:p>
          <a:p>
            <a:pPr lvl="1"/>
            <a:r>
              <a:rPr lang="en-US" altLang="zh-CN" dirty="0"/>
              <a:t>Authentication (Spring security)</a:t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Etc</a:t>
            </a:r>
            <a:r>
              <a:rPr lang="en-US" altLang="zh-CN" dirty="0"/>
              <a:t>…</a:t>
            </a:r>
            <a:endParaRPr kumimoji="1" lang="en-US" altLang="zh-CN" dirty="0"/>
          </a:p>
          <a:p>
            <a:r>
              <a:rPr kumimoji="1" lang="zh-CN" altLang="en-US" dirty="0"/>
              <a:t>目前业界标准是基于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的</a:t>
            </a:r>
            <a:r>
              <a:rPr kumimoji="1" lang="en-US" altLang="zh-CN" dirty="0"/>
              <a:t>KONG</a:t>
            </a:r>
          </a:p>
          <a:p>
            <a:r>
              <a:rPr kumimoji="1" lang="zh-CN" altLang="en-US" dirty="0"/>
              <a:t>基于 </a:t>
            </a:r>
            <a:r>
              <a:rPr kumimoji="1" lang="en-US" altLang="zh-CN" dirty="0"/>
              <a:t>Spring Reactive</a:t>
            </a:r>
            <a:r>
              <a:rPr kumimoji="1" lang="zh-CN" altLang="en-US" dirty="0"/>
              <a:t>构建的</a:t>
            </a:r>
            <a:r>
              <a:rPr kumimoji="1" lang="en-US" altLang="zh-CN" dirty="0"/>
              <a:t>Spring cloud gateway </a:t>
            </a:r>
            <a:r>
              <a:rPr kumimoji="1" lang="zh-CN" altLang="en-US" dirty="0"/>
              <a:t>已经有不错的性能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532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4FC31-EC7F-412F-B217-71561B2E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“熔断器”</a:t>
            </a:r>
            <a:endParaRPr kumimoji="1" lang="ja-JP" altLang="en-US" dirty="0"/>
          </a:p>
        </p:txBody>
      </p:sp>
      <p:pic>
        <p:nvPicPr>
          <p:cNvPr id="4" name="Picture 2" descr="パソコンに熱中する人のイラスト（男性）">
            <a:extLst>
              <a:ext uri="{FF2B5EF4-FFF2-40B4-BE49-F238E27FC236}">
                <a16:creationId xmlns:a16="http://schemas.microsoft.com/office/drawing/2014/main" id="{A68830D0-E5C3-4279-928D-D8CC1044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12358"/>
            <a:ext cx="1246094" cy="11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6F171F-4897-4ABD-BD7B-E701EA98C994}"/>
              </a:ext>
            </a:extLst>
          </p:cNvPr>
          <p:cNvSpPr/>
          <p:nvPr/>
        </p:nvSpPr>
        <p:spPr>
          <a:xfrm>
            <a:off x="3015091" y="1776773"/>
            <a:ext cx="1338014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商品购买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AEDF34-AA06-4CB1-8CF8-2D544B85285C}"/>
              </a:ext>
            </a:extLst>
          </p:cNvPr>
          <p:cNvSpPr/>
          <p:nvPr/>
        </p:nvSpPr>
        <p:spPr>
          <a:xfrm>
            <a:off x="5169371" y="1776773"/>
            <a:ext cx="1561172" cy="6051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确认订单邮件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B110EF-53D3-4304-BF9F-6832BAC7FE67}"/>
              </a:ext>
            </a:extLst>
          </p:cNvPr>
          <p:cNvSpPr/>
          <p:nvPr/>
        </p:nvSpPr>
        <p:spPr>
          <a:xfrm>
            <a:off x="7546809" y="1776773"/>
            <a:ext cx="1662953" cy="6051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通知发货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3F72E4C-FD8D-4463-B21A-A325C426560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23428" y="2079331"/>
            <a:ext cx="1091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A7865BD-AC3D-4F41-9146-DACD8DFF930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53105" y="2079332"/>
            <a:ext cx="81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F63AC7-11C8-4C74-AF26-B4DF25F7BC8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30543" y="2079332"/>
            <a:ext cx="81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CF88DB-C42F-4CD7-99ED-CC16B97B79F7}"/>
              </a:ext>
            </a:extLst>
          </p:cNvPr>
          <p:cNvSpPr/>
          <p:nvPr/>
        </p:nvSpPr>
        <p:spPr>
          <a:xfrm>
            <a:off x="2134158" y="1983321"/>
            <a:ext cx="605536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</a:t>
            </a:r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02D6B7-0855-4B6F-8CB6-34B4A9DAE862}"/>
              </a:ext>
            </a:extLst>
          </p:cNvPr>
          <p:cNvSpPr/>
          <p:nvPr/>
        </p:nvSpPr>
        <p:spPr>
          <a:xfrm>
            <a:off x="4495342" y="1983321"/>
            <a:ext cx="458097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REST</a:t>
            </a:r>
            <a:endParaRPr kumimoji="1" lang="ja-JP" altLang="en-US" sz="9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E47D19-D580-4E1C-B459-6CB7DB7972B0}"/>
              </a:ext>
            </a:extLst>
          </p:cNvPr>
          <p:cNvSpPr/>
          <p:nvPr/>
        </p:nvSpPr>
        <p:spPr>
          <a:xfrm>
            <a:off x="6874814" y="1983320"/>
            <a:ext cx="458097" cy="190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REST</a:t>
            </a:r>
            <a:endParaRPr kumimoji="1" lang="ja-JP" altLang="en-US" sz="900" dirty="0"/>
          </a:p>
        </p:txBody>
      </p:sp>
      <p:pic>
        <p:nvPicPr>
          <p:cNvPr id="14" name="グラフィックス 13" descr="火">
            <a:extLst>
              <a:ext uri="{FF2B5EF4-FFF2-40B4-BE49-F238E27FC236}">
                <a16:creationId xmlns:a16="http://schemas.microsoft.com/office/drawing/2014/main" id="{9AB17206-881E-4458-AE1D-9E3CC4A6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1089" y="1407684"/>
            <a:ext cx="937736" cy="937736"/>
          </a:xfrm>
          <a:prstGeom prst="rect">
            <a:avLst/>
          </a:prstGeom>
        </p:spPr>
      </p:pic>
      <p:pic>
        <p:nvPicPr>
          <p:cNvPr id="15" name="Picture 2" descr="パソコンに熱中する人のイラスト（男性）">
            <a:extLst>
              <a:ext uri="{FF2B5EF4-FFF2-40B4-BE49-F238E27FC236}">
                <a16:creationId xmlns:a16="http://schemas.microsoft.com/office/drawing/2014/main" id="{FCEEEEAC-03BF-41F2-9578-CBCCC277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921481"/>
            <a:ext cx="1246094" cy="11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65B1F2-4771-44E2-8F35-2FA56B900BA1}"/>
              </a:ext>
            </a:extLst>
          </p:cNvPr>
          <p:cNvSpPr/>
          <p:nvPr/>
        </p:nvSpPr>
        <p:spPr>
          <a:xfrm>
            <a:off x="3015091" y="3185896"/>
            <a:ext cx="1338014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商品购买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2FBB9EA-1960-4207-91BB-AF2C935E530B}"/>
              </a:ext>
            </a:extLst>
          </p:cNvPr>
          <p:cNvSpPr/>
          <p:nvPr/>
        </p:nvSpPr>
        <p:spPr>
          <a:xfrm>
            <a:off x="5169371" y="3185896"/>
            <a:ext cx="1561172" cy="6051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确认订单邮件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97253A3-6817-4F30-B3A9-A43B19D612C2}"/>
              </a:ext>
            </a:extLst>
          </p:cNvPr>
          <p:cNvSpPr/>
          <p:nvPr/>
        </p:nvSpPr>
        <p:spPr>
          <a:xfrm>
            <a:off x="7546809" y="3185896"/>
            <a:ext cx="1662953" cy="6051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通知发货</a:t>
            </a:r>
            <a:r>
              <a:rPr kumimoji="1" lang="en-US" altLang="zh-CN" dirty="0"/>
              <a:t>Service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BC7564B-6D1C-4A07-AAC7-809904B0A10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23428" y="3488454"/>
            <a:ext cx="1091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B4CAF7C-0569-47FE-93C9-F8D0DE26FB25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4353105" y="3487936"/>
            <a:ext cx="142237" cy="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32B6D7-223E-4988-BCE6-59CD7E2D2E3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730543" y="3488455"/>
            <a:ext cx="81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FF61CE4-B700-4D4D-9F2B-186863A423E0}"/>
              </a:ext>
            </a:extLst>
          </p:cNvPr>
          <p:cNvSpPr/>
          <p:nvPr/>
        </p:nvSpPr>
        <p:spPr>
          <a:xfrm>
            <a:off x="2134158" y="3392444"/>
            <a:ext cx="605536" cy="19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B83C6DE-9DB4-48F5-A517-C36F67A4C1A8}"/>
              </a:ext>
            </a:extLst>
          </p:cNvPr>
          <p:cNvSpPr/>
          <p:nvPr/>
        </p:nvSpPr>
        <p:spPr>
          <a:xfrm>
            <a:off x="4495342" y="3392444"/>
            <a:ext cx="458097" cy="1909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熔断</a:t>
            </a:r>
            <a:endParaRPr kumimoji="1" lang="ja-JP" altLang="en-US" sz="9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7DC5073-1C0B-4866-ADE7-32AABDDE4790}"/>
              </a:ext>
            </a:extLst>
          </p:cNvPr>
          <p:cNvSpPr/>
          <p:nvPr/>
        </p:nvSpPr>
        <p:spPr>
          <a:xfrm>
            <a:off x="6874814" y="3392443"/>
            <a:ext cx="458097" cy="190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REST</a:t>
            </a:r>
            <a:endParaRPr kumimoji="1" lang="ja-JP" altLang="en-US" sz="900" dirty="0"/>
          </a:p>
        </p:txBody>
      </p:sp>
      <p:pic>
        <p:nvPicPr>
          <p:cNvPr id="25" name="グラフィックス 24" descr="火">
            <a:extLst>
              <a:ext uri="{FF2B5EF4-FFF2-40B4-BE49-F238E27FC236}">
                <a16:creationId xmlns:a16="http://schemas.microsoft.com/office/drawing/2014/main" id="{B4AE519D-308B-43F5-B786-3C13E0EE3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5476" y="3065746"/>
            <a:ext cx="326697" cy="326697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C5E948-8E51-4A6E-A2C5-CAA200F13A2F}"/>
              </a:ext>
            </a:extLst>
          </p:cNvPr>
          <p:cNvSpPr/>
          <p:nvPr/>
        </p:nvSpPr>
        <p:spPr>
          <a:xfrm>
            <a:off x="5169370" y="3989902"/>
            <a:ext cx="1561171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返回</a:t>
            </a:r>
            <a:r>
              <a:rPr kumimoji="1" lang="en-US" altLang="zh-CN" dirty="0"/>
              <a:t>Dummy</a:t>
            </a:r>
            <a:r>
              <a:rPr kumimoji="1" lang="zh-CN" altLang="en-US" dirty="0"/>
              <a:t>结果</a:t>
            </a:r>
            <a:endParaRPr kumimoji="1" lang="ja-JP" altLang="en-US" dirty="0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A53F593-B8BF-49EF-A4F9-81E69DFD2DA4}"/>
              </a:ext>
            </a:extLst>
          </p:cNvPr>
          <p:cNvCxnSpPr>
            <a:stCxn id="23" idx="2"/>
            <a:endCxn id="26" idx="1"/>
          </p:cNvCxnSpPr>
          <p:nvPr/>
        </p:nvCxnSpPr>
        <p:spPr>
          <a:xfrm rot="16200000" flipH="1">
            <a:off x="4592363" y="3715454"/>
            <a:ext cx="709034" cy="444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>
            <a:extLst>
              <a:ext uri="{FF2B5EF4-FFF2-40B4-BE49-F238E27FC236}">
                <a16:creationId xmlns:a16="http://schemas.microsoft.com/office/drawing/2014/main" id="{92375D24-0272-40E4-822F-77F4DD78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70" y="5029474"/>
            <a:ext cx="1623297" cy="153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思考の吹き出し: 雲形 30">
            <a:extLst>
              <a:ext uri="{FF2B5EF4-FFF2-40B4-BE49-F238E27FC236}">
                <a16:creationId xmlns:a16="http://schemas.microsoft.com/office/drawing/2014/main" id="{7E486783-1B38-4A70-B86F-45F89B0874BD}"/>
              </a:ext>
            </a:extLst>
          </p:cNvPr>
          <p:cNvSpPr/>
          <p:nvPr/>
        </p:nvSpPr>
        <p:spPr>
          <a:xfrm>
            <a:off x="6255476" y="4641138"/>
            <a:ext cx="3332480" cy="812797"/>
          </a:xfrm>
          <a:prstGeom prst="cloudCallout">
            <a:avLst>
              <a:gd name="adj1" fmla="val -41809"/>
              <a:gd name="adj2" fmla="val 76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提示购买成功了，怎么邮件还没来，再等等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32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E266D-DA02-45E7-9EAA-3BE917F6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“熔断器”</a:t>
            </a:r>
            <a:endParaRPr kumimoji="1" lang="ja-JP" altLang="en-US" dirty="0"/>
          </a:p>
        </p:txBody>
      </p:sp>
      <p:pic>
        <p:nvPicPr>
          <p:cNvPr id="1026" name="Picture 2" descr="Circuit Breaker Flow Diagram">
            <a:extLst>
              <a:ext uri="{FF2B5EF4-FFF2-40B4-BE49-F238E27FC236}">
                <a16:creationId xmlns:a16="http://schemas.microsoft.com/office/drawing/2014/main" id="{EC9CF81C-83F3-46FF-9C36-6ADD1B41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0" y="1770530"/>
            <a:ext cx="2450053" cy="38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g">
            <a:extLst>
              <a:ext uri="{FF2B5EF4-FFF2-40B4-BE49-F238E27FC236}">
                <a16:creationId xmlns:a16="http://schemas.microsoft.com/office/drawing/2014/main" id="{20954246-1B37-45B6-B19A-E7A24F0C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141" y="1770530"/>
            <a:ext cx="62484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58C817-CDC5-42B4-B28C-F1968C4F7DBD}"/>
              </a:ext>
            </a:extLst>
          </p:cNvPr>
          <p:cNvSpPr txBox="1"/>
          <p:nvPr/>
        </p:nvSpPr>
        <p:spPr>
          <a:xfrm>
            <a:off x="677334" y="6113929"/>
            <a:ext cx="822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4"/>
              </a:rPr>
              <a:t>https://rusyasoft.github.io/java/2020/03/30/Circuit-Breaker-Resilience4j/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1966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EAB72-2ABE-4CA9-A8FC-C614DC47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API Gateway</a:t>
            </a:r>
            <a:r>
              <a:rPr lang="zh-CN" altLang="en-US" dirty="0"/>
              <a:t> 中的熔断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C66197-B6AC-4FEE-8053-7FE1801B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02" y="1734468"/>
            <a:ext cx="51339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グラフィックス 7" descr="火">
            <a:extLst>
              <a:ext uri="{FF2B5EF4-FFF2-40B4-BE49-F238E27FC236}">
                <a16:creationId xmlns:a16="http://schemas.microsoft.com/office/drawing/2014/main" id="{9EA94CD0-A416-4A6D-8E28-22C35F73F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201" y="1410932"/>
            <a:ext cx="937736" cy="937736"/>
          </a:xfrm>
          <a:prstGeom prst="rect">
            <a:avLst/>
          </a:prstGeom>
        </p:spPr>
      </p:pic>
      <p:pic>
        <p:nvPicPr>
          <p:cNvPr id="9" name="グラフィックス 8" descr="火">
            <a:extLst>
              <a:ext uri="{FF2B5EF4-FFF2-40B4-BE49-F238E27FC236}">
                <a16:creationId xmlns:a16="http://schemas.microsoft.com/office/drawing/2014/main" id="{479CD9E2-873A-4316-B733-71FFA443E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9689" y="1724930"/>
            <a:ext cx="435882" cy="435882"/>
          </a:xfrm>
          <a:prstGeom prst="rect">
            <a:avLst/>
          </a:prstGeom>
        </p:spPr>
      </p:pic>
      <p:pic>
        <p:nvPicPr>
          <p:cNvPr id="12" name="グラフィックス 11" descr="火">
            <a:extLst>
              <a:ext uri="{FF2B5EF4-FFF2-40B4-BE49-F238E27FC236}">
                <a16:creationId xmlns:a16="http://schemas.microsoft.com/office/drawing/2014/main" id="{7F46E324-F681-4D4E-AA11-F90DAF64E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3965" y="1591666"/>
            <a:ext cx="435882" cy="435882"/>
          </a:xfrm>
          <a:prstGeom prst="rect">
            <a:avLst/>
          </a:prstGeom>
        </p:spPr>
      </p:pic>
      <p:pic>
        <p:nvPicPr>
          <p:cNvPr id="13" name="グラフィックス 12" descr="火">
            <a:extLst>
              <a:ext uri="{FF2B5EF4-FFF2-40B4-BE49-F238E27FC236}">
                <a16:creationId xmlns:a16="http://schemas.microsoft.com/office/drawing/2014/main" id="{B2D1108E-5418-401F-BEBE-1C104E93C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3830" y="1712459"/>
            <a:ext cx="435882" cy="43588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8CD7-3306-4372-A2CE-18039A7B7EA6}"/>
              </a:ext>
            </a:extLst>
          </p:cNvPr>
          <p:cNvSpPr/>
          <p:nvPr/>
        </p:nvSpPr>
        <p:spPr>
          <a:xfrm>
            <a:off x="5540189" y="1362635"/>
            <a:ext cx="1579940" cy="410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Oracle 12c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2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EAB72-2ABE-4CA9-A8FC-C614DC47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API Gateway </a:t>
            </a:r>
            <a:r>
              <a:rPr lang="zh-CN" altLang="en-US" dirty="0"/>
              <a:t>中的熔断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C66197-B6AC-4FEE-8053-7FE1801B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02" y="1734468"/>
            <a:ext cx="51339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グラフィックス 7" descr="火">
            <a:extLst>
              <a:ext uri="{FF2B5EF4-FFF2-40B4-BE49-F238E27FC236}">
                <a16:creationId xmlns:a16="http://schemas.microsoft.com/office/drawing/2014/main" id="{9EA94CD0-A416-4A6D-8E28-22C35F73F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3759" y="1981113"/>
            <a:ext cx="321120" cy="321120"/>
          </a:xfrm>
          <a:prstGeom prst="rect">
            <a:avLst/>
          </a:prstGeom>
        </p:spPr>
      </p:pic>
      <p:pic>
        <p:nvPicPr>
          <p:cNvPr id="9" name="グラフィックス 8" descr="火">
            <a:extLst>
              <a:ext uri="{FF2B5EF4-FFF2-40B4-BE49-F238E27FC236}">
                <a16:creationId xmlns:a16="http://schemas.microsoft.com/office/drawing/2014/main" id="{479CD9E2-873A-4316-B733-71FFA443E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4809" y="2027042"/>
            <a:ext cx="179699" cy="17969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244F05-8866-4703-A880-805825AA6DD6}"/>
              </a:ext>
            </a:extLst>
          </p:cNvPr>
          <p:cNvSpPr/>
          <p:nvPr/>
        </p:nvSpPr>
        <p:spPr>
          <a:xfrm>
            <a:off x="3448481" y="2111250"/>
            <a:ext cx="605536" cy="1909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CB</a:t>
            </a:r>
            <a:r>
              <a:rPr kumimoji="1" lang="zh-CN" altLang="en-US" sz="1050" dirty="0"/>
              <a:t>介入</a:t>
            </a:r>
            <a:endParaRPr kumimoji="1" lang="ja-JP" altLang="en-US" sz="105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8CD7-3306-4372-A2CE-18039A7B7EA6}"/>
              </a:ext>
            </a:extLst>
          </p:cNvPr>
          <p:cNvSpPr/>
          <p:nvPr/>
        </p:nvSpPr>
        <p:spPr>
          <a:xfrm>
            <a:off x="5534048" y="1376828"/>
            <a:ext cx="1579940" cy="410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Oracle 12c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60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FCC65-ED43-4B40-841A-0C230648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若有机会下期继续跟大家聊聊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6DBB60-319C-4F0A-BF42-F13F5526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Spring Security </a:t>
            </a:r>
            <a:r>
              <a:rPr kumimoji="1" lang="zh-CN" altLang="en-US" dirty="0"/>
              <a:t>与 </a:t>
            </a:r>
            <a:r>
              <a:rPr lang="en-US" altLang="ja-JP" dirty="0"/>
              <a:t>Spring Cloud Gateway </a:t>
            </a:r>
            <a:r>
              <a:rPr lang="zh-CN" altLang="en-US" dirty="0"/>
              <a:t>的整合</a:t>
            </a:r>
            <a:endParaRPr lang="en-US" altLang="zh-CN" dirty="0"/>
          </a:p>
          <a:p>
            <a:r>
              <a:rPr kumimoji="1" lang="en-US" altLang="zh-CN" dirty="0"/>
              <a:t>Spring Reactive</a:t>
            </a:r>
            <a:r>
              <a:rPr kumimoji="1" lang="zh-CN" altLang="en-US" dirty="0"/>
              <a:t>：打造非阻塞高吞吐应用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7F8CD3-331D-4F41-B00D-2399F03D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47" y="3151094"/>
            <a:ext cx="5334461" cy="34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6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6809B-BF63-4885-A058-69C70BD3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应用的设计模式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7D389D-FD17-45F4-865C-04CDF55E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核心模式大体为两种</a:t>
            </a:r>
            <a:endParaRPr kumimoji="1" lang="en-US" altLang="zh-CN" dirty="0"/>
          </a:p>
          <a:p>
            <a:pPr lvl="1"/>
            <a:r>
              <a:rPr lang="en-US" altLang="zh-CN" dirty="0"/>
              <a:t>Monolithic </a:t>
            </a:r>
            <a:r>
              <a:rPr lang="zh-CN" altLang="en-US" dirty="0"/>
              <a:t>（单体架构）</a:t>
            </a:r>
            <a:endParaRPr lang="en-US" altLang="zh-CN" dirty="0"/>
          </a:p>
          <a:p>
            <a:pPr lvl="1"/>
            <a:r>
              <a:rPr lang="en-US" altLang="zh-CN" dirty="0"/>
              <a:t>Microservice </a:t>
            </a:r>
            <a:r>
              <a:rPr lang="zh-CN" altLang="en-US" dirty="0"/>
              <a:t>（微服务架构）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kumimoji="1" lang="zh-CN" altLang="en-US" dirty="0"/>
              <a:t>基本上淘宝网上能买到的</a:t>
            </a:r>
            <a:r>
              <a:rPr kumimoji="1" lang="en-US" altLang="zh-CN" dirty="0"/>
              <a:t>《1</a:t>
            </a:r>
            <a:r>
              <a:rPr kumimoji="1" lang="zh-CN" altLang="en-US" dirty="0"/>
              <a:t>星期实战速成</a:t>
            </a:r>
            <a:r>
              <a:rPr lang="zh-CN" altLang="en-US" dirty="0"/>
              <a:t>网络应用开发</a:t>
            </a:r>
            <a:r>
              <a:rPr lang="en-US" altLang="zh-CN" dirty="0"/>
              <a:t>》</a:t>
            </a:r>
            <a:r>
              <a:rPr lang="zh-CN" altLang="en-US" dirty="0"/>
              <a:t>之类的书籍，里面的实例所介绍的都是基于单体模式架构的应用程序。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48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F82C1-7DE0-42F8-B625-4FDCED10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单体架构</a:t>
            </a:r>
            <a:br>
              <a:rPr kumimoji="1" lang="en-US" altLang="zh-CN" dirty="0"/>
            </a:br>
            <a:r>
              <a:rPr kumimoji="1" lang="zh-CN" altLang="en-US" dirty="0"/>
              <a:t>（以传统的</a:t>
            </a:r>
            <a:r>
              <a:rPr kumimoji="1" lang="en-US" altLang="zh-CN" dirty="0"/>
              <a:t>Web App</a:t>
            </a:r>
            <a:r>
              <a:rPr kumimoji="1" lang="zh-CN" altLang="en-US" dirty="0"/>
              <a:t>架构为例）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D2DB88-6293-49E0-AB47-5F9DC583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1" y="2021541"/>
            <a:ext cx="5883019" cy="44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F6AFCB-F9BD-45F5-8165-1B86D02DD834}"/>
              </a:ext>
            </a:extLst>
          </p:cNvPr>
          <p:cNvSpPr txBox="1"/>
          <p:nvPr/>
        </p:nvSpPr>
        <p:spPr>
          <a:xfrm>
            <a:off x="6840071" y="2263588"/>
            <a:ext cx="3182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特点：</a:t>
            </a:r>
            <a:br>
              <a:rPr kumimoji="1" lang="en-US" altLang="zh-CN" dirty="0"/>
            </a:br>
            <a:r>
              <a:rPr kumimoji="1" lang="zh-CN" altLang="en-US" dirty="0"/>
              <a:t>将系统的各个功能模块统统打包在一起，通常用于部署的成果物都是单一文件（压缩包）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优点：</a:t>
            </a:r>
            <a:br>
              <a:rPr kumimoji="1" lang="en-US" altLang="zh-CN" dirty="0"/>
            </a:br>
            <a:r>
              <a:rPr kumimoji="1" lang="en-US" altLang="zh-CN" dirty="0"/>
              <a:t>1)</a:t>
            </a:r>
            <a:r>
              <a:rPr kumimoji="1" lang="zh-CN" altLang="en-US" dirty="0"/>
              <a:t>构架通俗易懂；</a:t>
            </a:r>
            <a:br>
              <a:rPr kumimoji="1" lang="en-US" altLang="zh-CN" dirty="0"/>
            </a:br>
            <a:r>
              <a:rPr kumimoji="1" lang="en-US" altLang="zh-CN" dirty="0"/>
              <a:t>2)</a:t>
            </a:r>
            <a:r>
              <a:rPr kumimoji="1" lang="zh-CN" altLang="en-US" dirty="0"/>
              <a:t>对于小项目，小团队而言，上手成本相对较低；</a:t>
            </a:r>
            <a:br>
              <a:rPr kumimoji="1" lang="en-US" altLang="zh-CN" dirty="0"/>
            </a:br>
            <a:r>
              <a:rPr kumimoji="1" lang="en-US" altLang="zh-CN" dirty="0"/>
              <a:t>3)</a:t>
            </a:r>
            <a:r>
              <a:rPr kumimoji="1" lang="zh-CN" altLang="en-US" dirty="0"/>
              <a:t>部署起来炒鸡简单。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028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F82C1-7DE0-42F8-B625-4FDCED10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单体架构</a:t>
            </a:r>
            <a:br>
              <a:rPr kumimoji="1" lang="en-US" altLang="zh-CN" dirty="0"/>
            </a:br>
            <a:r>
              <a:rPr kumimoji="1" lang="zh-CN" altLang="en-US" dirty="0"/>
              <a:t>（以传统的</a:t>
            </a:r>
            <a:r>
              <a:rPr kumimoji="1" lang="en-US" altLang="zh-CN" dirty="0"/>
              <a:t>Web App</a:t>
            </a:r>
            <a:r>
              <a:rPr kumimoji="1" lang="zh-CN" altLang="en-US" dirty="0"/>
              <a:t>架构为例）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D2DB88-6293-49E0-AB47-5F9DC583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6" y="2009349"/>
            <a:ext cx="5883019" cy="44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F6AFCB-F9BD-45F5-8165-1B86D02DD834}"/>
              </a:ext>
            </a:extLst>
          </p:cNvPr>
          <p:cNvSpPr txBox="1"/>
          <p:nvPr/>
        </p:nvSpPr>
        <p:spPr>
          <a:xfrm>
            <a:off x="6726279" y="1901892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缺点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F40725-F0B7-4192-8CEF-7051B585387D}"/>
              </a:ext>
            </a:extLst>
          </p:cNvPr>
          <p:cNvSpPr txBox="1"/>
          <p:nvPr/>
        </p:nvSpPr>
        <p:spPr>
          <a:xfrm>
            <a:off x="6726278" y="2413404"/>
            <a:ext cx="3706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技术选型被定死</a:t>
            </a:r>
            <a:br>
              <a:rPr kumimoji="1" lang="en-US" altLang="zh-CN" dirty="0"/>
            </a:b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项目一大，维护起来超级费劲</a:t>
            </a:r>
            <a:br>
              <a:rPr kumimoji="1" lang="en-US" altLang="zh-CN" dirty="0"/>
            </a:br>
            <a:r>
              <a:rPr kumimoji="1" lang="en-US" altLang="zh-CN" dirty="0"/>
              <a:t>ex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zh-CN" altLang="en-US" dirty="0"/>
              <a:t>开发环境加载缓慢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zh-CN" altLang="en-US" dirty="0"/>
              <a:t>难以扩展 等等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难以进行规模化开发</a:t>
            </a:r>
            <a:br>
              <a:rPr kumimoji="1" lang="en-US" altLang="zh-CN" dirty="0"/>
            </a:br>
            <a:r>
              <a:rPr kumimoji="1" lang="zh-CN" altLang="en-US" dirty="0"/>
              <a:t>项目管理协调会变的困难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持续部署困难</a:t>
            </a:r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25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4B19-6115-4AE1-AD91-6016D58D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微服务架构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9E31AE-1EC0-4AE2-AF2D-28A3DDA4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18957"/>
            <a:ext cx="51339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C43E0D-5371-4D1E-8854-99A446C201D4}"/>
              </a:ext>
            </a:extLst>
          </p:cNvPr>
          <p:cNvSpPr txBox="1"/>
          <p:nvPr/>
        </p:nvSpPr>
        <p:spPr>
          <a:xfrm>
            <a:off x="6158753" y="1343869"/>
            <a:ext cx="3814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特点：</a:t>
            </a:r>
            <a:br>
              <a:rPr kumimoji="1" lang="en-US" altLang="zh-CN" dirty="0"/>
            </a:br>
            <a:r>
              <a:rPr kumimoji="1" lang="zh-CN" altLang="en-US" dirty="0"/>
              <a:t>将应用程序按功能拆分为一组互相协作的服务。每个服务实现一组特定、相关的功能。</a:t>
            </a:r>
            <a:br>
              <a:rPr kumimoji="1" lang="en-US" altLang="zh-CN" dirty="0"/>
            </a:br>
            <a:r>
              <a:rPr lang="zh-CN" altLang="en-US" dirty="0"/>
              <a:t>服务间的通信通常使用</a:t>
            </a:r>
            <a:r>
              <a:rPr lang="en-US" altLang="zh-CN" dirty="0"/>
              <a:t>REST</a:t>
            </a:r>
            <a:r>
              <a:rPr lang="zh-CN" altLang="en-US" dirty="0"/>
              <a:t>或者特殊的中间件。</a:t>
            </a:r>
            <a:br>
              <a:rPr lang="en-US" altLang="zh-CN" dirty="0"/>
            </a:b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优点</a:t>
            </a:r>
            <a:br>
              <a:rPr kumimoji="1" lang="en-US" altLang="zh-CN" dirty="0"/>
            </a:br>
            <a:r>
              <a:rPr kumimoji="1" lang="en-US" altLang="zh-CN" dirty="0"/>
              <a:t>1)</a:t>
            </a:r>
            <a:r>
              <a:rPr kumimoji="1" lang="zh-CN" altLang="en-US" dirty="0"/>
              <a:t>每项微服务相对较小，易于开发者理解</a:t>
            </a:r>
            <a:br>
              <a:rPr kumimoji="1" lang="en-US" altLang="zh-CN" dirty="0"/>
            </a:br>
            <a:r>
              <a:rPr kumimoji="1" lang="en-US" altLang="zh-CN" dirty="0"/>
              <a:t>2)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</a:t>
            </a:r>
            <a:r>
              <a:rPr kumimoji="1" lang="zh-CN" altLang="en-US" dirty="0"/>
              <a:t>处理速度更快，可提高开发者生产效率</a:t>
            </a:r>
            <a:br>
              <a:rPr kumimoji="1" lang="en-US" altLang="zh-CN" dirty="0"/>
            </a:br>
            <a:r>
              <a:rPr kumimoji="1" lang="en-US" altLang="zh-CN" dirty="0"/>
              <a:t>3)</a:t>
            </a:r>
            <a:r>
              <a:rPr kumimoji="1" lang="zh-CN" altLang="en-US" dirty="0"/>
              <a:t> 模块的启动速度更快，提高开发者生产效率并可加快部署速度，更易于扩展。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367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4B19-6115-4AE1-AD91-6016D58D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微服务架构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9E31AE-1EC0-4AE2-AF2D-28A3DDA4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18957"/>
            <a:ext cx="51339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C43E0D-5371-4D1E-8854-99A446C201D4}"/>
              </a:ext>
            </a:extLst>
          </p:cNvPr>
          <p:cNvSpPr txBox="1"/>
          <p:nvPr/>
        </p:nvSpPr>
        <p:spPr>
          <a:xfrm>
            <a:off x="6130305" y="813073"/>
            <a:ext cx="3814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优点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4)</a:t>
            </a:r>
            <a:r>
              <a:rPr kumimoji="1" lang="zh-CN" altLang="en-US" dirty="0"/>
              <a:t>每个模块均可独立部署，减少</a:t>
            </a:r>
            <a:r>
              <a:rPr kumimoji="1" lang="en-US" altLang="zh-CN" dirty="0"/>
              <a:t>Downtime</a:t>
            </a:r>
            <a:br>
              <a:rPr kumimoji="1" lang="en-US" altLang="zh-CN" dirty="0"/>
            </a:br>
            <a:r>
              <a:rPr kumimoji="1" lang="en-US" altLang="zh-CN" dirty="0"/>
              <a:t>5)</a:t>
            </a:r>
            <a:r>
              <a:rPr kumimoji="1" lang="zh-CN" altLang="en-US" dirty="0"/>
              <a:t>易于实现规模化开发。多团队可以共同进行开发工作。</a:t>
            </a:r>
            <a:br>
              <a:rPr kumimoji="1" lang="en-US" altLang="zh-CN" dirty="0"/>
            </a:br>
            <a:r>
              <a:rPr kumimoji="1" lang="en-US" altLang="zh-CN" dirty="0"/>
              <a:t>6) </a:t>
            </a:r>
            <a:r>
              <a:rPr kumimoji="1" lang="zh-CN" altLang="en-US" dirty="0"/>
              <a:t>只要保证模块之间接口一致，理论上技术选型任意，无需长期使用同一套技术堆栈</a:t>
            </a:r>
            <a:endParaRPr kumimoji="1" lang="en-US" altLang="zh-CN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93B207-5562-41DF-9CD9-03DE6355E994}"/>
              </a:ext>
            </a:extLst>
          </p:cNvPr>
          <p:cNvSpPr txBox="1"/>
          <p:nvPr/>
        </p:nvSpPr>
        <p:spPr>
          <a:xfrm>
            <a:off x="6130305" y="3705999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缺点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10E463-D152-48FA-B142-3D018105D167}"/>
              </a:ext>
            </a:extLst>
          </p:cNvPr>
          <p:cNvSpPr txBox="1"/>
          <p:nvPr/>
        </p:nvSpPr>
        <p:spPr>
          <a:xfrm>
            <a:off x="6380693" y="4136540"/>
            <a:ext cx="370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模块间测试变得复杂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部分模块间通讯机制学习成本高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dirty="0" err="1"/>
              <a:t>eg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gRPC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很难在不使用分布式事务机制的情况下跨服务实现功能。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通常需要更多的硬件资源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10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0B3-F5F4-4DA7-B0A4-D274CFC5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回避微服务架构的缺点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D6A154-EA8D-4723-86C3-79CBED14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4" y="1689165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模块间测试变得复杂</a:t>
            </a:r>
            <a:endParaRPr lang="en-US" altLang="zh-CN" sz="2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zh-CN" altLang="en-US" sz="2200" dirty="0"/>
              <a:t>维护测试环境</a:t>
            </a:r>
            <a:endParaRPr lang="en-US" altLang="zh-CN" sz="22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CN" sz="2200" dirty="0" err="1"/>
              <a:t>MockServer</a:t>
            </a: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模块间通讯机制学习成本高</a:t>
            </a:r>
            <a:endParaRPr lang="en-US" altLang="zh-CN" sz="2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zh-CN" altLang="en-US" sz="2200" dirty="0"/>
              <a:t>后面会提及，其实还行</a:t>
            </a: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很难在不使用分布式事务机制的情况下跨服务实现功能。</a:t>
            </a:r>
            <a:endParaRPr lang="en-US" altLang="zh-CN" sz="2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zh-CN" altLang="en-US" sz="2200" dirty="0"/>
              <a:t>后面也会提及</a:t>
            </a: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通常需要更多的硬件资源</a:t>
            </a:r>
            <a:endParaRPr lang="en-US" altLang="zh-CN" sz="2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zh-CN" altLang="en-US" sz="2200" dirty="0"/>
              <a:t>引入虚拟化技术等提高硬件资源利用率</a:t>
            </a:r>
            <a:endParaRPr lang="en-US" altLang="zh-CN" sz="20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487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326B2-CD4B-4D0F-A325-EE7EBA14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Monolithic VS Microservice</a:t>
            </a:r>
            <a:br>
              <a:rPr lang="en-US" altLang="zh-CN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DE8591-FAFC-4C5E-A492-F7F95D6E4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自己开发小博客小网站，当然首选单体构架</a:t>
            </a:r>
            <a:br>
              <a:rPr kumimoji="1" lang="en-US" altLang="zh-CN" dirty="0"/>
            </a:br>
            <a:r>
              <a:rPr kumimoji="1" lang="zh-CN" altLang="en-US" dirty="0"/>
              <a:t>详见</a:t>
            </a:r>
            <a:r>
              <a:rPr lang="en-US" altLang="zh-CN" dirty="0"/>
              <a:t>《1</a:t>
            </a:r>
            <a:r>
              <a:rPr lang="zh-CN" altLang="en-US" dirty="0"/>
              <a:t>星期实战速成网络应用开发</a:t>
            </a:r>
            <a:r>
              <a:rPr lang="en-US" altLang="zh-CN" dirty="0"/>
              <a:t>》</a:t>
            </a:r>
          </a:p>
          <a:p>
            <a:r>
              <a:rPr kumimoji="1" lang="zh-CN" altLang="en-US" dirty="0"/>
              <a:t>拥有一个小团队，打算开发一个较为复杂，或者是提供给公众使用的互联网</a:t>
            </a:r>
            <a:r>
              <a:rPr kumimoji="1" lang="en-US" altLang="zh-CN" dirty="0"/>
              <a:t>App</a:t>
            </a:r>
            <a:r>
              <a:rPr kumimoji="1" lang="zh-CN" altLang="en-US" dirty="0"/>
              <a:t>，就需要考虑采用微服务构架进行系统设计。</a:t>
            </a:r>
            <a:br>
              <a:rPr kumimoji="1" lang="en-US" altLang="zh-CN" dirty="0"/>
            </a:br>
            <a:r>
              <a:rPr lang="zh-CN" altLang="en-US" dirty="0"/>
              <a:t>详见</a:t>
            </a:r>
            <a:r>
              <a:rPr lang="en-US" altLang="zh-CN" dirty="0"/>
              <a:t>《Spring </a:t>
            </a:r>
            <a:r>
              <a:rPr lang="zh-CN" altLang="en-US" dirty="0"/>
              <a:t>微服务开发</a:t>
            </a:r>
            <a:r>
              <a:rPr lang="en-US" altLang="zh-CN" dirty="0"/>
              <a:t>——</a:t>
            </a:r>
            <a:r>
              <a:rPr lang="zh-CN" altLang="en-US" dirty="0"/>
              <a:t>从入门到放弃</a:t>
            </a:r>
            <a:r>
              <a:rPr lang="en-US" altLang="zh-CN" dirty="0"/>
              <a:t>》</a:t>
            </a:r>
            <a:endParaRPr kumimoji="1" lang="ja-JP" altLang="en-US" dirty="0"/>
          </a:p>
        </p:txBody>
      </p:sp>
      <p:pic>
        <p:nvPicPr>
          <p:cNvPr id="5122" name="Picture 2" descr="チームでプログラミングをしているイラスト">
            <a:extLst>
              <a:ext uri="{FF2B5EF4-FFF2-40B4-BE49-F238E27FC236}">
                <a16:creationId xmlns:a16="http://schemas.microsoft.com/office/drawing/2014/main" id="{C10E2100-19D3-4815-933C-60E55EBA4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4158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675</Words>
  <Application>Microsoft Office PowerPoint</Application>
  <PresentationFormat>ワイド画面</PresentationFormat>
  <Paragraphs>235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ファセット</vt:lpstr>
      <vt:lpstr>Spring  与微服务架构</vt:lpstr>
      <vt:lpstr>TOC</vt:lpstr>
      <vt:lpstr>应用的设计模式</vt:lpstr>
      <vt:lpstr>单体架构 （以传统的Web App架构为例）</vt:lpstr>
      <vt:lpstr>单体架构 （以传统的Web App架构为例）</vt:lpstr>
      <vt:lpstr>微服务架构</vt:lpstr>
      <vt:lpstr>微服务架构</vt:lpstr>
      <vt:lpstr>回避微服务架构的缺点</vt:lpstr>
      <vt:lpstr>Monolithic VS Microservice </vt:lpstr>
      <vt:lpstr>Let’s talk about Java</vt:lpstr>
      <vt:lpstr>用Java编写Web服务 （20年前）</vt:lpstr>
      <vt:lpstr>Servlet</vt:lpstr>
      <vt:lpstr>鸡盘 鸡盘 你需要一个合适的基盤</vt:lpstr>
      <vt:lpstr>Spring的历史</vt:lpstr>
      <vt:lpstr>Spring的子项目</vt:lpstr>
      <vt:lpstr>Spring Boot: 生产力的救世主</vt:lpstr>
      <vt:lpstr>Spring Cloud</vt:lpstr>
      <vt:lpstr>“事件驱动”</vt:lpstr>
      <vt:lpstr>“事件驱动”</vt:lpstr>
      <vt:lpstr>消息队列中间件一例：RabbitMQ</vt:lpstr>
      <vt:lpstr>事件驱动一例：“EC商城秒杀”</vt:lpstr>
      <vt:lpstr>Spring Cloud Stream架构</vt:lpstr>
      <vt:lpstr>Spring Cloud Gateway</vt:lpstr>
      <vt:lpstr>API Gateway的意义</vt:lpstr>
      <vt:lpstr>“熔断器”</vt:lpstr>
      <vt:lpstr>“熔断器”</vt:lpstr>
      <vt:lpstr>API Gateway 中的熔断</vt:lpstr>
      <vt:lpstr>API Gateway 中的熔断</vt:lpstr>
      <vt:lpstr>若有机会下期继续跟大家聊聊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 与微服务架构</dc:title>
  <dc:creator>bob fu</dc:creator>
  <cp:lastModifiedBy>bob fu</cp:lastModifiedBy>
  <cp:revision>11</cp:revision>
  <dcterms:created xsi:type="dcterms:W3CDTF">2020-05-05T16:14:49Z</dcterms:created>
  <dcterms:modified xsi:type="dcterms:W3CDTF">2020-05-31T04:56:01Z</dcterms:modified>
</cp:coreProperties>
</file>