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83" r:id="rId3"/>
    <p:sldId id="284" r:id="rId4"/>
    <p:sldId id="285" r:id="rId5"/>
    <p:sldId id="286" r:id="rId6"/>
    <p:sldId id="287" r:id="rId7"/>
    <p:sldId id="270" r:id="rId8"/>
    <p:sldId id="289" r:id="rId9"/>
    <p:sldId id="290" r:id="rId10"/>
    <p:sldId id="291" r:id="rId11"/>
    <p:sldId id="276" r:id="rId12"/>
    <p:sldId id="293" r:id="rId13"/>
    <p:sldId id="294" r:id="rId14"/>
    <p:sldId id="263" r:id="rId1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B2C7C5-D044-284D-BB03-F8628C47DBE0}" type="doc">
      <dgm:prSet loTypeId="urn:microsoft.com/office/officeart/2005/8/layout/hierarchy4" loCatId="" qsTypeId="urn:microsoft.com/office/officeart/2005/8/quickstyle/simple4" qsCatId="simple" csTypeId="urn:microsoft.com/office/officeart/2005/8/colors/accent5_3" csCatId="accent5" phldr="1"/>
      <dgm:spPr/>
    </dgm:pt>
    <dgm:pt modelId="{8DF95A37-C312-0549-8EE9-11199DC221DE}">
      <dgm:prSet phldrT="[Text]" custT="1"/>
      <dgm:spPr/>
      <dgm:t>
        <a:bodyPr/>
        <a:lstStyle/>
        <a:p>
          <a:r>
            <a:rPr lang="en-US" sz="4800" dirty="0" smtClean="0"/>
            <a:t>Functional Language for CLI</a:t>
          </a:r>
          <a:endParaRPr lang="en-US" sz="4800" dirty="0"/>
        </a:p>
      </dgm:t>
    </dgm:pt>
    <dgm:pt modelId="{6D87CFB0-E302-CE4F-9EAE-A7FF20F7BACA}" type="parTrans" cxnId="{7A578291-7C80-2842-8228-D5BB886FB88A}">
      <dgm:prSet/>
      <dgm:spPr/>
      <dgm:t>
        <a:bodyPr/>
        <a:lstStyle/>
        <a:p>
          <a:endParaRPr lang="en-US"/>
        </a:p>
      </dgm:t>
    </dgm:pt>
    <dgm:pt modelId="{52A79A7B-A09B-DF40-B44E-62A6A79FAC69}" type="sibTrans" cxnId="{7A578291-7C80-2842-8228-D5BB886FB88A}">
      <dgm:prSet/>
      <dgm:spPr/>
      <dgm:t>
        <a:bodyPr/>
        <a:lstStyle/>
        <a:p>
          <a:endParaRPr lang="en-US"/>
        </a:p>
      </dgm:t>
    </dgm:pt>
    <dgm:pt modelId="{7D1F4EE6-D50B-AC41-AC34-BD3EED2BF55C}">
      <dgm:prSet phldrT="[Text]" custT="1"/>
      <dgm:spPr>
        <a:gradFill flip="none" rotWithShape="1">
          <a:gsLst>
            <a:gs pos="0">
              <a:schemeClr val="accent5">
                <a:lumMod val="75000"/>
                <a:lumOff val="25000"/>
              </a:schemeClr>
            </a:gs>
            <a:gs pos="100000">
              <a:schemeClr val="accent5">
                <a:lumMod val="75000"/>
                <a:lumOff val="25000"/>
              </a:schemeClr>
            </a:gs>
          </a:gsLst>
          <a:lin ang="6060000" scaled="0"/>
          <a:tileRect/>
        </a:gradFill>
      </dgm:spPr>
      <dgm:t>
        <a:bodyPr/>
        <a:lstStyle/>
        <a:p>
          <a:r>
            <a:rPr lang="en-US" sz="3300" dirty="0" smtClean="0"/>
            <a:t>Interactive Scripting</a:t>
          </a:r>
          <a:endParaRPr lang="en-US" sz="3300" dirty="0"/>
        </a:p>
      </dgm:t>
    </dgm:pt>
    <dgm:pt modelId="{89223F4B-3068-0249-9221-1928900F5924}" type="parTrans" cxnId="{1FCC1236-8EEE-8645-BD9A-813B6A825795}">
      <dgm:prSet/>
      <dgm:spPr/>
      <dgm:t>
        <a:bodyPr/>
        <a:lstStyle/>
        <a:p>
          <a:endParaRPr lang="en-US"/>
        </a:p>
      </dgm:t>
    </dgm:pt>
    <dgm:pt modelId="{3F6C4ABD-02C7-104D-AFAB-C30BABDDDBBC}" type="sibTrans" cxnId="{1FCC1236-8EEE-8645-BD9A-813B6A825795}">
      <dgm:prSet/>
      <dgm:spPr/>
      <dgm:t>
        <a:bodyPr/>
        <a:lstStyle/>
        <a:p>
          <a:endParaRPr lang="en-US"/>
        </a:p>
      </dgm:t>
    </dgm:pt>
    <dgm:pt modelId="{A36921DF-07A9-CA41-98FC-81D5930B9D80}">
      <dgm:prSet phldrT="[Text]" custT="1"/>
      <dgm:spPr>
        <a:gradFill flip="none" rotWithShape="1">
          <a:gsLst>
            <a:gs pos="0">
              <a:schemeClr val="accent5">
                <a:lumMod val="75000"/>
                <a:lumOff val="25000"/>
              </a:schemeClr>
            </a:gs>
            <a:gs pos="100000">
              <a:schemeClr val="accent5">
                <a:lumMod val="75000"/>
                <a:lumOff val="25000"/>
              </a:schemeClr>
            </a:gs>
          </a:gsLst>
          <a:lin ang="6060000" scaled="0"/>
          <a:tileRect/>
        </a:gradFill>
      </dgm:spPr>
      <dgm:t>
        <a:bodyPr/>
        <a:lstStyle/>
        <a:p>
          <a:r>
            <a:rPr lang="en-US" sz="3300" dirty="0" smtClean="0"/>
            <a:t>Functional Core</a:t>
          </a:r>
          <a:endParaRPr lang="en-US" sz="3300" dirty="0"/>
        </a:p>
      </dgm:t>
    </dgm:pt>
    <dgm:pt modelId="{EBF945AC-28EE-7742-BA8F-81E0930BFBE7}" type="parTrans" cxnId="{A3F23081-2C87-6E4F-835C-A42164404BE9}">
      <dgm:prSet/>
      <dgm:spPr/>
      <dgm:t>
        <a:bodyPr/>
        <a:lstStyle/>
        <a:p>
          <a:endParaRPr lang="en-US"/>
        </a:p>
      </dgm:t>
    </dgm:pt>
    <dgm:pt modelId="{030F9931-3542-0E4F-8493-4AD8D35BF9F4}" type="sibTrans" cxnId="{A3F23081-2C87-6E4F-835C-A42164404BE9}">
      <dgm:prSet/>
      <dgm:spPr/>
      <dgm:t>
        <a:bodyPr/>
        <a:lstStyle/>
        <a:p>
          <a:endParaRPr lang="en-US"/>
        </a:p>
      </dgm:t>
    </dgm:pt>
    <dgm:pt modelId="{A3E98B76-8802-C54E-AEF7-ACC2C6D4A37B}">
      <dgm:prSet phldrT="[Text]" custT="1"/>
      <dgm:spPr>
        <a:gradFill flip="none" rotWithShape="1">
          <a:gsLst>
            <a:gs pos="0">
              <a:schemeClr val="accent5">
                <a:lumMod val="75000"/>
                <a:lumOff val="25000"/>
              </a:schemeClr>
            </a:gs>
            <a:gs pos="100000">
              <a:schemeClr val="accent5">
                <a:lumMod val="75000"/>
                <a:lumOff val="25000"/>
              </a:schemeClr>
            </a:gs>
          </a:gsLst>
          <a:lin ang="6060000" scaled="0"/>
          <a:tileRect/>
        </a:gradFill>
      </dgm:spPr>
      <dgm:t>
        <a:bodyPr/>
        <a:lstStyle/>
        <a:p>
          <a:r>
            <a:rPr lang="en-US" sz="3300" dirty="0" smtClean="0"/>
            <a:t>CLI Object Model</a:t>
          </a:r>
          <a:endParaRPr lang="en-US" sz="3300" dirty="0"/>
        </a:p>
      </dgm:t>
    </dgm:pt>
    <dgm:pt modelId="{004DE836-DB3C-3942-BD98-64544D3F43A5}" type="parTrans" cxnId="{8737E05C-39F8-AA4F-B06D-8569DE3D3432}">
      <dgm:prSet/>
      <dgm:spPr/>
      <dgm:t>
        <a:bodyPr/>
        <a:lstStyle/>
        <a:p>
          <a:endParaRPr lang="en-US"/>
        </a:p>
      </dgm:t>
    </dgm:pt>
    <dgm:pt modelId="{DB176301-89E8-5047-AB45-B2CB55C97598}" type="sibTrans" cxnId="{8737E05C-39F8-AA4F-B06D-8569DE3D3432}">
      <dgm:prSet/>
      <dgm:spPr/>
      <dgm:t>
        <a:bodyPr/>
        <a:lstStyle/>
        <a:p>
          <a:endParaRPr lang="en-US"/>
        </a:p>
      </dgm:t>
    </dgm:pt>
    <dgm:pt modelId="{2B849A45-7EF4-E047-83EA-1AEBB3B07679}" type="pres">
      <dgm:prSet presAssocID="{44B2C7C5-D044-284D-BB03-F8628C47DBE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9D891F-F95E-A640-B2D9-486001A20CA1}" type="pres">
      <dgm:prSet presAssocID="{8DF95A37-C312-0549-8EE9-11199DC221DE}" presName="vertOne" presStyleCnt="0"/>
      <dgm:spPr/>
    </dgm:pt>
    <dgm:pt modelId="{3564D2C9-B011-D244-B2C7-7854A363F752}" type="pres">
      <dgm:prSet presAssocID="{8DF95A37-C312-0549-8EE9-11199DC221D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2CBA7B-1F9C-7C4D-9036-2FC72A4D1DC8}" type="pres">
      <dgm:prSet presAssocID="{8DF95A37-C312-0549-8EE9-11199DC221DE}" presName="parTransOne" presStyleCnt="0"/>
      <dgm:spPr/>
    </dgm:pt>
    <dgm:pt modelId="{7259FB09-A1BE-D944-8818-AC72B7C03215}" type="pres">
      <dgm:prSet presAssocID="{8DF95A37-C312-0549-8EE9-11199DC221DE}" presName="horzOne" presStyleCnt="0"/>
      <dgm:spPr/>
    </dgm:pt>
    <dgm:pt modelId="{00103019-9356-CF47-B775-7FF3D303533F}" type="pres">
      <dgm:prSet presAssocID="{A36921DF-07A9-CA41-98FC-81D5930B9D80}" presName="vertTwo" presStyleCnt="0"/>
      <dgm:spPr/>
    </dgm:pt>
    <dgm:pt modelId="{5B57DEAD-C100-FE4F-97F2-E9CE72BC2B33}" type="pres">
      <dgm:prSet presAssocID="{A36921DF-07A9-CA41-98FC-81D5930B9D80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B4414A-914B-DF46-9DD4-BF8702F2DD30}" type="pres">
      <dgm:prSet presAssocID="{A36921DF-07A9-CA41-98FC-81D5930B9D80}" presName="horzTwo" presStyleCnt="0"/>
      <dgm:spPr/>
    </dgm:pt>
    <dgm:pt modelId="{C127B2C0-4691-F54B-88A4-6E5B07BCC39D}" type="pres">
      <dgm:prSet presAssocID="{030F9931-3542-0E4F-8493-4AD8D35BF9F4}" presName="sibSpaceTwo" presStyleCnt="0"/>
      <dgm:spPr/>
    </dgm:pt>
    <dgm:pt modelId="{24F31E8E-5B48-5642-B11B-95D305EA741A}" type="pres">
      <dgm:prSet presAssocID="{A3E98B76-8802-C54E-AEF7-ACC2C6D4A37B}" presName="vertTwo" presStyleCnt="0"/>
      <dgm:spPr/>
    </dgm:pt>
    <dgm:pt modelId="{0C68FEB3-16E9-E644-BFB2-85B1E5F05685}" type="pres">
      <dgm:prSet presAssocID="{A3E98B76-8802-C54E-AEF7-ACC2C6D4A37B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28D084-5A83-E54B-9679-2BFDB80C3F86}" type="pres">
      <dgm:prSet presAssocID="{A3E98B76-8802-C54E-AEF7-ACC2C6D4A37B}" presName="horzTwo" presStyleCnt="0"/>
      <dgm:spPr/>
    </dgm:pt>
    <dgm:pt modelId="{52D744C0-6CB7-DC4C-B149-77688CCD7E2D}" type="pres">
      <dgm:prSet presAssocID="{DB176301-89E8-5047-AB45-B2CB55C97598}" presName="sibSpaceTwo" presStyleCnt="0"/>
      <dgm:spPr/>
    </dgm:pt>
    <dgm:pt modelId="{B3FFE1DB-9508-E64D-A4BF-E974F690654C}" type="pres">
      <dgm:prSet presAssocID="{7D1F4EE6-D50B-AC41-AC34-BD3EED2BF55C}" presName="vertTwo" presStyleCnt="0"/>
      <dgm:spPr/>
    </dgm:pt>
    <dgm:pt modelId="{CEE8A6FE-5A74-1040-BC10-690AC831F7D4}" type="pres">
      <dgm:prSet presAssocID="{7D1F4EE6-D50B-AC41-AC34-BD3EED2BF55C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A77D41-43CC-894D-ADE1-2ADDD60A5FA8}" type="pres">
      <dgm:prSet presAssocID="{7D1F4EE6-D50B-AC41-AC34-BD3EED2BF55C}" presName="horzTwo" presStyleCnt="0"/>
      <dgm:spPr/>
    </dgm:pt>
  </dgm:ptLst>
  <dgm:cxnLst>
    <dgm:cxn modelId="{D0EB6EEF-A80F-BF42-B2D0-A86727251F4C}" type="presOf" srcId="{44B2C7C5-D044-284D-BB03-F8628C47DBE0}" destId="{2B849A45-7EF4-E047-83EA-1AEBB3B07679}" srcOrd="0" destOrd="0" presId="urn:microsoft.com/office/officeart/2005/8/layout/hierarchy4"/>
    <dgm:cxn modelId="{A3F23081-2C87-6E4F-835C-A42164404BE9}" srcId="{8DF95A37-C312-0549-8EE9-11199DC221DE}" destId="{A36921DF-07A9-CA41-98FC-81D5930B9D80}" srcOrd="0" destOrd="0" parTransId="{EBF945AC-28EE-7742-BA8F-81E0930BFBE7}" sibTransId="{030F9931-3542-0E4F-8493-4AD8D35BF9F4}"/>
    <dgm:cxn modelId="{E768A76F-ECAF-364E-8DD5-82D4104374C3}" type="presOf" srcId="{A36921DF-07A9-CA41-98FC-81D5930B9D80}" destId="{5B57DEAD-C100-FE4F-97F2-E9CE72BC2B33}" srcOrd="0" destOrd="0" presId="urn:microsoft.com/office/officeart/2005/8/layout/hierarchy4"/>
    <dgm:cxn modelId="{1FCC1236-8EEE-8645-BD9A-813B6A825795}" srcId="{8DF95A37-C312-0549-8EE9-11199DC221DE}" destId="{7D1F4EE6-D50B-AC41-AC34-BD3EED2BF55C}" srcOrd="2" destOrd="0" parTransId="{89223F4B-3068-0249-9221-1928900F5924}" sibTransId="{3F6C4ABD-02C7-104D-AFAB-C30BABDDDBBC}"/>
    <dgm:cxn modelId="{0F55CBB1-A991-EC45-A07B-31B31719D983}" type="presOf" srcId="{7D1F4EE6-D50B-AC41-AC34-BD3EED2BF55C}" destId="{CEE8A6FE-5A74-1040-BC10-690AC831F7D4}" srcOrd="0" destOrd="0" presId="urn:microsoft.com/office/officeart/2005/8/layout/hierarchy4"/>
    <dgm:cxn modelId="{7A578291-7C80-2842-8228-D5BB886FB88A}" srcId="{44B2C7C5-D044-284D-BB03-F8628C47DBE0}" destId="{8DF95A37-C312-0549-8EE9-11199DC221DE}" srcOrd="0" destOrd="0" parTransId="{6D87CFB0-E302-CE4F-9EAE-A7FF20F7BACA}" sibTransId="{52A79A7B-A09B-DF40-B44E-62A6A79FAC69}"/>
    <dgm:cxn modelId="{8737E05C-39F8-AA4F-B06D-8569DE3D3432}" srcId="{8DF95A37-C312-0549-8EE9-11199DC221DE}" destId="{A3E98B76-8802-C54E-AEF7-ACC2C6D4A37B}" srcOrd="1" destOrd="0" parTransId="{004DE836-DB3C-3942-BD98-64544D3F43A5}" sibTransId="{DB176301-89E8-5047-AB45-B2CB55C97598}"/>
    <dgm:cxn modelId="{B4CA16FB-6069-1148-A7A8-FB9A0C99E5C3}" type="presOf" srcId="{8DF95A37-C312-0549-8EE9-11199DC221DE}" destId="{3564D2C9-B011-D244-B2C7-7854A363F752}" srcOrd="0" destOrd="0" presId="urn:microsoft.com/office/officeart/2005/8/layout/hierarchy4"/>
    <dgm:cxn modelId="{94A6CC55-0159-7F45-AFB7-D7B6B5662CBD}" type="presOf" srcId="{A3E98B76-8802-C54E-AEF7-ACC2C6D4A37B}" destId="{0C68FEB3-16E9-E644-BFB2-85B1E5F05685}" srcOrd="0" destOrd="0" presId="urn:microsoft.com/office/officeart/2005/8/layout/hierarchy4"/>
    <dgm:cxn modelId="{839ACDC8-3715-5C48-86F5-44DAEE978276}" type="presParOf" srcId="{2B849A45-7EF4-E047-83EA-1AEBB3B07679}" destId="{929D891F-F95E-A640-B2D9-486001A20CA1}" srcOrd="0" destOrd="0" presId="urn:microsoft.com/office/officeart/2005/8/layout/hierarchy4"/>
    <dgm:cxn modelId="{B64551AB-455F-B542-8684-A229B3431DE1}" type="presParOf" srcId="{929D891F-F95E-A640-B2D9-486001A20CA1}" destId="{3564D2C9-B011-D244-B2C7-7854A363F752}" srcOrd="0" destOrd="0" presId="urn:microsoft.com/office/officeart/2005/8/layout/hierarchy4"/>
    <dgm:cxn modelId="{D2BCB683-D2A0-2247-A71F-4B9A21E334BC}" type="presParOf" srcId="{929D891F-F95E-A640-B2D9-486001A20CA1}" destId="{0C2CBA7B-1F9C-7C4D-9036-2FC72A4D1DC8}" srcOrd="1" destOrd="0" presId="urn:microsoft.com/office/officeart/2005/8/layout/hierarchy4"/>
    <dgm:cxn modelId="{FABAE083-7EE3-CA4C-8ADF-E6F77CBEB766}" type="presParOf" srcId="{929D891F-F95E-A640-B2D9-486001A20CA1}" destId="{7259FB09-A1BE-D944-8818-AC72B7C03215}" srcOrd="2" destOrd="0" presId="urn:microsoft.com/office/officeart/2005/8/layout/hierarchy4"/>
    <dgm:cxn modelId="{274A14F8-59D4-084A-A0A8-9A452F871E4D}" type="presParOf" srcId="{7259FB09-A1BE-D944-8818-AC72B7C03215}" destId="{00103019-9356-CF47-B775-7FF3D303533F}" srcOrd="0" destOrd="0" presId="urn:microsoft.com/office/officeart/2005/8/layout/hierarchy4"/>
    <dgm:cxn modelId="{48345F73-26ED-CA4C-B745-C1D8F6DA6901}" type="presParOf" srcId="{00103019-9356-CF47-B775-7FF3D303533F}" destId="{5B57DEAD-C100-FE4F-97F2-E9CE72BC2B33}" srcOrd="0" destOrd="0" presId="urn:microsoft.com/office/officeart/2005/8/layout/hierarchy4"/>
    <dgm:cxn modelId="{6D79B103-E7AA-C244-883D-79C29647AA0C}" type="presParOf" srcId="{00103019-9356-CF47-B775-7FF3D303533F}" destId="{E9B4414A-914B-DF46-9DD4-BF8702F2DD30}" srcOrd="1" destOrd="0" presId="urn:microsoft.com/office/officeart/2005/8/layout/hierarchy4"/>
    <dgm:cxn modelId="{B02A51EC-DB7A-854B-8F35-7E17A69D6890}" type="presParOf" srcId="{7259FB09-A1BE-D944-8818-AC72B7C03215}" destId="{C127B2C0-4691-F54B-88A4-6E5B07BCC39D}" srcOrd="1" destOrd="0" presId="urn:microsoft.com/office/officeart/2005/8/layout/hierarchy4"/>
    <dgm:cxn modelId="{808946F2-72FE-7A43-AF18-D4B0FB4858B6}" type="presParOf" srcId="{7259FB09-A1BE-D944-8818-AC72B7C03215}" destId="{24F31E8E-5B48-5642-B11B-95D305EA741A}" srcOrd="2" destOrd="0" presId="urn:microsoft.com/office/officeart/2005/8/layout/hierarchy4"/>
    <dgm:cxn modelId="{9114DE96-D71F-5947-8BE0-60EEE08888B8}" type="presParOf" srcId="{24F31E8E-5B48-5642-B11B-95D305EA741A}" destId="{0C68FEB3-16E9-E644-BFB2-85B1E5F05685}" srcOrd="0" destOrd="0" presId="urn:microsoft.com/office/officeart/2005/8/layout/hierarchy4"/>
    <dgm:cxn modelId="{EC06A57B-7530-C140-9969-C0004C65D09B}" type="presParOf" srcId="{24F31E8E-5B48-5642-B11B-95D305EA741A}" destId="{A928D084-5A83-E54B-9679-2BFDB80C3F86}" srcOrd="1" destOrd="0" presId="urn:microsoft.com/office/officeart/2005/8/layout/hierarchy4"/>
    <dgm:cxn modelId="{A5588087-1E1A-6B41-B818-BFA76F92733B}" type="presParOf" srcId="{7259FB09-A1BE-D944-8818-AC72B7C03215}" destId="{52D744C0-6CB7-DC4C-B149-77688CCD7E2D}" srcOrd="3" destOrd="0" presId="urn:microsoft.com/office/officeart/2005/8/layout/hierarchy4"/>
    <dgm:cxn modelId="{5FC6E4C8-AB24-F24C-975B-F4503DD97AD9}" type="presParOf" srcId="{7259FB09-A1BE-D944-8818-AC72B7C03215}" destId="{B3FFE1DB-9508-E64D-A4BF-E974F690654C}" srcOrd="4" destOrd="0" presId="urn:microsoft.com/office/officeart/2005/8/layout/hierarchy4"/>
    <dgm:cxn modelId="{46FAFE9B-E3EF-C749-B902-F29150C251B8}" type="presParOf" srcId="{B3FFE1DB-9508-E64D-A4BF-E974F690654C}" destId="{CEE8A6FE-5A74-1040-BC10-690AC831F7D4}" srcOrd="0" destOrd="0" presId="urn:microsoft.com/office/officeart/2005/8/layout/hierarchy4"/>
    <dgm:cxn modelId="{0F470245-B556-0E4E-8B4A-7B8E11315D59}" type="presParOf" srcId="{B3FFE1DB-9508-E64D-A4BF-E974F690654C}" destId="{8FA77D41-43CC-894D-ADE1-2ADDD60A5FA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4D2C9-B011-D244-B2C7-7854A363F752}">
      <dsp:nvSpPr>
        <dsp:cNvPr id="0" name=""/>
        <dsp:cNvSpPr/>
      </dsp:nvSpPr>
      <dsp:spPr>
        <a:xfrm>
          <a:off x="2957" y="908"/>
          <a:ext cx="8223684" cy="2152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Functional Language for CLI</a:t>
          </a:r>
          <a:endParaRPr lang="en-US" sz="4800" kern="1200" dirty="0"/>
        </a:p>
      </dsp:txBody>
      <dsp:txXfrm>
        <a:off x="66001" y="63952"/>
        <a:ext cx="8097596" cy="2026396"/>
      </dsp:txXfrm>
    </dsp:sp>
    <dsp:sp modelId="{5B57DEAD-C100-FE4F-97F2-E9CE72BC2B33}">
      <dsp:nvSpPr>
        <dsp:cNvPr id="0" name=""/>
        <dsp:cNvSpPr/>
      </dsp:nvSpPr>
      <dsp:spPr>
        <a:xfrm>
          <a:off x="2957" y="2372570"/>
          <a:ext cx="2595860" cy="2152484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75000"/>
                <a:lumOff val="25000"/>
              </a:schemeClr>
            </a:gs>
            <a:gs pos="100000">
              <a:schemeClr val="accent5">
                <a:lumMod val="75000"/>
                <a:lumOff val="25000"/>
              </a:schemeClr>
            </a:gs>
          </a:gsLst>
          <a:lin ang="606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Functional Core</a:t>
          </a:r>
          <a:endParaRPr lang="en-US" sz="3300" kern="1200" dirty="0"/>
        </a:p>
      </dsp:txBody>
      <dsp:txXfrm>
        <a:off x="66001" y="2435614"/>
        <a:ext cx="2469772" cy="2026396"/>
      </dsp:txXfrm>
    </dsp:sp>
    <dsp:sp modelId="{0C68FEB3-16E9-E644-BFB2-85B1E5F05685}">
      <dsp:nvSpPr>
        <dsp:cNvPr id="0" name=""/>
        <dsp:cNvSpPr/>
      </dsp:nvSpPr>
      <dsp:spPr>
        <a:xfrm>
          <a:off x="2816869" y="2372570"/>
          <a:ext cx="2595860" cy="2152484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75000"/>
                <a:lumOff val="25000"/>
              </a:schemeClr>
            </a:gs>
            <a:gs pos="100000">
              <a:schemeClr val="accent5">
                <a:lumMod val="75000"/>
                <a:lumOff val="25000"/>
              </a:schemeClr>
            </a:gs>
          </a:gsLst>
          <a:lin ang="606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CLI Object Model</a:t>
          </a:r>
          <a:endParaRPr lang="en-US" sz="3300" kern="1200" dirty="0"/>
        </a:p>
      </dsp:txBody>
      <dsp:txXfrm>
        <a:off x="2879913" y="2435614"/>
        <a:ext cx="2469772" cy="2026396"/>
      </dsp:txXfrm>
    </dsp:sp>
    <dsp:sp modelId="{CEE8A6FE-5A74-1040-BC10-690AC831F7D4}">
      <dsp:nvSpPr>
        <dsp:cNvPr id="0" name=""/>
        <dsp:cNvSpPr/>
      </dsp:nvSpPr>
      <dsp:spPr>
        <a:xfrm>
          <a:off x="5630782" y="2372570"/>
          <a:ext cx="2595860" cy="2152484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75000"/>
                <a:lumOff val="25000"/>
              </a:schemeClr>
            </a:gs>
            <a:gs pos="100000">
              <a:schemeClr val="accent5">
                <a:lumMod val="75000"/>
                <a:lumOff val="25000"/>
              </a:schemeClr>
            </a:gs>
          </a:gsLst>
          <a:lin ang="606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Interactive Scripting</a:t>
          </a:r>
          <a:endParaRPr lang="en-US" sz="3300" kern="1200" dirty="0"/>
        </a:p>
      </dsp:txBody>
      <dsp:txXfrm>
        <a:off x="5693826" y="2435614"/>
        <a:ext cx="2469772" cy="2026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EEAD2-3057-4E4A-9612-740A3E708806}" type="datetimeFigureOut">
              <a:rPr lang="cs-CZ" smtClean="0"/>
              <a:pPr/>
              <a:t>06/02/2011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8FB95-59A1-44FE-8CE0-5EBE5E40BC8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872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FB95-59A1-44FE-8CE0-5EBE5E40BC82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516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FB95-59A1-44FE-8CE0-5EBE5E40BC82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516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C68D-EF14-47AD-A385-A6817B702798}" type="datetimeFigureOut">
              <a:rPr lang="cs-CZ" smtClean="0"/>
              <a:pPr/>
              <a:t>06/02/2011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142A-ED41-40C8-A0FE-BC9DB641C83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C68D-EF14-47AD-A385-A6817B702798}" type="datetimeFigureOut">
              <a:rPr lang="cs-CZ" smtClean="0"/>
              <a:pPr/>
              <a:t>06/02/2011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142A-ED41-40C8-A0FE-BC9DB641C83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C68D-EF14-47AD-A385-A6817B702798}" type="datetimeFigureOut">
              <a:rPr lang="cs-CZ" smtClean="0"/>
              <a:pPr/>
              <a:t>06/02/2011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142A-ED41-40C8-A0FE-BC9DB641C83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C68D-EF14-47AD-A385-A6817B702798}" type="datetimeFigureOut">
              <a:rPr lang="cs-CZ" smtClean="0"/>
              <a:pPr/>
              <a:t>06/02/2011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142A-ED41-40C8-A0FE-BC9DB641C83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C68D-EF14-47AD-A385-A6817B702798}" type="datetimeFigureOut">
              <a:rPr lang="cs-CZ" smtClean="0"/>
              <a:pPr/>
              <a:t>06/02/2011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142A-ED41-40C8-A0FE-BC9DB641C83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C68D-EF14-47AD-A385-A6817B702798}" type="datetimeFigureOut">
              <a:rPr lang="cs-CZ" smtClean="0"/>
              <a:pPr/>
              <a:t>06/02/2011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142A-ED41-40C8-A0FE-BC9DB641C83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C68D-EF14-47AD-A385-A6817B702798}" type="datetimeFigureOut">
              <a:rPr lang="cs-CZ" smtClean="0"/>
              <a:pPr/>
              <a:t>06/02/2011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142A-ED41-40C8-A0FE-BC9DB641C83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C68D-EF14-47AD-A385-A6817B702798}" type="datetimeFigureOut">
              <a:rPr lang="cs-CZ" smtClean="0"/>
              <a:pPr/>
              <a:t>06/02/2011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142A-ED41-40C8-A0FE-BC9DB641C83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C68D-EF14-47AD-A385-A6817B702798}" type="datetimeFigureOut">
              <a:rPr lang="cs-CZ" smtClean="0"/>
              <a:pPr/>
              <a:t>06/02/2011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142A-ED41-40C8-A0FE-BC9DB641C83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C68D-EF14-47AD-A385-A6817B702798}" type="datetimeFigureOut">
              <a:rPr lang="cs-CZ" smtClean="0"/>
              <a:pPr/>
              <a:t>06/02/2011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142A-ED41-40C8-A0FE-BC9DB641C83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C68D-EF14-47AD-A385-A6817B702798}" type="datetimeFigureOut">
              <a:rPr lang="cs-CZ" smtClean="0"/>
              <a:pPr/>
              <a:t>06/02/2011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142A-ED41-40C8-A0FE-BC9DB641C83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5C68D-EF14-47AD-A385-A6817B702798}" type="datetimeFigureOut">
              <a:rPr lang="cs-CZ" smtClean="0"/>
              <a:pPr/>
              <a:t>06/02/2011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F142A-ED41-40C8-A0FE-BC9DB641C830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368"/>
        </a:spcBef>
        <a:buClr>
          <a:schemeClr val="accent3">
            <a:lumMod val="60000"/>
            <a:lumOff val="40000"/>
          </a:schemeClr>
        </a:buClr>
        <a:buFont typeface="Lucida Grande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5200" indent="0" algn="l" defTabSz="914400" rtl="0" eaLnBrk="1" latinLnBrk="0" hangingPunct="1">
        <a:spcBef>
          <a:spcPct val="200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heezburger.com/view.aspx?ciid=5942393" TargetMode="Externa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tomasp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eezburger.com/view.aspx?ciid=5965814" TargetMode="External"/><Relationship Id="rId3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fsharp/fsharpbindi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fsharp" TargetMode="External"/><Relationship Id="rId4" Type="http://schemas.openxmlformats.org/officeDocument/2006/relationships/hyperlink" Target="mailto:tomas@tomasp.net" TargetMode="External"/><Relationship Id="rId5" Type="http://schemas.openxmlformats.org/officeDocument/2006/relationships/hyperlink" Target="http://tomasp.net" TargetMode="External"/><Relationship Id="rId6" Type="http://schemas.openxmlformats.org/officeDocument/2006/relationships/hyperlink" Target="http://twitter.com/tomaspetricek" TargetMode="External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unctional-variations.n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package" Target="../embeddings/Microsoft_Word_Document2.docx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5857892"/>
            <a:ext cx="6400800" cy="781040"/>
          </a:xfrm>
        </p:spPr>
        <p:txBody>
          <a:bodyPr/>
          <a:lstStyle/>
          <a:p>
            <a:r>
              <a:rPr lang="cs-CZ" dirty="0" smtClean="0"/>
              <a:t>Tomáš Petříček</a:t>
            </a:r>
            <a:r>
              <a:rPr lang="en-US" dirty="0" smtClean="0"/>
              <a:t>, </a:t>
            </a:r>
            <a:r>
              <a:rPr lang="cs-CZ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://tomasp.net</a:t>
            </a:r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52226" name="Picture 2" descr="HAPPEE BIRFDAY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t="5059" b="18882"/>
          <a:stretch/>
        </p:blipFill>
        <p:spPr bwMode="auto">
          <a:xfrm>
            <a:off x="1714480" y="110446"/>
            <a:ext cx="5500726" cy="394844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500166" y="4214818"/>
            <a:ext cx="5286412" cy="1071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05065"/>
            <a:ext cx="7772400" cy="1512168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CAN HAS F#$@ IN MONODEVELOP? </a:t>
            </a:r>
            <a:endParaRPr lang="cs-CZ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EXAMPLE</a:t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4200" dirty="0" smtClean="0"/>
              <a:t>Server-side programming in F#</a:t>
            </a:r>
            <a:endParaRPr lang="en-US" sz="4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4221088"/>
            <a:ext cx="6400800" cy="1752600"/>
          </a:xfrm>
        </p:spPr>
        <p:txBody>
          <a:bodyPr/>
          <a:lstStyle/>
          <a:p>
            <a:pPr marL="0" lvl="1"/>
            <a:r>
              <a:rPr lang="en-US" dirty="0" smtClean="0">
                <a:solidFill>
                  <a:schemeClr val="tx1"/>
                </a:solidFill>
              </a:rPr>
              <a:t>Asynchronous chat server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written in “</a:t>
            </a:r>
            <a:r>
              <a:rPr lang="en-US" dirty="0" err="1" smtClean="0">
                <a:solidFill>
                  <a:schemeClr val="tx1"/>
                </a:solidFill>
              </a:rPr>
              <a:t>Node.js</a:t>
            </a:r>
            <a:r>
              <a:rPr lang="en-US" dirty="0" smtClean="0">
                <a:solidFill>
                  <a:schemeClr val="tx1"/>
                </a:solidFill>
              </a:rPr>
              <a:t>” style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23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Server-side programming in F#</a:t>
            </a:r>
            <a:endParaRPr lang="cs-CZ" dirty="0"/>
          </a:p>
        </p:txBody>
      </p:sp>
      <p:pic>
        <p:nvPicPr>
          <p:cNvPr id="4" name="Picture 4" descr="i thinkz i haz  eated a bu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b="1718"/>
          <a:stretch/>
        </p:blipFill>
        <p:spPr bwMode="auto">
          <a:xfrm>
            <a:off x="2902596" y="1473751"/>
            <a:ext cx="3526792" cy="51956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to the F# plugin!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564" y="1678261"/>
            <a:ext cx="5868764" cy="491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7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to the F# plugin!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5658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Editor features</a:t>
            </a:r>
          </a:p>
          <a:p>
            <a:pPr lvl="1"/>
            <a:r>
              <a:rPr lang="en-US" dirty="0" smtClean="0"/>
              <a:t>Go to definition and navigation bar</a:t>
            </a:r>
          </a:p>
          <a:p>
            <a:pPr lvl="1"/>
            <a:r>
              <a:rPr lang="en-US" dirty="0" smtClean="0"/>
              <a:t>Improve colorization and collapse type definitions</a:t>
            </a:r>
          </a:p>
          <a:p>
            <a:r>
              <a:rPr lang="en-US" dirty="0" smtClean="0"/>
              <a:t>Other work items</a:t>
            </a:r>
          </a:p>
          <a:p>
            <a:pPr lvl="1"/>
            <a:r>
              <a:rPr lang="en-US" dirty="0" smtClean="0"/>
              <a:t>Reordering project files in </a:t>
            </a:r>
            <a:r>
              <a:rPr lang="en-US" dirty="0" err="1" smtClean="0"/>
              <a:t>MonoDevelop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Support </a:t>
            </a:r>
            <a:r>
              <a:rPr lang="en-US" dirty="0" err="1" smtClean="0"/>
              <a:t>Gtk</a:t>
            </a:r>
            <a:r>
              <a:rPr lang="en-US" dirty="0" smtClean="0"/>
              <a:t># designer</a:t>
            </a:r>
          </a:p>
          <a:p>
            <a:pPr lvl="1"/>
            <a:r>
              <a:rPr lang="en-US" dirty="0" smtClean="0"/>
              <a:t>Debugging of F# code in </a:t>
            </a:r>
            <a:r>
              <a:rPr lang="en-US" dirty="0" err="1" smtClean="0"/>
              <a:t>MonoDevelop</a:t>
            </a:r>
            <a:endParaRPr lang="en-US" dirty="0" smtClean="0"/>
          </a:p>
          <a:p>
            <a:pPr lvl="1"/>
            <a:r>
              <a:rPr lang="en-US" dirty="0" smtClean="0"/>
              <a:t>F# resolver provider</a:t>
            </a:r>
          </a:p>
          <a:p>
            <a:r>
              <a:rPr lang="en-US" dirty="0" smtClean="0"/>
              <a:t>For more items, visit the wiki</a:t>
            </a:r>
          </a:p>
          <a:p>
            <a:pPr lvl="1"/>
            <a:r>
              <a:rPr lang="en-US" dirty="0" smtClean="0">
                <a:hlinkClick r:id="rId2"/>
              </a:rPr>
              <a:t>http://github.com/fsharp/fsharpbinding</a:t>
            </a:r>
            <a:r>
              <a:rPr lang="en-US" sz="1300" dirty="0" smtClean="0"/>
              <a:t> </a:t>
            </a:r>
            <a:endParaRPr lang="en-US" sz="1300" dirty="0"/>
          </a:p>
          <a:p>
            <a:pPr lvl="1"/>
            <a:endParaRPr lang="en-US" sz="1300" dirty="0" smtClean="0"/>
          </a:p>
          <a:p>
            <a:r>
              <a:rPr lang="en-US" dirty="0" smtClean="0"/>
              <a:t>Would love to see it in standard distribution!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92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840164"/>
            <a:ext cx="8229600" cy="4829196"/>
          </a:xfrm>
        </p:spPr>
        <p:txBody>
          <a:bodyPr>
            <a:normAutofit/>
          </a:bodyPr>
          <a:lstStyle/>
          <a:p>
            <a:pPr marL="0"/>
            <a:endParaRPr lang="en-GB" dirty="0" smtClean="0"/>
          </a:p>
          <a:p>
            <a:pPr marL="0"/>
            <a:endParaRPr lang="en-GB" dirty="0" smtClean="0"/>
          </a:p>
          <a:p>
            <a:pPr marL="0"/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lvl="1" algn="ctr"/>
            <a:r>
              <a:rPr lang="en-GB" dirty="0" smtClean="0"/>
              <a:t>Academic &amp; cross platform homepage and source code</a:t>
            </a:r>
            <a:br>
              <a:rPr lang="en-GB" dirty="0" smtClean="0"/>
            </a:br>
            <a:r>
              <a:rPr lang="en-GB" dirty="0" smtClean="0">
                <a:hlinkClick r:id="rId2"/>
              </a:rPr>
              <a:t>http://functional-variations.net</a:t>
            </a:r>
            <a:r>
              <a:rPr lang="en-GB" dirty="0" smtClean="0"/>
              <a:t> | </a:t>
            </a:r>
            <a:r>
              <a:rPr lang="en-GB" dirty="0" smtClean="0">
                <a:hlinkClick r:id="rId3"/>
              </a:rPr>
              <a:t>http://github.com/fsharp</a:t>
            </a:r>
            <a:r>
              <a:rPr lang="en-GB" dirty="0" smtClean="0"/>
              <a:t> </a:t>
            </a:r>
          </a:p>
          <a:p>
            <a:pPr marL="0" lvl="1" algn="ctr">
              <a:spcBef>
                <a:spcPts val="1368"/>
              </a:spcBef>
              <a:buClr>
                <a:schemeClr val="accent3">
                  <a:lumMod val="60000"/>
                  <a:lumOff val="40000"/>
                </a:schemeClr>
              </a:buClr>
            </a:pPr>
            <a:r>
              <a:rPr lang="en-GB" dirty="0" smtClean="0"/>
              <a:t>Contact and links (Contributors welcome!)</a:t>
            </a:r>
            <a:br>
              <a:rPr lang="en-GB" dirty="0" smtClean="0"/>
            </a:br>
            <a:r>
              <a:rPr lang="en-GB" dirty="0" smtClean="0">
                <a:hlinkClick r:id="rId4"/>
              </a:rPr>
              <a:t>tomas@tomasp.net</a:t>
            </a:r>
            <a:r>
              <a:rPr lang="en-GB" dirty="0" smtClean="0"/>
              <a:t> | </a:t>
            </a:r>
            <a:r>
              <a:rPr lang="en-GB" dirty="0" smtClean="0">
                <a:hlinkClick r:id="rId5"/>
              </a:rPr>
              <a:t>http://tomasp.net</a:t>
            </a:r>
            <a:r>
              <a:rPr lang="en-GB" dirty="0" smtClean="0"/>
              <a:t> </a:t>
            </a:r>
            <a:r>
              <a:rPr lang="en-GB" dirty="0" smtClean="0">
                <a:hlinkClick r:id="rId6"/>
              </a:rPr>
              <a:t>http://twitter.com/tomaspetricek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/>
          <a:srcRect r="2686"/>
          <a:stretch/>
        </p:blipFill>
        <p:spPr>
          <a:xfrm>
            <a:off x="2051721" y="260648"/>
            <a:ext cx="4974957" cy="3384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dirty="0" smtClean="0"/>
              <a:t>What is F#?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07921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414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and Open Source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2" descr="funny pictures of cats with captions"/>
          <p:cNvPicPr>
            <a:picLocks noChangeAspect="1" noChangeArrowheads="1"/>
          </p:cNvPicPr>
          <p:nvPr/>
        </p:nvPicPr>
        <p:blipFill rotWithShape="1">
          <a:blip r:embed="rId3" cstate="print"/>
          <a:srcRect b="3352"/>
          <a:stretch/>
        </p:blipFill>
        <p:spPr bwMode="auto">
          <a:xfrm>
            <a:off x="1187624" y="1412776"/>
            <a:ext cx="6696744" cy="48412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867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and Open Source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Shipped with source code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(since early version)</a:t>
            </a:r>
          </a:p>
          <a:p>
            <a:pPr lvl="1"/>
            <a:r>
              <a:rPr lang="en-US" dirty="0" smtClean="0"/>
              <a:t>Somewhat limiting non-standard license</a:t>
            </a:r>
          </a:p>
          <a:p>
            <a:r>
              <a:rPr lang="en-US" dirty="0"/>
              <a:t>F# binding for </a:t>
            </a:r>
            <a:r>
              <a:rPr lang="en-US" dirty="0" err="1"/>
              <a:t>MonoDevelop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(October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2010)</a:t>
            </a:r>
          </a:p>
          <a:p>
            <a:pPr lvl="1"/>
            <a:r>
              <a:rPr lang="en-US" dirty="0"/>
              <a:t>Open Source community project </a:t>
            </a:r>
          </a:p>
          <a:p>
            <a:r>
              <a:rPr lang="en-US" dirty="0" smtClean="0"/>
              <a:t>Open source code drop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(November 2010)</a:t>
            </a:r>
          </a:p>
          <a:p>
            <a:pPr lvl="1"/>
            <a:r>
              <a:rPr lang="en-US" dirty="0" smtClean="0"/>
              <a:t>Apache 2 license, Builds on Win/Linux/Mac</a:t>
            </a:r>
          </a:p>
          <a:p>
            <a:pPr lvl="1"/>
            <a:r>
              <a:rPr lang="en-US" dirty="0" smtClean="0"/>
              <a:t>No community contributions</a:t>
            </a:r>
          </a:p>
          <a:p>
            <a:r>
              <a:rPr lang="en-US" dirty="0" smtClean="0"/>
              <a:t>Included in Mono 2.10 RC2 </a:t>
            </a:r>
            <a:r>
              <a:rPr lang="en-US" dirty="0" smtClean="0">
                <a:solidFill>
                  <a:srgbClr val="B2E389"/>
                </a:solidFill>
              </a:rPr>
              <a:t>(January 2011)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81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EXAMPLE</a:t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Introducing Functional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4221088"/>
            <a:ext cx="6400800" cy="1752600"/>
          </a:xfrm>
        </p:spPr>
        <p:txBody>
          <a:bodyPr/>
          <a:lstStyle/>
          <a:p>
            <a:pPr marL="0" lvl="1"/>
            <a:r>
              <a:rPr lang="en-US" dirty="0" smtClean="0">
                <a:solidFill>
                  <a:schemeClr val="tx1"/>
                </a:solidFill>
              </a:rPr>
              <a:t>Composing mathematical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expressions and 3D objects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93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programming is like math…</a:t>
            </a:r>
          </a:p>
          <a:p>
            <a:pPr lvl="1"/>
            <a:r>
              <a:rPr lang="en-US" sz="2000" dirty="0" smtClean="0"/>
              <a:t>	</a:t>
            </a:r>
          </a:p>
          <a:p>
            <a:pPr lvl="1"/>
            <a:endParaRPr lang="en-US" sz="2000" dirty="0" smtClean="0"/>
          </a:p>
          <a:p>
            <a:pPr lvl="1"/>
            <a:endParaRPr lang="en-US" sz="1600" dirty="0" smtClean="0"/>
          </a:p>
          <a:p>
            <a:pPr lvl="1"/>
            <a:endParaRPr lang="en-US" dirty="0"/>
          </a:p>
          <a:p>
            <a:r>
              <a:rPr lang="en-US" dirty="0" smtClean="0"/>
              <a:t>Refactoring in math always works!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945031"/>
              </p:ext>
            </p:extLst>
          </p:nvPr>
        </p:nvGraphicFramePr>
        <p:xfrm>
          <a:off x="-1044624" y="2492896"/>
          <a:ext cx="114427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Document" r:id="rId4" imgW="5765800" imgH="838200" progId="Word.Document.12">
                  <p:embed/>
                </p:oleObj>
              </mc:Choice>
              <mc:Fallback>
                <p:oleObj name="Document" r:id="rId4" imgW="5765800" imgH="8382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44624" y="2492896"/>
                        <a:ext cx="114427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279255"/>
              </p:ext>
            </p:extLst>
          </p:nvPr>
        </p:nvGraphicFramePr>
        <p:xfrm>
          <a:off x="-1404938" y="4563393"/>
          <a:ext cx="11442701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Document" r:id="rId7" imgW="5765800" imgH="698500" progId="Word.Document.12">
                  <p:embed/>
                </p:oleObj>
              </mc:Choice>
              <mc:Fallback>
                <p:oleObj name="Document" r:id="rId7" imgW="5765800" imgH="6985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04938" y="4563393"/>
                        <a:ext cx="11442701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5142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cs-CZ" dirty="0"/>
          </a:p>
        </p:txBody>
      </p:sp>
      <p:pic>
        <p:nvPicPr>
          <p:cNvPr id="4" name="Picture 2" descr="http://icanhascheezburger.wordpress.com/files/2009/02/funny-pictures-your-cat-is-confused-by-algebra.jpg"/>
          <p:cNvPicPr>
            <a:picLocks noChangeAspect="1" noChangeArrowheads="1"/>
          </p:cNvPicPr>
          <p:nvPr/>
        </p:nvPicPr>
        <p:blipFill rotWithShape="1">
          <a:blip r:embed="rId2" cstate="print"/>
          <a:srcRect b="4407"/>
          <a:stretch/>
        </p:blipFill>
        <p:spPr bwMode="auto">
          <a:xfrm>
            <a:off x="1071570" y="1714488"/>
            <a:ext cx="7286644" cy="43186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EXAMPLE</a:t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F# for Scripting and Exploring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4221088"/>
            <a:ext cx="6400800" cy="1752600"/>
          </a:xfrm>
        </p:spPr>
        <p:txBody>
          <a:bodyPr/>
          <a:lstStyle/>
          <a:p>
            <a:pPr marL="0" lvl="1"/>
            <a:r>
              <a:rPr lang="en-US" dirty="0" smtClean="0">
                <a:solidFill>
                  <a:schemeClr val="tx1"/>
                </a:solidFill>
              </a:rPr>
              <a:t>Using </a:t>
            </a:r>
            <a:r>
              <a:rPr lang="en-US" dirty="0" err="1" smtClean="0">
                <a:solidFill>
                  <a:schemeClr val="tx1"/>
                </a:solidFill>
              </a:rPr>
              <a:t>Gtk</a:t>
            </a:r>
            <a:r>
              <a:rPr lang="en-US" dirty="0" smtClean="0">
                <a:solidFill>
                  <a:schemeClr val="tx1"/>
                </a:solidFill>
              </a:rPr>
              <a:t># libraries interactively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Finding the most verbose .NET type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53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.NET libraries with 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781492"/>
            <a:ext cx="5623272" cy="459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5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45310C"/>
      </a:accent5>
      <a:accent6>
        <a:srgbClr val="1AB39F"/>
      </a:accent6>
      <a:hlink>
        <a:srgbClr val="EB8803"/>
      </a:hlink>
      <a:folHlink>
        <a:srgbClr val="5F7791"/>
      </a:folHlink>
    </a:clrScheme>
    <a:fontScheme name="Venture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2142</TotalTime>
  <Words>229</Words>
  <Application>Microsoft Macintosh PowerPoint</Application>
  <PresentationFormat>On-screen Show (4:3)</PresentationFormat>
  <Paragraphs>61</Paragraphs>
  <Slides>14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Document</vt:lpstr>
      <vt:lpstr>I CAN HAS F#$@ IN MONODEVELOP? </vt:lpstr>
      <vt:lpstr>What is F#?</vt:lpstr>
      <vt:lpstr>F# and Open Source </vt:lpstr>
      <vt:lpstr>F# and Open Source </vt:lpstr>
      <vt:lpstr>EXAMPLE Introducing Functional Style</vt:lpstr>
      <vt:lpstr>Functional Programming</vt:lpstr>
      <vt:lpstr>Functional Programming</vt:lpstr>
      <vt:lpstr>EXAMPLE F# for Scripting and Exploring</vt:lpstr>
      <vt:lpstr>Exploring .NET libraries with F#</vt:lpstr>
      <vt:lpstr>EXAMPLE Server-side programming in F#</vt:lpstr>
      <vt:lpstr>Server-side programming in F#</vt:lpstr>
      <vt:lpstr>Contribute to the F# plugin!</vt:lpstr>
      <vt:lpstr>Contribute to the F# plugin!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Tomas Petricek</dc:creator>
  <cp:lastModifiedBy>Tomas Petricek</cp:lastModifiedBy>
  <cp:revision>65</cp:revision>
  <dcterms:created xsi:type="dcterms:W3CDTF">2009-11-28T02:34:56Z</dcterms:created>
  <dcterms:modified xsi:type="dcterms:W3CDTF">2011-02-06T17:05:51Z</dcterms:modified>
</cp:coreProperties>
</file>