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303" r:id="rId3"/>
    <p:sldId id="345" r:id="rId4"/>
    <p:sldId id="319" r:id="rId5"/>
    <p:sldId id="320" r:id="rId6"/>
    <p:sldId id="346" r:id="rId7"/>
    <p:sldId id="347" r:id="rId8"/>
    <p:sldId id="348" r:id="rId9"/>
    <p:sldId id="349" r:id="rId10"/>
    <p:sldId id="350" r:id="rId11"/>
    <p:sldId id="351" r:id="rId12"/>
    <p:sldId id="355" r:id="rId13"/>
    <p:sldId id="359" r:id="rId14"/>
    <p:sldId id="354" r:id="rId15"/>
    <p:sldId id="358" r:id="rId16"/>
    <p:sldId id="356" r:id="rId17"/>
    <p:sldId id="360" r:id="rId18"/>
    <p:sldId id="352" r:id="rId19"/>
    <p:sldId id="35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4F7DCEA-876D-45C3-B3F6-18BE1F560A28}">
          <p14:sldIdLst>
            <p14:sldId id="256"/>
            <p14:sldId id="303"/>
            <p14:sldId id="345"/>
            <p14:sldId id="319"/>
            <p14:sldId id="320"/>
            <p14:sldId id="346"/>
            <p14:sldId id="347"/>
            <p14:sldId id="348"/>
            <p14:sldId id="349"/>
            <p14:sldId id="350"/>
          </p14:sldIdLst>
        </p14:section>
        <p14:section name="Demos" id="{E79E3607-DE6D-4D0A-8056-8772CA1C2879}">
          <p14:sldIdLst>
            <p14:sldId id="351"/>
            <p14:sldId id="355"/>
            <p14:sldId id="359"/>
            <p14:sldId id="354"/>
            <p14:sldId id="358"/>
            <p14:sldId id="356"/>
            <p14:sldId id="360"/>
          </p14:sldIdLst>
        </p14:section>
        <p14:section name="Conclusions" id="{1D746C59-0DE0-47DC-8188-B7739B595A16}">
          <p14:sldIdLst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06" autoAdjust="0"/>
  </p:normalViewPr>
  <p:slideViewPr>
    <p:cSldViewPr>
      <p:cViewPr varScale="1">
        <p:scale>
          <a:sx n="85" d="100"/>
          <a:sy n="85" d="100"/>
        </p:scale>
        <p:origin x="4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12. 11. 2013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lab.org" TargetMode="External"/><Relationship Id="rId2" Type="http://schemas.openxmlformats.org/officeDocument/2006/relationships/hyperlink" Target="http://www.fsla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uemountaincapital.github.io/FSharpRProvid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uemountaincapital.github.io/Deed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dirty="0" smtClean="0"/>
              <a:t>Effective Data &amp; Time Series Analysis with </a:t>
            </a:r>
            <a:r>
              <a:rPr lang="en-US" b="1" dirty="0" err="1" smtClean="0">
                <a:solidFill>
                  <a:schemeClr val="accent3"/>
                </a:solidFill>
              </a:rPr>
              <a:t>Deedle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724400" y="4800600"/>
            <a:ext cx="4114800" cy="1905000"/>
          </a:xfrm>
        </p:spPr>
        <p:txBody>
          <a:bodyPr/>
          <a:lstStyle/>
          <a:p>
            <a:pPr algn="l"/>
            <a:r>
              <a:rPr lang="en-US" dirty="0" smtClean="0"/>
              <a:t>Tomas Petricek</a:t>
            </a:r>
          </a:p>
          <a:p>
            <a:pPr algn="l"/>
            <a:r>
              <a:rPr lang="en-US" sz="2600" dirty="0" smtClean="0"/>
              <a:t>@</a:t>
            </a:r>
            <a:r>
              <a:rPr lang="en-US" sz="2600" dirty="0" err="1" smtClean="0"/>
              <a:t>tomaspetricek</a:t>
            </a:r>
            <a:endParaRPr lang="en-US" sz="2600" dirty="0"/>
          </a:p>
          <a:p>
            <a:pPr algn="l"/>
            <a:endParaRPr lang="en-US" dirty="0" smtClean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457200" y="4800600"/>
            <a:ext cx="396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Howard Mansell</a:t>
            </a:r>
          </a:p>
          <a:p>
            <a:pPr algn="r"/>
            <a:r>
              <a:rPr lang="en-US" sz="2600" dirty="0" smtClean="0"/>
              <a:t>@</a:t>
            </a:r>
            <a:r>
              <a:rPr lang="en-US" sz="2600" dirty="0" err="1" smtClean="0"/>
              <a:t>hmansell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1828800"/>
            <a:ext cx="6172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Frame</a:t>
            </a:r>
          </a:p>
          <a:p>
            <a:pPr algn="ctr"/>
            <a:r>
              <a:rPr lang="en-US" sz="3000" dirty="0" smtClean="0"/>
              <a:t>(</a:t>
            </a:r>
            <a:r>
              <a:rPr lang="en-US" sz="3000" dirty="0" err="1" smtClean="0"/>
              <a:t>RowKey</a:t>
            </a:r>
            <a:r>
              <a:rPr lang="en-US" sz="3000" dirty="0" smtClean="0"/>
              <a:t>, </a:t>
            </a:r>
            <a:r>
              <a:rPr lang="en-US" sz="3000" dirty="0" err="1" smtClean="0"/>
              <a:t>ColKey</a:t>
            </a:r>
            <a:r>
              <a:rPr lang="en-US" sz="3000" dirty="0" smtClean="0"/>
              <a:t>)-&gt;Value</a:t>
            </a:r>
          </a:p>
          <a:p>
            <a:pPr algn="ctr"/>
            <a:r>
              <a:rPr lang="en-US" sz="3000" dirty="0" err="1" smtClean="0"/>
              <a:t>RowKey</a:t>
            </a:r>
            <a:r>
              <a:rPr lang="en-US" sz="3000" dirty="0" smtClean="0"/>
              <a:t> is often date/time</a:t>
            </a:r>
          </a:p>
          <a:p>
            <a:pPr algn="ctr"/>
            <a:r>
              <a:rPr lang="en-US" sz="3000" dirty="0" err="1" smtClean="0"/>
              <a:t>ColKey</a:t>
            </a:r>
            <a:r>
              <a:rPr lang="en-US" sz="3000" dirty="0" smtClean="0"/>
              <a:t> is often string</a:t>
            </a:r>
          </a:p>
          <a:p>
            <a:pPr algn="ctr"/>
            <a:r>
              <a:rPr lang="en-US" sz="3000" dirty="0" smtClean="0"/>
              <a:t>Heterogeneous Values </a:t>
            </a:r>
          </a:p>
          <a:p>
            <a:pPr algn="ctr"/>
            <a:r>
              <a:rPr lang="en-US" sz="3000" dirty="0" smtClean="0"/>
              <a:t>Column-wise mutable</a:t>
            </a:r>
          </a:p>
          <a:p>
            <a:pPr algn="ctr"/>
            <a:r>
              <a:rPr lang="en-US" sz="3000" dirty="0" smtClean="0"/>
              <a:t>Data alignment</a:t>
            </a:r>
          </a:p>
          <a:p>
            <a:pPr algn="ctr"/>
            <a:r>
              <a:rPr lang="en-US" sz="3000" dirty="0" smtClean="0"/>
              <a:t>Hierarchical indexing</a:t>
            </a:r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45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Demos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Understanding Titanic disaster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6172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8000"/>
                </a:solidFill>
              </a:rPr>
              <a:t>Deedle</a:t>
            </a:r>
            <a:r>
              <a:rPr lang="en-US" sz="3200" b="1" dirty="0" smtClean="0">
                <a:solidFill>
                  <a:srgbClr val="008000"/>
                </a:solidFill>
              </a:rPr>
              <a:t> data frame</a:t>
            </a:r>
          </a:p>
          <a:p>
            <a:pPr algn="ctr"/>
            <a:r>
              <a:rPr lang="en-US" sz="3000" dirty="0" smtClean="0"/>
              <a:t>Exploring data</a:t>
            </a:r>
          </a:p>
          <a:p>
            <a:pPr algn="ctr"/>
            <a:r>
              <a:rPr lang="en-US" sz="3000" dirty="0" smtClean="0"/>
              <a:t>Hierarchical indexing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F#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Charting library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3000" dirty="0"/>
              <a:t>Simple visualization</a:t>
            </a:r>
          </a:p>
          <a:p>
            <a:pPr algn="ctr"/>
            <a:r>
              <a:rPr lang="en-US" sz="3000" dirty="0"/>
              <a:t>F# interactive support</a:t>
            </a:r>
          </a:p>
          <a:p>
            <a:pPr algn="ctr"/>
            <a:r>
              <a:rPr lang="en-US" sz="3000" dirty="0" err="1"/>
              <a:t>Composable</a:t>
            </a:r>
            <a:r>
              <a:rPr lang="en-US" sz="3000" dirty="0"/>
              <a:t> </a:t>
            </a:r>
            <a:r>
              <a:rPr lang="en-US" sz="3000" dirty="0" smtClean="0"/>
              <a:t>charts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Understanding titanic disaster</a:t>
            </a:r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838466" cy="838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34448"/>
            <a:ext cx="838466" cy="8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Working with stock prices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6172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F# Data providers</a:t>
            </a:r>
            <a:endParaRPr lang="en-US" sz="3600" b="1" dirty="0">
              <a:solidFill>
                <a:srgbClr val="0070C0"/>
              </a:solidFill>
            </a:endParaRPr>
          </a:p>
          <a:p>
            <a:pPr algn="ctr"/>
            <a:r>
              <a:rPr lang="en-US" sz="3200" dirty="0" smtClean="0"/>
              <a:t>Data exploration</a:t>
            </a:r>
          </a:p>
          <a:p>
            <a:pPr algn="ctr"/>
            <a:r>
              <a:rPr lang="en-US" sz="3200" dirty="0" smtClean="0"/>
              <a:t>CSV, XML, JSON</a:t>
            </a:r>
          </a:p>
          <a:p>
            <a:pPr algn="ctr"/>
            <a:r>
              <a:rPr lang="en-US" sz="3200" dirty="0" smtClean="0"/>
              <a:t>Other interesting data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b="1" dirty="0" err="1" smtClean="0">
                <a:solidFill>
                  <a:srgbClr val="008000"/>
                </a:solidFill>
              </a:rPr>
              <a:t>Deedle</a:t>
            </a:r>
            <a:r>
              <a:rPr lang="en-US" sz="3200" b="1" dirty="0" smtClean="0">
                <a:solidFill>
                  <a:srgbClr val="008000"/>
                </a:solidFill>
              </a:rPr>
              <a:t> time series</a:t>
            </a:r>
            <a:endParaRPr lang="en-US" sz="3200" b="1" dirty="0">
              <a:solidFill>
                <a:srgbClr val="008000"/>
              </a:solidFill>
            </a:endParaRPr>
          </a:p>
          <a:p>
            <a:pPr algn="ctr"/>
            <a:r>
              <a:rPr lang="en-US" sz="3200" dirty="0"/>
              <a:t>Standard statistics</a:t>
            </a:r>
          </a:p>
          <a:p>
            <a:pPr algn="ctr"/>
            <a:r>
              <a:rPr lang="en-US" sz="3200" dirty="0"/>
              <a:t>Rows/columns of a frame</a:t>
            </a:r>
          </a:p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Working with stock prices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838466" cy="838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49957"/>
            <a:ext cx="838466" cy="8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Analyzing US debt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6172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err="1" smtClean="0">
                <a:solidFill>
                  <a:srgbClr val="008000"/>
                </a:solidFill>
              </a:rPr>
              <a:t>Deedle</a:t>
            </a:r>
            <a:r>
              <a:rPr lang="en-US" sz="3200" b="1" dirty="0" smtClean="0">
                <a:solidFill>
                  <a:srgbClr val="008000"/>
                </a:solidFill>
              </a:rPr>
              <a:t> data frame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Data exploration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Alignment &amp;  aggregation</a:t>
            </a:r>
            <a:endParaRPr lang="en-US" sz="3000" dirty="0">
              <a:solidFill>
                <a:srgbClr val="000000"/>
              </a:solidFill>
            </a:endParaRPr>
          </a:p>
          <a:p>
            <a:pPr algn="ctr"/>
            <a:endParaRPr lang="en-US" sz="4000" b="1" dirty="0" smtClean="0">
              <a:solidFill>
                <a:srgbClr val="008000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R type provider</a:t>
            </a:r>
          </a:p>
          <a:p>
            <a:pPr algn="ctr"/>
            <a:r>
              <a:rPr lang="en-US" sz="3000" dirty="0" err="1" smtClean="0"/>
              <a:t>Deedle</a:t>
            </a:r>
            <a:r>
              <a:rPr lang="en-US" sz="3000" dirty="0" smtClean="0"/>
              <a:t> frame </a:t>
            </a:r>
            <a:r>
              <a:rPr lang="en-US" sz="3000" dirty="0" err="1" smtClean="0"/>
              <a:t>interop</a:t>
            </a:r>
            <a:endParaRPr lang="en-US" sz="3000" dirty="0" smtClean="0"/>
          </a:p>
          <a:p>
            <a:pPr algn="ctr"/>
            <a:r>
              <a:rPr lang="en-US" sz="3000" dirty="0" smtClean="0"/>
              <a:t>Time series </a:t>
            </a:r>
            <a:r>
              <a:rPr lang="en-US" sz="3000" dirty="0" err="1" smtClean="0"/>
              <a:t>interop</a:t>
            </a:r>
            <a:r>
              <a:rPr lang="en-US" sz="3000" dirty="0" smtClean="0"/>
              <a:t> (zoo)</a:t>
            </a:r>
            <a:endParaRPr lang="en-US" sz="3000" dirty="0" smtClean="0"/>
          </a:p>
          <a:p>
            <a:pPr algn="ctr"/>
            <a:r>
              <a:rPr lang="en-US" sz="3000" dirty="0" smtClean="0"/>
              <a:t>Professional packages </a:t>
            </a:r>
          </a:p>
          <a:p>
            <a:pPr algn="ctr"/>
            <a:r>
              <a:rPr lang="en-US" sz="3000" dirty="0" smtClean="0"/>
              <a:t>(ggplot2, etc.)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Analyzing US debt</a:t>
            </a:r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33800"/>
            <a:ext cx="838466" cy="838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04458"/>
            <a:ext cx="838466" cy="8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Needs You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1828800"/>
            <a:ext cx="6172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8000"/>
                </a:solidFill>
              </a:rPr>
              <a:t>Contribute</a:t>
            </a:r>
          </a:p>
          <a:p>
            <a:pPr algn="ctr"/>
            <a:r>
              <a:rPr lang="en-US" sz="3000" dirty="0" smtClean="0"/>
              <a:t>Try it out</a:t>
            </a:r>
          </a:p>
          <a:p>
            <a:pPr algn="ctr"/>
            <a:r>
              <a:rPr lang="en-US" sz="3000" dirty="0" smtClean="0"/>
              <a:t>Ask questions</a:t>
            </a:r>
          </a:p>
          <a:p>
            <a:pPr algn="ctr"/>
            <a:r>
              <a:rPr lang="en-US" sz="3000" dirty="0" smtClean="0"/>
              <a:t>Report bugs</a:t>
            </a:r>
          </a:p>
          <a:p>
            <a:pPr algn="ctr"/>
            <a:r>
              <a:rPr lang="en-US" sz="3000" dirty="0" smtClean="0"/>
              <a:t>Fix bugs</a:t>
            </a:r>
          </a:p>
          <a:p>
            <a:pPr algn="ctr"/>
            <a:r>
              <a:rPr lang="en-US" sz="3000" dirty="0" smtClean="0"/>
              <a:t>Add features</a:t>
            </a:r>
          </a:p>
          <a:p>
            <a:pPr algn="ctr"/>
            <a:r>
              <a:rPr lang="en-US" sz="3000" dirty="0" smtClean="0"/>
              <a:t>Integrate with other packages</a:t>
            </a:r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334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FSLab</a:t>
            </a:r>
            <a:r>
              <a:rPr lang="en-US" b="1" dirty="0" smtClean="0">
                <a:solidFill>
                  <a:schemeClr val="accent3"/>
                </a:solidFill>
              </a:rPr>
              <a:t> Futures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6172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Visualization</a:t>
            </a:r>
          </a:p>
          <a:p>
            <a:pPr algn="ctr"/>
            <a:r>
              <a:rPr lang="en-US" sz="3000" dirty="0" smtClean="0"/>
              <a:t>Better Linux/OS X support</a:t>
            </a:r>
          </a:p>
          <a:p>
            <a:pPr algn="ctr"/>
            <a:r>
              <a:rPr lang="en-US" sz="3000" dirty="0" smtClean="0"/>
              <a:t>IDE integration</a:t>
            </a:r>
          </a:p>
          <a:p>
            <a:pPr algn="ctr"/>
            <a:r>
              <a:rPr lang="en-US" sz="3000" dirty="0" smtClean="0"/>
              <a:t>Excel integration</a:t>
            </a:r>
          </a:p>
          <a:p>
            <a:pPr algn="ctr"/>
            <a:r>
              <a:rPr lang="en-US" sz="3000" dirty="0" smtClean="0"/>
              <a:t>Data sources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9633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n-US" sz="5000" b="1" smtClean="0">
                <a:solidFill>
                  <a:schemeClr val="accent3"/>
                </a:solidFill>
              </a:rPr>
              <a:t>F#</a:t>
            </a:r>
            <a:r>
              <a:rPr lang="en-US" sz="5000" b="1" smtClean="0"/>
              <a:t> </a:t>
            </a:r>
            <a:r>
              <a:rPr lang="en-US" sz="5000" b="1" smtClean="0">
                <a:solidFill>
                  <a:schemeClr val="accent3"/>
                </a:solidFill>
              </a:rPr>
              <a:t>Software Foundation</a:t>
            </a:r>
            <a:br>
              <a:rPr lang="en-US" sz="5000" b="1" smtClean="0">
                <a:solidFill>
                  <a:schemeClr val="accent3"/>
                </a:solidFill>
              </a:rPr>
            </a:br>
            <a:endParaRPr lang="en-US" sz="5000" b="1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7315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1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1" y="10668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5138" y="3048000"/>
            <a:ext cx="7385462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62200"/>
            <a:ext cx="7391400" cy="1600200"/>
          </a:xfrm>
        </p:spPr>
        <p:txBody>
          <a:bodyPr anchor="ctr">
            <a:normAutofit fontScale="77500" lnSpcReduction="2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</a:rPr>
              <a:t>Data Science Working Group</a:t>
            </a:r>
            <a:br>
              <a:rPr lang="en-US" sz="5000" b="1" dirty="0" smtClean="0">
                <a:solidFill>
                  <a:schemeClr val="accent3"/>
                </a:solidFill>
              </a:rPr>
            </a:br>
            <a:endParaRPr lang="en-US" sz="5000" b="1" dirty="0" smtClean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5814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err="1" smtClean="0">
                <a:solidFill>
                  <a:schemeClr val="accent1"/>
                </a:solidFill>
              </a:rPr>
              <a:t>fsharp.org</a:t>
            </a:r>
            <a:r>
              <a:rPr lang="en-US" sz="4400" b="1" dirty="0" smtClean="0">
                <a:solidFill>
                  <a:schemeClr val="accent1"/>
                </a:solidFill>
              </a:rPr>
              <a:t>/data-science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668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ata acquisition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statistics  </a:t>
            </a: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</a:rPr>
              <a:t>data cleaning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machine learning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data transformation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data analysis</a:t>
            </a:r>
            <a:endParaRPr lang="en-US" sz="25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5138" y="3048000"/>
            <a:ext cx="7385462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interop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 visualization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presentation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24000" y="4343400"/>
            <a:ext cx="6096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/>
              <a:t>t</a:t>
            </a:r>
            <a:r>
              <a:rPr lang="en-US" sz="3500" dirty="0" smtClean="0"/>
              <a:t>ime-series analysis </a:t>
            </a:r>
            <a:br>
              <a:rPr lang="en-US" sz="3500" dirty="0" smtClean="0"/>
            </a:br>
            <a:r>
              <a:rPr lang="en-US" sz="2400" dirty="0" smtClean="0"/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39307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3"/>
              </a:rPr>
              <a:t>www.fslab.org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600200"/>
            <a:ext cx="3525928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F# </a:t>
            </a:r>
            <a:r>
              <a:rPr lang="en-US" b="1" dirty="0" err="1" smtClean="0">
                <a:solidFill>
                  <a:schemeClr val="accent3"/>
                </a:solidFill>
              </a:rPr>
              <a:t>RProvider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562600"/>
            <a:ext cx="835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linkClick r:id="rId3"/>
              </a:rPr>
              <a:t>http://</a:t>
            </a:r>
            <a:r>
              <a:rPr lang="en-US" sz="2400" b="1" dirty="0" err="1">
                <a:hlinkClick r:id="rId3"/>
              </a:rPr>
              <a:t>bluemountaincapital.github.io</a:t>
            </a:r>
            <a:r>
              <a:rPr lang="en-US" sz="2400" b="1" dirty="0">
                <a:hlinkClick r:id="rId3"/>
              </a:rPr>
              <a:t>/</a:t>
            </a:r>
            <a:r>
              <a:rPr lang="en-US" sz="2400" b="1" dirty="0" err="1">
                <a:hlinkClick r:id="rId3"/>
              </a:rPr>
              <a:t>FSharpRProvider</a:t>
            </a:r>
            <a:r>
              <a:rPr lang="en-US" sz="2400" b="1" dirty="0">
                <a:hlinkClick r:id="rId3"/>
              </a:rPr>
              <a:t>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65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486400"/>
            <a:ext cx="704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http://bluemountaincapital.github.io/Deedle/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 for…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62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(Exploratory) Data Analysis</a:t>
            </a:r>
          </a:p>
          <a:p>
            <a:pPr algn="ctr"/>
            <a:r>
              <a:rPr lang="en-US" sz="3000" dirty="0"/>
              <a:t>Time-Series Analysis</a:t>
            </a:r>
          </a:p>
          <a:p>
            <a:pPr algn="ctr"/>
            <a:r>
              <a:rPr lang="en-US" sz="3000" dirty="0"/>
              <a:t>Data Processing / Transformation</a:t>
            </a:r>
          </a:p>
          <a:p>
            <a:pPr algn="ctr"/>
            <a:r>
              <a:rPr lang="en-US" sz="3000" dirty="0" smtClean="0"/>
              <a:t>Data Cleaning</a:t>
            </a:r>
          </a:p>
          <a:p>
            <a:pPr algn="ctr"/>
            <a:r>
              <a:rPr lang="en-US" sz="3000" dirty="0" smtClean="0"/>
              <a:t>Statistics and Visualization, </a:t>
            </a:r>
            <a:br>
              <a:rPr lang="en-US" sz="3000" dirty="0" smtClean="0"/>
            </a:br>
            <a:r>
              <a:rPr lang="en-US" sz="3000" dirty="0" smtClean="0"/>
              <a:t>via other packages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6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Our third iteration</a:t>
            </a:r>
          </a:p>
          <a:p>
            <a:pPr algn="ctr"/>
            <a:r>
              <a:rPr lang="en-US" sz="3000" dirty="0" smtClean="0"/>
              <a:t>Easy-to-use from C# and F#</a:t>
            </a:r>
          </a:p>
          <a:p>
            <a:pPr algn="ctr"/>
            <a:r>
              <a:rPr lang="en-US" sz="3000" dirty="0" smtClean="0"/>
              <a:t>Well documented</a:t>
            </a:r>
          </a:p>
          <a:p>
            <a:pPr algn="ctr"/>
            <a:r>
              <a:rPr lang="en-US" sz="3000" dirty="0" smtClean="0"/>
              <a:t>Open Source</a:t>
            </a:r>
          </a:p>
          <a:p>
            <a:pPr algn="ctr"/>
            <a:r>
              <a:rPr lang="en-US" sz="3000" dirty="0" smtClean="0"/>
              <a:t>Ready for you to contribute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72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Series</a:t>
            </a:r>
          </a:p>
          <a:p>
            <a:pPr algn="ctr"/>
            <a:r>
              <a:rPr lang="en-US" sz="3000" dirty="0" smtClean="0"/>
              <a:t>Key-&gt;Value mapping</a:t>
            </a:r>
          </a:p>
          <a:p>
            <a:pPr algn="ctr"/>
            <a:r>
              <a:rPr lang="en-US" sz="3000" dirty="0" smtClean="0"/>
              <a:t>Key is often date/time</a:t>
            </a:r>
          </a:p>
          <a:p>
            <a:pPr algn="ctr"/>
            <a:r>
              <a:rPr lang="en-US" sz="3000" dirty="0" smtClean="0"/>
              <a:t>Immutable</a:t>
            </a:r>
          </a:p>
          <a:p>
            <a:pPr algn="ctr"/>
            <a:r>
              <a:rPr lang="en-US" sz="3000" dirty="0" smtClean="0"/>
              <a:t>Supports missing values</a:t>
            </a:r>
          </a:p>
          <a:p>
            <a:pPr algn="ctr"/>
            <a:r>
              <a:rPr lang="en-US" sz="3000" dirty="0" smtClean="0"/>
              <a:t>LINQ-friendly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548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Calibri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</TotalTime>
  <Words>277</Words>
  <Application>Microsoft Office PowerPoint</Application>
  <PresentationFormat>On-screen Show (4:3)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Office Theme</vt:lpstr>
      <vt:lpstr>Effective Data &amp; Time Series Analysis with Deedle</vt:lpstr>
      <vt:lpstr> </vt:lpstr>
      <vt:lpstr> </vt:lpstr>
      <vt:lpstr>http://www.fslab.org</vt:lpstr>
      <vt:lpstr>F# RProvider</vt:lpstr>
      <vt:lpstr>Deedle</vt:lpstr>
      <vt:lpstr>Deedle is for…</vt:lpstr>
      <vt:lpstr>Deedle is…</vt:lpstr>
      <vt:lpstr>Deedle Concepts</vt:lpstr>
      <vt:lpstr>Deedle Concepts</vt:lpstr>
      <vt:lpstr>Deedle Demos</vt:lpstr>
      <vt:lpstr>DEMO</vt:lpstr>
      <vt:lpstr>Understanding titanic disaster</vt:lpstr>
      <vt:lpstr>DEMO</vt:lpstr>
      <vt:lpstr>Working with stock prices</vt:lpstr>
      <vt:lpstr>DEMO</vt:lpstr>
      <vt:lpstr>Analyzing US debt</vt:lpstr>
      <vt:lpstr>Deedle Needs You</vt:lpstr>
      <vt:lpstr>FSLab Futures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198</cp:revision>
  <dcterms:created xsi:type="dcterms:W3CDTF">2012-02-29T16:21:29Z</dcterms:created>
  <dcterms:modified xsi:type="dcterms:W3CDTF">2013-11-12T19:27:05Z</dcterms:modified>
</cp:coreProperties>
</file>