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5" r:id="rId3"/>
    <p:sldId id="258" r:id="rId4"/>
    <p:sldId id="259" r:id="rId5"/>
    <p:sldId id="260" r:id="rId6"/>
    <p:sldId id="266" r:id="rId7"/>
    <p:sldId id="291" r:id="rId8"/>
    <p:sldId id="290" r:id="rId9"/>
    <p:sldId id="276" r:id="rId10"/>
    <p:sldId id="279" r:id="rId11"/>
    <p:sldId id="274" r:id="rId12"/>
    <p:sldId id="277" r:id="rId13"/>
    <p:sldId id="267" r:id="rId14"/>
    <p:sldId id="269" r:id="rId15"/>
    <p:sldId id="270" r:id="rId16"/>
    <p:sldId id="271" r:id="rId17"/>
    <p:sldId id="272" r:id="rId18"/>
    <p:sldId id="273" r:id="rId19"/>
    <p:sldId id="280" r:id="rId20"/>
    <p:sldId id="268" r:id="rId21"/>
    <p:sldId id="262" r:id="rId22"/>
    <p:sldId id="261" r:id="rId23"/>
    <p:sldId id="285" r:id="rId24"/>
    <p:sldId id="286" r:id="rId25"/>
    <p:sldId id="292" r:id="rId26"/>
    <p:sldId id="293" r:id="rId27"/>
    <p:sldId id="287" r:id="rId28"/>
    <p:sldId id="289" r:id="rId29"/>
    <p:sldId id="281" r:id="rId30"/>
    <p:sldId id="282" r:id="rId31"/>
    <p:sldId id="283" r:id="rId32"/>
    <p:sldId id="284" r:id="rId33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82238" autoAdjust="0"/>
  </p:normalViewPr>
  <p:slideViewPr>
    <p:cSldViewPr>
      <p:cViewPr>
        <p:scale>
          <a:sx n="75" d="100"/>
          <a:sy n="75" d="100"/>
        </p:scale>
        <p:origin x="-870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2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F956-BA16-4723-8DEA-CB1CEC17A8FF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GB"/>
        </a:p>
      </dgm:t>
    </dgm:pt>
    <dgm:pt modelId="{0AC4619F-E89E-4E2E-8371-7F4D6D82FB8F}">
      <dgm:prSet phldrT="[Text]" custT="1"/>
      <dgm:spPr/>
      <dgm:t>
        <a:bodyPr/>
        <a:lstStyle/>
        <a:p>
          <a:r>
            <a:rPr lang="en-GB" sz="2600" b="1" dirty="0" smtClean="0"/>
            <a:t>Finance</a:t>
          </a:r>
          <a:endParaRPr lang="en-GB" sz="2600" b="1" dirty="0"/>
        </a:p>
      </dgm:t>
    </dgm:pt>
    <dgm:pt modelId="{4D979024-E543-4BCA-B063-E02AADB86185}" type="parTrans" cxnId="{C77E1A6A-550F-48EC-A447-B496B4464F0D}">
      <dgm:prSet/>
      <dgm:spPr/>
      <dgm:t>
        <a:bodyPr/>
        <a:lstStyle/>
        <a:p>
          <a:endParaRPr lang="en-GB" sz="3600" b="1"/>
        </a:p>
      </dgm:t>
    </dgm:pt>
    <dgm:pt modelId="{428D89C5-5AAF-4269-8B11-A76DDB065351}" type="sibTrans" cxnId="{C77E1A6A-550F-48EC-A447-B496B4464F0D}">
      <dgm:prSet/>
      <dgm:spPr/>
      <dgm:t>
        <a:bodyPr/>
        <a:lstStyle/>
        <a:p>
          <a:endParaRPr lang="en-GB" sz="3600" b="1"/>
        </a:p>
      </dgm:t>
    </dgm:pt>
    <dgm:pt modelId="{5C9A7349-A404-4A2F-A48F-6F0C261CD25F}">
      <dgm:prSet phldrT="[Text]" custT="1"/>
      <dgm:spPr/>
      <dgm:t>
        <a:bodyPr/>
        <a:lstStyle/>
        <a:p>
          <a:r>
            <a:rPr lang="en-GB" sz="2400" b="0" dirty="0" smtClean="0"/>
            <a:t>Risk Analysis</a:t>
          </a:r>
          <a:endParaRPr lang="en-GB" sz="2400" b="0" dirty="0"/>
        </a:p>
      </dgm:t>
    </dgm:pt>
    <dgm:pt modelId="{E5A7132D-2D5E-46D3-95AB-366A6A879951}" type="parTrans" cxnId="{495CCB12-633D-4776-BDED-CC1380842660}">
      <dgm:prSet/>
      <dgm:spPr/>
      <dgm:t>
        <a:bodyPr/>
        <a:lstStyle/>
        <a:p>
          <a:endParaRPr lang="en-GB"/>
        </a:p>
      </dgm:t>
    </dgm:pt>
    <dgm:pt modelId="{20D89091-5CCF-4F47-9229-A99E091C0AAF}" type="sibTrans" cxnId="{495CCB12-633D-4776-BDED-CC1380842660}">
      <dgm:prSet/>
      <dgm:spPr/>
      <dgm:t>
        <a:bodyPr/>
        <a:lstStyle/>
        <a:p>
          <a:endParaRPr lang="en-GB"/>
        </a:p>
      </dgm:t>
    </dgm:pt>
    <dgm:pt modelId="{060EB9F2-0838-4834-8C39-2718E2B34E59}">
      <dgm:prSet phldrT="[Text]" custT="1"/>
      <dgm:spPr/>
      <dgm:t>
        <a:bodyPr/>
        <a:lstStyle/>
        <a:p>
          <a:r>
            <a:rPr lang="en-GB" sz="2400" b="0" dirty="0" smtClean="0"/>
            <a:t>Valuation Engines</a:t>
          </a:r>
          <a:endParaRPr lang="en-GB" sz="2400" b="0" dirty="0"/>
        </a:p>
      </dgm:t>
    </dgm:pt>
    <dgm:pt modelId="{2802617A-3EC1-46DB-AC9E-47A118B42835}" type="parTrans" cxnId="{B06448DC-7279-497A-8826-A28D39D0E2D8}">
      <dgm:prSet/>
      <dgm:spPr/>
      <dgm:t>
        <a:bodyPr/>
        <a:lstStyle/>
        <a:p>
          <a:endParaRPr lang="en-GB"/>
        </a:p>
      </dgm:t>
    </dgm:pt>
    <dgm:pt modelId="{3F330824-5E60-4B21-A78E-2E1CF731ADAE}" type="sibTrans" cxnId="{B06448DC-7279-497A-8826-A28D39D0E2D8}">
      <dgm:prSet/>
      <dgm:spPr/>
      <dgm:t>
        <a:bodyPr/>
        <a:lstStyle/>
        <a:p>
          <a:endParaRPr lang="en-GB"/>
        </a:p>
      </dgm:t>
    </dgm:pt>
    <dgm:pt modelId="{26ABB970-6E07-4890-B757-A413D55D3C3C}">
      <dgm:prSet phldrT="[Text]" custT="1"/>
      <dgm:spPr/>
      <dgm:t>
        <a:bodyPr/>
        <a:lstStyle/>
        <a:p>
          <a:r>
            <a:rPr lang="en-GB" sz="2600" b="1" dirty="0" smtClean="0"/>
            <a:t>Trading</a:t>
          </a:r>
          <a:endParaRPr lang="en-GB" sz="2600" b="1" dirty="0"/>
        </a:p>
      </dgm:t>
    </dgm:pt>
    <dgm:pt modelId="{F063C4A0-28E3-4B87-84FD-05F4564E0434}" type="parTrans" cxnId="{01DE9730-E817-4A2E-9402-0908A4A3F6AC}">
      <dgm:prSet/>
      <dgm:spPr/>
      <dgm:t>
        <a:bodyPr/>
        <a:lstStyle/>
        <a:p>
          <a:endParaRPr lang="cs-CZ"/>
        </a:p>
      </dgm:t>
    </dgm:pt>
    <dgm:pt modelId="{B548A9DF-6495-44D6-A641-6EFF3FD1366F}" type="sibTrans" cxnId="{01DE9730-E817-4A2E-9402-0908A4A3F6AC}">
      <dgm:prSet/>
      <dgm:spPr/>
      <dgm:t>
        <a:bodyPr/>
        <a:lstStyle/>
        <a:p>
          <a:endParaRPr lang="cs-CZ"/>
        </a:p>
      </dgm:t>
    </dgm:pt>
    <dgm:pt modelId="{6255C1ED-13BA-4E13-B834-60FAD02BECFE}">
      <dgm:prSet phldrT="[Text]" custT="1"/>
      <dgm:spPr/>
      <dgm:t>
        <a:bodyPr/>
        <a:lstStyle/>
        <a:p>
          <a:r>
            <a:rPr lang="en-GB" sz="2400" b="0" dirty="0" smtClean="0"/>
            <a:t>Trading Platforms</a:t>
          </a:r>
          <a:endParaRPr lang="en-GB" sz="2400" b="0" dirty="0"/>
        </a:p>
      </dgm:t>
    </dgm:pt>
    <dgm:pt modelId="{477A5A02-3247-4901-8F42-C52F0C346938}" type="parTrans" cxnId="{50C5FB25-2CE3-46DC-A381-A3F3750195D5}">
      <dgm:prSet/>
      <dgm:spPr/>
      <dgm:t>
        <a:bodyPr/>
        <a:lstStyle/>
        <a:p>
          <a:endParaRPr lang="cs-CZ"/>
        </a:p>
      </dgm:t>
    </dgm:pt>
    <dgm:pt modelId="{F49CC7E4-01C1-4002-9811-EFD51B51871C}" type="sibTrans" cxnId="{50C5FB25-2CE3-46DC-A381-A3F3750195D5}">
      <dgm:prSet/>
      <dgm:spPr/>
      <dgm:t>
        <a:bodyPr/>
        <a:lstStyle/>
        <a:p>
          <a:endParaRPr lang="cs-CZ"/>
        </a:p>
      </dgm:t>
    </dgm:pt>
    <dgm:pt modelId="{372F7D63-EF9D-4510-9833-55BABE5D8572}">
      <dgm:prSet phldrT="[Text]" custT="1"/>
      <dgm:spPr/>
      <dgm:t>
        <a:bodyPr/>
        <a:lstStyle/>
        <a:p>
          <a:r>
            <a:rPr lang="en-GB" sz="2400" b="0" dirty="0" smtClean="0"/>
            <a:t>Algorithmic Trading</a:t>
          </a:r>
          <a:endParaRPr lang="en-GB" sz="2400" b="0" dirty="0"/>
        </a:p>
      </dgm:t>
    </dgm:pt>
    <dgm:pt modelId="{C695C30E-72FA-4284-B451-9A5C327786C0}" type="parTrans" cxnId="{5CAED2C9-D2D2-4C40-9D84-73EBB9720CBC}">
      <dgm:prSet/>
      <dgm:spPr/>
      <dgm:t>
        <a:bodyPr/>
        <a:lstStyle/>
        <a:p>
          <a:endParaRPr lang="cs-CZ"/>
        </a:p>
      </dgm:t>
    </dgm:pt>
    <dgm:pt modelId="{9EF85CF7-9B26-4062-B952-65FBE41C0308}" type="sibTrans" cxnId="{5CAED2C9-D2D2-4C40-9D84-73EBB9720CBC}">
      <dgm:prSet/>
      <dgm:spPr/>
      <dgm:t>
        <a:bodyPr/>
        <a:lstStyle/>
        <a:p>
          <a:endParaRPr lang="cs-CZ"/>
        </a:p>
      </dgm:t>
    </dgm:pt>
    <dgm:pt modelId="{9EB5B764-B5F8-4DE2-B3CB-1F18CA412173}">
      <dgm:prSet phldrT="[Text]" custT="1"/>
      <dgm:spPr/>
      <dgm:t>
        <a:bodyPr/>
        <a:lstStyle/>
        <a:p>
          <a:r>
            <a:rPr lang="en-GB" sz="2600" b="1" dirty="0" smtClean="0"/>
            <a:t>Web</a:t>
          </a:r>
          <a:endParaRPr lang="en-GB" sz="2600" b="1" dirty="0"/>
        </a:p>
      </dgm:t>
    </dgm:pt>
    <dgm:pt modelId="{D798E513-BB09-4F48-A50D-E713DCBA5B3F}" type="parTrans" cxnId="{5E352C5A-0921-4704-9FC2-CA8FF7C3358D}">
      <dgm:prSet/>
      <dgm:spPr/>
      <dgm:t>
        <a:bodyPr/>
        <a:lstStyle/>
        <a:p>
          <a:endParaRPr lang="cs-CZ"/>
        </a:p>
      </dgm:t>
    </dgm:pt>
    <dgm:pt modelId="{962DD0BA-ADB7-4773-A90B-44C7C9249681}" type="sibTrans" cxnId="{5E352C5A-0921-4704-9FC2-CA8FF7C3358D}">
      <dgm:prSet/>
      <dgm:spPr/>
      <dgm:t>
        <a:bodyPr/>
        <a:lstStyle/>
        <a:p>
          <a:endParaRPr lang="cs-CZ"/>
        </a:p>
      </dgm:t>
    </dgm:pt>
    <dgm:pt modelId="{6977DCCE-E5D1-4B23-86FF-093184979FD1}">
      <dgm:prSet phldrT="[Text]" custT="1"/>
      <dgm:spPr/>
      <dgm:t>
        <a:bodyPr/>
        <a:lstStyle/>
        <a:p>
          <a:r>
            <a:rPr lang="en-GB" sz="2400" b="0" dirty="0" smtClean="0"/>
            <a:t>Ranking</a:t>
          </a:r>
        </a:p>
      </dgm:t>
    </dgm:pt>
    <dgm:pt modelId="{2285DE84-51C9-4C4D-A210-4842EEF16085}" type="parTrans" cxnId="{9DC37287-495A-4C8B-A37C-2394056B0EFD}">
      <dgm:prSet/>
      <dgm:spPr/>
      <dgm:t>
        <a:bodyPr/>
        <a:lstStyle/>
        <a:p>
          <a:endParaRPr lang="cs-CZ"/>
        </a:p>
      </dgm:t>
    </dgm:pt>
    <dgm:pt modelId="{6FD76E2B-A4C0-4B34-94B2-B1EA8FE23171}" type="sibTrans" cxnId="{9DC37287-495A-4C8B-A37C-2394056B0EFD}">
      <dgm:prSet/>
      <dgm:spPr/>
      <dgm:t>
        <a:bodyPr/>
        <a:lstStyle/>
        <a:p>
          <a:endParaRPr lang="cs-CZ"/>
        </a:p>
      </dgm:t>
    </dgm:pt>
    <dgm:pt modelId="{3DA85D44-256C-467F-8D88-163395C652AC}">
      <dgm:prSet phldrT="[Text]" custT="1"/>
      <dgm:spPr/>
      <dgm:t>
        <a:bodyPr/>
        <a:lstStyle/>
        <a:p>
          <a:r>
            <a:rPr lang="en-GB" sz="2400" b="0" dirty="0" smtClean="0"/>
            <a:t>Face Recognition</a:t>
          </a:r>
        </a:p>
      </dgm:t>
    </dgm:pt>
    <dgm:pt modelId="{53780857-D329-42DD-BD82-65BFDCF85D80}" type="parTrans" cxnId="{63A08170-F86D-4266-8024-C5B37C2A02F2}">
      <dgm:prSet/>
      <dgm:spPr/>
      <dgm:t>
        <a:bodyPr/>
        <a:lstStyle/>
        <a:p>
          <a:endParaRPr lang="cs-CZ"/>
        </a:p>
      </dgm:t>
    </dgm:pt>
    <dgm:pt modelId="{A9CE0798-FE68-4EEA-A135-6FC53ACFBE3B}" type="sibTrans" cxnId="{63A08170-F86D-4266-8024-C5B37C2A02F2}">
      <dgm:prSet/>
      <dgm:spPr/>
      <dgm:t>
        <a:bodyPr/>
        <a:lstStyle/>
        <a:p>
          <a:endParaRPr lang="cs-CZ"/>
        </a:p>
      </dgm:t>
    </dgm:pt>
    <dgm:pt modelId="{21F0806F-559D-4A12-8F16-02015DD77C5F}">
      <dgm:prSet phldrT="[Text]" custT="1"/>
      <dgm:spPr/>
      <dgm:t>
        <a:bodyPr/>
        <a:lstStyle/>
        <a:p>
          <a:r>
            <a:rPr lang="en-GB" sz="2600" b="1" dirty="0" smtClean="0"/>
            <a:t>Retail</a:t>
          </a:r>
        </a:p>
      </dgm:t>
    </dgm:pt>
    <dgm:pt modelId="{E7B73C74-2B46-4CAD-842C-FA9133477E68}" type="parTrans" cxnId="{09EFB185-C788-408C-AE73-F804223146B0}">
      <dgm:prSet/>
      <dgm:spPr/>
      <dgm:t>
        <a:bodyPr/>
        <a:lstStyle/>
        <a:p>
          <a:endParaRPr lang="cs-CZ"/>
        </a:p>
      </dgm:t>
    </dgm:pt>
    <dgm:pt modelId="{3936EDF9-9E12-433A-85CE-B66E59B77D5D}" type="sibTrans" cxnId="{09EFB185-C788-408C-AE73-F804223146B0}">
      <dgm:prSet/>
      <dgm:spPr/>
      <dgm:t>
        <a:bodyPr/>
        <a:lstStyle/>
        <a:p>
          <a:endParaRPr lang="cs-CZ"/>
        </a:p>
      </dgm:t>
    </dgm:pt>
    <dgm:pt modelId="{BCD2D2E1-1941-49EB-8FF2-34DC1CB710AD}">
      <dgm:prSet phldrT="[Text]" custT="1"/>
      <dgm:spPr/>
      <dgm:t>
        <a:bodyPr/>
        <a:lstStyle/>
        <a:p>
          <a:r>
            <a:rPr lang="en-GB" sz="2400" b="0" dirty="0" smtClean="0"/>
            <a:t>Recommender Systems</a:t>
          </a:r>
        </a:p>
      </dgm:t>
    </dgm:pt>
    <dgm:pt modelId="{ECD1FADC-5CB6-4FC0-82D0-9120AF3047A8}" type="parTrans" cxnId="{601D1527-5782-4B89-AC25-E0B642B0CD8E}">
      <dgm:prSet/>
      <dgm:spPr/>
      <dgm:t>
        <a:bodyPr/>
        <a:lstStyle/>
        <a:p>
          <a:endParaRPr lang="cs-CZ"/>
        </a:p>
      </dgm:t>
    </dgm:pt>
    <dgm:pt modelId="{E609B8BC-D273-4CB0-88DD-7FAC0A97BB4D}" type="sibTrans" cxnId="{601D1527-5782-4B89-AC25-E0B642B0CD8E}">
      <dgm:prSet/>
      <dgm:spPr/>
      <dgm:t>
        <a:bodyPr/>
        <a:lstStyle/>
        <a:p>
          <a:endParaRPr lang="cs-CZ"/>
        </a:p>
      </dgm:t>
    </dgm:pt>
    <dgm:pt modelId="{7A4467C7-DF08-4962-A3A2-0BAE8402A919}">
      <dgm:prSet phldrT="[Text]" custT="1"/>
      <dgm:spPr/>
      <dgm:t>
        <a:bodyPr/>
        <a:lstStyle/>
        <a:p>
          <a:r>
            <a:rPr lang="en-GB" sz="2400" b="0" dirty="0" smtClean="0"/>
            <a:t>Fraud detection</a:t>
          </a:r>
          <a:endParaRPr lang="en-GB" sz="2400" b="0" dirty="0" smtClean="0"/>
        </a:p>
      </dgm:t>
    </dgm:pt>
    <dgm:pt modelId="{25AA617D-68E6-47AD-BC3A-CE7B158A0CD7}" type="parTrans" cxnId="{09688315-EBEB-4EFB-8DA8-52CFADCDD190}">
      <dgm:prSet/>
      <dgm:spPr/>
    </dgm:pt>
    <dgm:pt modelId="{CA1EC9AB-C358-40D4-9DEB-459C95DB9EB2}" type="sibTrans" cxnId="{09688315-EBEB-4EFB-8DA8-52CFADCDD190}">
      <dgm:prSet/>
      <dgm:spPr/>
    </dgm:pt>
    <dgm:pt modelId="{1E2036C2-B39F-4666-B801-EFBA914347CE}" type="pres">
      <dgm:prSet presAssocID="{2B52F956-BA16-4723-8DEA-CB1CEC17A8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A3137FAF-7BD2-4ED3-94EA-DCC1E02BAEBB}" type="pres">
      <dgm:prSet presAssocID="{0AC4619F-E89E-4E2E-8371-7F4D6D82FB8F}" presName="linNode" presStyleCnt="0"/>
      <dgm:spPr/>
    </dgm:pt>
    <dgm:pt modelId="{2F6A0905-3479-47FD-AE48-CD62DCF8BABA}" type="pres">
      <dgm:prSet presAssocID="{0AC4619F-E89E-4E2E-8371-7F4D6D82FB8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76C2AF90-5FB9-4164-9DEC-B7CEDDD6F540}" type="pres">
      <dgm:prSet presAssocID="{0AC4619F-E89E-4E2E-8371-7F4D6D82FB8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ED9390E-3930-4FA4-B927-90205697412B}" type="pres">
      <dgm:prSet presAssocID="{428D89C5-5AAF-4269-8B11-A76DDB065351}" presName="sp" presStyleCnt="0"/>
      <dgm:spPr/>
    </dgm:pt>
    <dgm:pt modelId="{90179CCB-8B3B-453B-9E78-8D76E19E4312}" type="pres">
      <dgm:prSet presAssocID="{26ABB970-6E07-4890-B757-A413D55D3C3C}" presName="linNode" presStyleCnt="0"/>
      <dgm:spPr/>
    </dgm:pt>
    <dgm:pt modelId="{596C81EE-C7E2-467A-BB4B-F861C1DE0ACD}" type="pres">
      <dgm:prSet presAssocID="{26ABB970-6E07-4890-B757-A413D55D3C3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158CA6F-325F-4F82-BF8B-0602E8FB4322}" type="pres">
      <dgm:prSet presAssocID="{26ABB970-6E07-4890-B757-A413D55D3C3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C265130-110D-45D5-A8BF-C5B6511901AB}" type="pres">
      <dgm:prSet presAssocID="{B548A9DF-6495-44D6-A641-6EFF3FD1366F}" presName="sp" presStyleCnt="0"/>
      <dgm:spPr/>
    </dgm:pt>
    <dgm:pt modelId="{2ADC38DA-6BE1-455B-BAFE-93223D4CAA4F}" type="pres">
      <dgm:prSet presAssocID="{9EB5B764-B5F8-4DE2-B3CB-1F18CA412173}" presName="linNode" presStyleCnt="0"/>
      <dgm:spPr/>
    </dgm:pt>
    <dgm:pt modelId="{6F590D91-AB25-4D00-AA5D-10EAE93BFF3C}" type="pres">
      <dgm:prSet presAssocID="{9EB5B764-B5F8-4DE2-B3CB-1F18CA41217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7C5E4646-6362-47A9-9CFF-9611A40087D6}" type="pres">
      <dgm:prSet presAssocID="{9EB5B764-B5F8-4DE2-B3CB-1F18CA41217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BF7AE9B-8A82-4C18-8571-EF7E93B86A64}" type="pres">
      <dgm:prSet presAssocID="{962DD0BA-ADB7-4773-A90B-44C7C9249681}" presName="sp" presStyleCnt="0"/>
      <dgm:spPr/>
    </dgm:pt>
    <dgm:pt modelId="{B0D571A6-FD7B-406E-8AF2-C56E62596F09}" type="pres">
      <dgm:prSet presAssocID="{21F0806F-559D-4A12-8F16-02015DD77C5F}" presName="linNode" presStyleCnt="0"/>
      <dgm:spPr/>
    </dgm:pt>
    <dgm:pt modelId="{3F5F3DFC-907B-4F8B-BDDD-56BC9534738E}" type="pres">
      <dgm:prSet presAssocID="{21F0806F-559D-4A12-8F16-02015DD77C5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D3327D2-F7B4-4DC1-B413-0CA48B6A845B}" type="pres">
      <dgm:prSet presAssocID="{21F0806F-559D-4A12-8F16-02015DD77C5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BFF9739-DBAA-4C3B-84AF-0D53DCD7C82D}" type="presOf" srcId="{BCD2D2E1-1941-49EB-8FF2-34DC1CB710AD}" destId="{FD3327D2-F7B4-4DC1-B413-0CA48B6A845B}" srcOrd="0" destOrd="0" presId="urn:microsoft.com/office/officeart/2005/8/layout/vList5"/>
    <dgm:cxn modelId="{DD01B965-D17D-4513-9CCC-336A6BC56869}" type="presOf" srcId="{21F0806F-559D-4A12-8F16-02015DD77C5F}" destId="{3F5F3DFC-907B-4F8B-BDDD-56BC9534738E}" srcOrd="0" destOrd="0" presId="urn:microsoft.com/office/officeart/2005/8/layout/vList5"/>
    <dgm:cxn modelId="{C77E1A6A-550F-48EC-A447-B496B4464F0D}" srcId="{2B52F956-BA16-4723-8DEA-CB1CEC17A8FF}" destId="{0AC4619F-E89E-4E2E-8371-7F4D6D82FB8F}" srcOrd="0" destOrd="0" parTransId="{4D979024-E543-4BCA-B063-E02AADB86185}" sibTransId="{428D89C5-5AAF-4269-8B11-A76DDB065351}"/>
    <dgm:cxn modelId="{1C40BA8D-1C3E-4426-B701-823107D9956D}" type="presOf" srcId="{26ABB970-6E07-4890-B757-A413D55D3C3C}" destId="{596C81EE-C7E2-467A-BB4B-F861C1DE0ACD}" srcOrd="0" destOrd="0" presId="urn:microsoft.com/office/officeart/2005/8/layout/vList5"/>
    <dgm:cxn modelId="{03C61577-6D6C-4983-B667-80D11EE1447A}" type="presOf" srcId="{6977DCCE-E5D1-4B23-86FF-093184979FD1}" destId="{7C5E4646-6362-47A9-9CFF-9611A40087D6}" srcOrd="0" destOrd="0" presId="urn:microsoft.com/office/officeart/2005/8/layout/vList5"/>
    <dgm:cxn modelId="{50C5FB25-2CE3-46DC-A381-A3F3750195D5}" srcId="{26ABB970-6E07-4890-B757-A413D55D3C3C}" destId="{6255C1ED-13BA-4E13-B834-60FAD02BECFE}" srcOrd="0" destOrd="0" parTransId="{477A5A02-3247-4901-8F42-C52F0C346938}" sibTransId="{F49CC7E4-01C1-4002-9811-EFD51B51871C}"/>
    <dgm:cxn modelId="{B96E4884-EBC8-42EC-9296-0BDD4DC2BA1D}" type="presOf" srcId="{5C9A7349-A404-4A2F-A48F-6F0C261CD25F}" destId="{76C2AF90-5FB9-4164-9DEC-B7CEDDD6F540}" srcOrd="0" destOrd="1" presId="urn:microsoft.com/office/officeart/2005/8/layout/vList5"/>
    <dgm:cxn modelId="{01DE9730-E817-4A2E-9402-0908A4A3F6AC}" srcId="{2B52F956-BA16-4723-8DEA-CB1CEC17A8FF}" destId="{26ABB970-6E07-4890-B757-A413D55D3C3C}" srcOrd="1" destOrd="0" parTransId="{F063C4A0-28E3-4B87-84FD-05F4564E0434}" sibTransId="{B548A9DF-6495-44D6-A641-6EFF3FD1366F}"/>
    <dgm:cxn modelId="{63A08170-F86D-4266-8024-C5B37C2A02F2}" srcId="{9EB5B764-B5F8-4DE2-B3CB-1F18CA412173}" destId="{3DA85D44-256C-467F-8D88-163395C652AC}" srcOrd="1" destOrd="0" parTransId="{53780857-D329-42DD-BD82-65BFDCF85D80}" sibTransId="{A9CE0798-FE68-4EEA-A135-6FC53ACFBE3B}"/>
    <dgm:cxn modelId="{09688315-EBEB-4EFB-8DA8-52CFADCDD190}" srcId="{21F0806F-559D-4A12-8F16-02015DD77C5F}" destId="{7A4467C7-DF08-4962-A3A2-0BAE8402A919}" srcOrd="1" destOrd="0" parTransId="{25AA617D-68E6-47AD-BC3A-CE7B158A0CD7}" sibTransId="{CA1EC9AB-C358-40D4-9DEB-459C95DB9EB2}"/>
    <dgm:cxn modelId="{FC9C7288-1B69-4895-AECB-B2EC3DD7BDF0}" type="presOf" srcId="{0AC4619F-E89E-4E2E-8371-7F4D6D82FB8F}" destId="{2F6A0905-3479-47FD-AE48-CD62DCF8BABA}" srcOrd="0" destOrd="0" presId="urn:microsoft.com/office/officeart/2005/8/layout/vList5"/>
    <dgm:cxn modelId="{9DC37287-495A-4C8B-A37C-2394056B0EFD}" srcId="{9EB5B764-B5F8-4DE2-B3CB-1F18CA412173}" destId="{6977DCCE-E5D1-4B23-86FF-093184979FD1}" srcOrd="0" destOrd="0" parTransId="{2285DE84-51C9-4C4D-A210-4842EEF16085}" sibTransId="{6FD76E2B-A4C0-4B34-94B2-B1EA8FE23171}"/>
    <dgm:cxn modelId="{74077909-0A7C-4CFE-A3D9-720AE80DE5B7}" type="presOf" srcId="{6255C1ED-13BA-4E13-B834-60FAD02BECFE}" destId="{8158CA6F-325F-4F82-BF8B-0602E8FB4322}" srcOrd="0" destOrd="0" presId="urn:microsoft.com/office/officeart/2005/8/layout/vList5"/>
    <dgm:cxn modelId="{09EFB185-C788-408C-AE73-F804223146B0}" srcId="{2B52F956-BA16-4723-8DEA-CB1CEC17A8FF}" destId="{21F0806F-559D-4A12-8F16-02015DD77C5F}" srcOrd="3" destOrd="0" parTransId="{E7B73C74-2B46-4CAD-842C-FA9133477E68}" sibTransId="{3936EDF9-9E12-433A-85CE-B66E59B77D5D}"/>
    <dgm:cxn modelId="{59D694DF-90B2-4A5E-B981-8C3101FE11E7}" type="presOf" srcId="{7A4467C7-DF08-4962-A3A2-0BAE8402A919}" destId="{FD3327D2-F7B4-4DC1-B413-0CA48B6A845B}" srcOrd="0" destOrd="1" presId="urn:microsoft.com/office/officeart/2005/8/layout/vList5"/>
    <dgm:cxn modelId="{5CAED2C9-D2D2-4C40-9D84-73EBB9720CBC}" srcId="{26ABB970-6E07-4890-B757-A413D55D3C3C}" destId="{372F7D63-EF9D-4510-9833-55BABE5D8572}" srcOrd="1" destOrd="0" parTransId="{C695C30E-72FA-4284-B451-9A5C327786C0}" sibTransId="{9EF85CF7-9B26-4062-B952-65FBE41C0308}"/>
    <dgm:cxn modelId="{17E77598-F496-4515-98F6-C7093339D09E}" type="presOf" srcId="{060EB9F2-0838-4834-8C39-2718E2B34E59}" destId="{76C2AF90-5FB9-4164-9DEC-B7CEDDD6F540}" srcOrd="0" destOrd="0" presId="urn:microsoft.com/office/officeart/2005/8/layout/vList5"/>
    <dgm:cxn modelId="{20E2F3C0-88CB-4D38-B31A-0E9D7290DD6C}" type="presOf" srcId="{3DA85D44-256C-467F-8D88-163395C652AC}" destId="{7C5E4646-6362-47A9-9CFF-9611A40087D6}" srcOrd="0" destOrd="1" presId="urn:microsoft.com/office/officeart/2005/8/layout/vList5"/>
    <dgm:cxn modelId="{B06448DC-7279-497A-8826-A28D39D0E2D8}" srcId="{0AC4619F-E89E-4E2E-8371-7F4D6D82FB8F}" destId="{060EB9F2-0838-4834-8C39-2718E2B34E59}" srcOrd="0" destOrd="0" parTransId="{2802617A-3EC1-46DB-AC9E-47A118B42835}" sibTransId="{3F330824-5E60-4B21-A78E-2E1CF731ADAE}"/>
    <dgm:cxn modelId="{495CCB12-633D-4776-BDED-CC1380842660}" srcId="{0AC4619F-E89E-4E2E-8371-7F4D6D82FB8F}" destId="{5C9A7349-A404-4A2F-A48F-6F0C261CD25F}" srcOrd="1" destOrd="0" parTransId="{E5A7132D-2D5E-46D3-95AB-366A6A879951}" sibTransId="{20D89091-5CCF-4F47-9229-A99E091C0AAF}"/>
    <dgm:cxn modelId="{53D2A4CE-A88D-497E-A72D-4338A16A07F6}" type="presOf" srcId="{372F7D63-EF9D-4510-9833-55BABE5D8572}" destId="{8158CA6F-325F-4F82-BF8B-0602E8FB4322}" srcOrd="0" destOrd="1" presId="urn:microsoft.com/office/officeart/2005/8/layout/vList5"/>
    <dgm:cxn modelId="{743BDE55-160B-4FE3-8D6B-DD56779B4512}" type="presOf" srcId="{9EB5B764-B5F8-4DE2-B3CB-1F18CA412173}" destId="{6F590D91-AB25-4D00-AA5D-10EAE93BFF3C}" srcOrd="0" destOrd="0" presId="urn:microsoft.com/office/officeart/2005/8/layout/vList5"/>
    <dgm:cxn modelId="{601D1527-5782-4B89-AC25-E0B642B0CD8E}" srcId="{21F0806F-559D-4A12-8F16-02015DD77C5F}" destId="{BCD2D2E1-1941-49EB-8FF2-34DC1CB710AD}" srcOrd="0" destOrd="0" parTransId="{ECD1FADC-5CB6-4FC0-82D0-9120AF3047A8}" sibTransId="{E609B8BC-D273-4CB0-88DD-7FAC0A97BB4D}"/>
    <dgm:cxn modelId="{5E352C5A-0921-4704-9FC2-CA8FF7C3358D}" srcId="{2B52F956-BA16-4723-8DEA-CB1CEC17A8FF}" destId="{9EB5B764-B5F8-4DE2-B3CB-1F18CA412173}" srcOrd="2" destOrd="0" parTransId="{D798E513-BB09-4F48-A50D-E713DCBA5B3F}" sibTransId="{962DD0BA-ADB7-4773-A90B-44C7C9249681}"/>
    <dgm:cxn modelId="{C86686DD-DFD4-4A0B-9AC0-14829D8B4932}" type="presOf" srcId="{2B52F956-BA16-4723-8DEA-CB1CEC17A8FF}" destId="{1E2036C2-B39F-4666-B801-EFBA914347CE}" srcOrd="0" destOrd="0" presId="urn:microsoft.com/office/officeart/2005/8/layout/vList5"/>
    <dgm:cxn modelId="{23667446-26F7-46BA-B082-F8C22DC3A802}" type="presParOf" srcId="{1E2036C2-B39F-4666-B801-EFBA914347CE}" destId="{A3137FAF-7BD2-4ED3-94EA-DCC1E02BAEBB}" srcOrd="0" destOrd="0" presId="urn:microsoft.com/office/officeart/2005/8/layout/vList5"/>
    <dgm:cxn modelId="{4C2EEC7F-D719-47C8-B7F7-3F0FE207A230}" type="presParOf" srcId="{A3137FAF-7BD2-4ED3-94EA-DCC1E02BAEBB}" destId="{2F6A0905-3479-47FD-AE48-CD62DCF8BABA}" srcOrd="0" destOrd="0" presId="urn:microsoft.com/office/officeart/2005/8/layout/vList5"/>
    <dgm:cxn modelId="{A06C019F-4B9B-4CA0-8F63-031C979781F3}" type="presParOf" srcId="{A3137FAF-7BD2-4ED3-94EA-DCC1E02BAEBB}" destId="{76C2AF90-5FB9-4164-9DEC-B7CEDDD6F540}" srcOrd="1" destOrd="0" presId="urn:microsoft.com/office/officeart/2005/8/layout/vList5"/>
    <dgm:cxn modelId="{1EC56F46-01F1-4577-8A8C-1A381D485D26}" type="presParOf" srcId="{1E2036C2-B39F-4666-B801-EFBA914347CE}" destId="{9ED9390E-3930-4FA4-B927-90205697412B}" srcOrd="1" destOrd="0" presId="urn:microsoft.com/office/officeart/2005/8/layout/vList5"/>
    <dgm:cxn modelId="{6A66B982-29A6-4071-9E7D-39AE602EB0F1}" type="presParOf" srcId="{1E2036C2-B39F-4666-B801-EFBA914347CE}" destId="{90179CCB-8B3B-453B-9E78-8D76E19E4312}" srcOrd="2" destOrd="0" presId="urn:microsoft.com/office/officeart/2005/8/layout/vList5"/>
    <dgm:cxn modelId="{98769CEF-2A94-476E-8918-50F9A5A933FC}" type="presParOf" srcId="{90179CCB-8B3B-453B-9E78-8D76E19E4312}" destId="{596C81EE-C7E2-467A-BB4B-F861C1DE0ACD}" srcOrd="0" destOrd="0" presId="urn:microsoft.com/office/officeart/2005/8/layout/vList5"/>
    <dgm:cxn modelId="{639E853F-9AA2-41F8-B4CD-6D4D8B8A938E}" type="presParOf" srcId="{90179CCB-8B3B-453B-9E78-8D76E19E4312}" destId="{8158CA6F-325F-4F82-BF8B-0602E8FB4322}" srcOrd="1" destOrd="0" presId="urn:microsoft.com/office/officeart/2005/8/layout/vList5"/>
    <dgm:cxn modelId="{F0F9C8ED-C0AF-42ED-B9D3-0E9DF5B9D32D}" type="presParOf" srcId="{1E2036C2-B39F-4666-B801-EFBA914347CE}" destId="{1C265130-110D-45D5-A8BF-C5B6511901AB}" srcOrd="3" destOrd="0" presId="urn:microsoft.com/office/officeart/2005/8/layout/vList5"/>
    <dgm:cxn modelId="{04895FDA-9CDB-42FD-8BD4-7135F1D61C0A}" type="presParOf" srcId="{1E2036C2-B39F-4666-B801-EFBA914347CE}" destId="{2ADC38DA-6BE1-455B-BAFE-93223D4CAA4F}" srcOrd="4" destOrd="0" presId="urn:microsoft.com/office/officeart/2005/8/layout/vList5"/>
    <dgm:cxn modelId="{8620BCB2-1AA9-48EF-85EF-3CBEABE0AF71}" type="presParOf" srcId="{2ADC38DA-6BE1-455B-BAFE-93223D4CAA4F}" destId="{6F590D91-AB25-4D00-AA5D-10EAE93BFF3C}" srcOrd="0" destOrd="0" presId="urn:microsoft.com/office/officeart/2005/8/layout/vList5"/>
    <dgm:cxn modelId="{CCFACA82-3E76-4B93-8848-70E5B29E9ABB}" type="presParOf" srcId="{2ADC38DA-6BE1-455B-BAFE-93223D4CAA4F}" destId="{7C5E4646-6362-47A9-9CFF-9611A40087D6}" srcOrd="1" destOrd="0" presId="urn:microsoft.com/office/officeart/2005/8/layout/vList5"/>
    <dgm:cxn modelId="{F0EE145D-B477-4EA3-B925-F6C80CF175EA}" type="presParOf" srcId="{1E2036C2-B39F-4666-B801-EFBA914347CE}" destId="{ABF7AE9B-8A82-4C18-8571-EF7E93B86A64}" srcOrd="5" destOrd="0" presId="urn:microsoft.com/office/officeart/2005/8/layout/vList5"/>
    <dgm:cxn modelId="{9F3702D2-A2A2-40BF-83EA-B5C882637061}" type="presParOf" srcId="{1E2036C2-B39F-4666-B801-EFBA914347CE}" destId="{B0D571A6-FD7B-406E-8AF2-C56E62596F09}" srcOrd="6" destOrd="0" presId="urn:microsoft.com/office/officeart/2005/8/layout/vList5"/>
    <dgm:cxn modelId="{27C6E176-8239-45B9-9FF1-4CA539CDB2B9}" type="presParOf" srcId="{B0D571A6-FD7B-406E-8AF2-C56E62596F09}" destId="{3F5F3DFC-907B-4F8B-BDDD-56BC9534738E}" srcOrd="0" destOrd="0" presId="urn:microsoft.com/office/officeart/2005/8/layout/vList5"/>
    <dgm:cxn modelId="{85C958AA-FD68-4B0E-9B20-1280151056D9}" type="presParOf" srcId="{B0D571A6-FD7B-406E-8AF2-C56E62596F09}" destId="{FD3327D2-F7B4-4DC1-B413-0CA48B6A84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2F956-BA16-4723-8DEA-CB1CEC17A8FF}" type="doc">
      <dgm:prSet loTypeId="urn:microsoft.com/office/officeart/2005/8/layout/default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GB"/>
        </a:p>
      </dgm:t>
    </dgm:pt>
    <dgm:pt modelId="{CCCF7287-E029-474F-92E0-330D412FFCC9}">
      <dgm:prSet phldrT="[Text]" custT="1"/>
      <dgm:spPr/>
      <dgm:t>
        <a:bodyPr/>
        <a:lstStyle/>
        <a:p>
          <a:r>
            <a:rPr lang="en-GB" sz="3400" b="1" smtClean="0"/>
            <a:t>Time to Market</a:t>
          </a:r>
          <a:endParaRPr lang="en-GB" sz="3400" b="1" dirty="0"/>
        </a:p>
      </dgm:t>
    </dgm:pt>
    <dgm:pt modelId="{4BB5B83E-5B8F-406F-A3D3-2B0C64F00D30}" type="parTrans" cxnId="{D6565A9E-3F5F-4ECD-B848-783278887B89}">
      <dgm:prSet/>
      <dgm:spPr/>
      <dgm:t>
        <a:bodyPr/>
        <a:lstStyle/>
        <a:p>
          <a:endParaRPr lang="en-GB" sz="3600" b="1">
            <a:solidFill>
              <a:schemeClr val="tx1"/>
            </a:solidFill>
          </a:endParaRPr>
        </a:p>
      </dgm:t>
    </dgm:pt>
    <dgm:pt modelId="{01C42DC7-2922-4CEF-9534-4FE73B7FDC12}" type="sibTrans" cxnId="{D6565A9E-3F5F-4ECD-B848-783278887B89}">
      <dgm:prSet/>
      <dgm:spPr/>
      <dgm:t>
        <a:bodyPr/>
        <a:lstStyle/>
        <a:p>
          <a:endParaRPr lang="en-GB" sz="3600" b="1">
            <a:solidFill>
              <a:schemeClr val="tx1"/>
            </a:solidFill>
          </a:endParaRPr>
        </a:p>
      </dgm:t>
    </dgm:pt>
    <dgm:pt modelId="{0AC4619F-E89E-4E2E-8371-7F4D6D82FB8F}">
      <dgm:prSet phldrT="[Text]" custT="1"/>
      <dgm:spPr/>
      <dgm:t>
        <a:bodyPr/>
        <a:lstStyle/>
        <a:p>
          <a:r>
            <a:rPr lang="en-GB" sz="3400" b="1" dirty="0" smtClean="0"/>
            <a:t>Efficiency</a:t>
          </a:r>
          <a:endParaRPr lang="en-GB" sz="3400" b="1" dirty="0"/>
        </a:p>
      </dgm:t>
    </dgm:pt>
    <dgm:pt modelId="{4D979024-E543-4BCA-B063-E02AADB86185}" type="parTrans" cxnId="{C77E1A6A-550F-48EC-A447-B496B4464F0D}">
      <dgm:prSet/>
      <dgm:spPr/>
      <dgm:t>
        <a:bodyPr/>
        <a:lstStyle/>
        <a:p>
          <a:endParaRPr lang="en-GB" sz="3600" b="1">
            <a:solidFill>
              <a:schemeClr val="tx1"/>
            </a:solidFill>
          </a:endParaRPr>
        </a:p>
      </dgm:t>
    </dgm:pt>
    <dgm:pt modelId="{428D89C5-5AAF-4269-8B11-A76DDB065351}" type="sibTrans" cxnId="{C77E1A6A-550F-48EC-A447-B496B4464F0D}">
      <dgm:prSet/>
      <dgm:spPr/>
      <dgm:t>
        <a:bodyPr/>
        <a:lstStyle/>
        <a:p>
          <a:endParaRPr lang="en-GB" sz="3600" b="1">
            <a:solidFill>
              <a:schemeClr val="tx1"/>
            </a:solidFill>
          </a:endParaRPr>
        </a:p>
      </dgm:t>
    </dgm:pt>
    <dgm:pt modelId="{CEA9F22D-9D0A-4D96-892F-BE883584759F}">
      <dgm:prSet phldrT="[Text]" custT="1"/>
      <dgm:spPr/>
      <dgm:t>
        <a:bodyPr/>
        <a:lstStyle/>
        <a:p>
          <a:r>
            <a:rPr lang="en-GB" sz="3400" b="1" smtClean="0"/>
            <a:t>Correctness</a:t>
          </a:r>
          <a:endParaRPr lang="en-GB" sz="3400" b="1" dirty="0"/>
        </a:p>
      </dgm:t>
    </dgm:pt>
    <dgm:pt modelId="{B2CE7C32-97CC-473B-A056-176539BA300F}" type="parTrans" cxnId="{CA5CA890-78A7-4B32-BB32-C00DCF5EC46A}">
      <dgm:prSet/>
      <dgm:spPr/>
      <dgm:t>
        <a:bodyPr/>
        <a:lstStyle/>
        <a:p>
          <a:endParaRPr lang="en-GB" sz="3600" b="1">
            <a:solidFill>
              <a:schemeClr val="tx1"/>
            </a:solidFill>
          </a:endParaRPr>
        </a:p>
      </dgm:t>
    </dgm:pt>
    <dgm:pt modelId="{5B3C8C16-FA6D-4742-9BB9-251C03534EEB}" type="sibTrans" cxnId="{CA5CA890-78A7-4B32-BB32-C00DCF5EC46A}">
      <dgm:prSet/>
      <dgm:spPr/>
      <dgm:t>
        <a:bodyPr/>
        <a:lstStyle/>
        <a:p>
          <a:endParaRPr lang="en-GB" sz="3600" b="1">
            <a:solidFill>
              <a:schemeClr val="tx1"/>
            </a:solidFill>
          </a:endParaRPr>
        </a:p>
      </dgm:t>
    </dgm:pt>
    <dgm:pt modelId="{7FA5AA40-EB69-4DCD-B40D-AFED021CCE1D}">
      <dgm:prSet phldrT="[Text]" custT="1"/>
      <dgm:spPr/>
      <dgm:t>
        <a:bodyPr/>
        <a:lstStyle/>
        <a:p>
          <a:r>
            <a:rPr lang="en-GB" sz="3400" b="1" dirty="0" smtClean="0"/>
            <a:t>Complexity</a:t>
          </a:r>
          <a:endParaRPr lang="en-GB" sz="3400" b="1" dirty="0"/>
        </a:p>
      </dgm:t>
    </dgm:pt>
    <dgm:pt modelId="{0E136983-8B65-41A0-9217-49DC0BA201E9}" type="parTrans" cxnId="{52247926-BA21-4F4E-848B-512135C7C26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E7D45FB-D45C-405D-8B8E-1A67C080EDA0}" type="sibTrans" cxnId="{52247926-BA21-4F4E-848B-512135C7C26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5F34B2F-9EA2-4C02-90CF-A8A7BFC24902}" type="pres">
      <dgm:prSet presAssocID="{2B52F956-BA16-4723-8DEA-CB1CEC17A8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23507C3-7D85-482D-B39D-0F26A3C5341D}" type="pres">
      <dgm:prSet presAssocID="{CCCF7287-E029-474F-92E0-330D412FFCC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A690022-8292-46DA-A27C-0CEFA4D1335D}" type="pres">
      <dgm:prSet presAssocID="{01C42DC7-2922-4CEF-9534-4FE73B7FDC12}" presName="sibTrans" presStyleCnt="0"/>
      <dgm:spPr/>
      <dgm:t>
        <a:bodyPr/>
        <a:lstStyle/>
        <a:p>
          <a:endParaRPr lang="cs-CZ"/>
        </a:p>
      </dgm:t>
    </dgm:pt>
    <dgm:pt modelId="{909E12A9-2F87-4795-8ABB-1622AFC5214A}" type="pres">
      <dgm:prSet presAssocID="{0AC4619F-E89E-4E2E-8371-7F4D6D82FB8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4EA03D4-15CA-474D-85A2-DCB70C46FA91}" type="pres">
      <dgm:prSet presAssocID="{428D89C5-5AAF-4269-8B11-A76DDB065351}" presName="sibTrans" presStyleCnt="0"/>
      <dgm:spPr/>
      <dgm:t>
        <a:bodyPr/>
        <a:lstStyle/>
        <a:p>
          <a:endParaRPr lang="cs-CZ"/>
        </a:p>
      </dgm:t>
    </dgm:pt>
    <dgm:pt modelId="{A8C3B814-CBC2-413D-B2E0-299EFA36C208}" type="pres">
      <dgm:prSet presAssocID="{CEA9F22D-9D0A-4D96-892F-BE88358475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5921960-410F-4309-AE16-7F0BFD6CC4E9}" type="pres">
      <dgm:prSet presAssocID="{5B3C8C16-FA6D-4742-9BB9-251C03534EEB}" presName="sibTrans" presStyleCnt="0"/>
      <dgm:spPr/>
      <dgm:t>
        <a:bodyPr/>
        <a:lstStyle/>
        <a:p>
          <a:endParaRPr lang="cs-CZ"/>
        </a:p>
      </dgm:t>
    </dgm:pt>
    <dgm:pt modelId="{29362E75-D79A-49C0-A415-1692537A6B52}" type="pres">
      <dgm:prSet presAssocID="{7FA5AA40-EB69-4DCD-B40D-AFED021CCE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52247926-BA21-4F4E-848B-512135C7C266}" srcId="{2B52F956-BA16-4723-8DEA-CB1CEC17A8FF}" destId="{7FA5AA40-EB69-4DCD-B40D-AFED021CCE1D}" srcOrd="3" destOrd="0" parTransId="{0E136983-8B65-41A0-9217-49DC0BA201E9}" sibTransId="{7E7D45FB-D45C-405D-8B8E-1A67C080EDA0}"/>
    <dgm:cxn modelId="{C77E1A6A-550F-48EC-A447-B496B4464F0D}" srcId="{2B52F956-BA16-4723-8DEA-CB1CEC17A8FF}" destId="{0AC4619F-E89E-4E2E-8371-7F4D6D82FB8F}" srcOrd="1" destOrd="0" parTransId="{4D979024-E543-4BCA-B063-E02AADB86185}" sibTransId="{428D89C5-5AAF-4269-8B11-A76DDB065351}"/>
    <dgm:cxn modelId="{69279224-C7C5-46AC-8665-9F6C5EE61CE5}" type="presOf" srcId="{0AC4619F-E89E-4E2E-8371-7F4D6D82FB8F}" destId="{909E12A9-2F87-4795-8ABB-1622AFC5214A}" srcOrd="0" destOrd="0" presId="urn:microsoft.com/office/officeart/2005/8/layout/default#1"/>
    <dgm:cxn modelId="{C61228C9-8C00-4D2B-95A7-32C42F29361E}" type="presOf" srcId="{CEA9F22D-9D0A-4D96-892F-BE883584759F}" destId="{A8C3B814-CBC2-413D-B2E0-299EFA36C208}" srcOrd="0" destOrd="0" presId="urn:microsoft.com/office/officeart/2005/8/layout/default#1"/>
    <dgm:cxn modelId="{B27C9712-119A-4830-904A-38D961D492AA}" type="presOf" srcId="{2B52F956-BA16-4723-8DEA-CB1CEC17A8FF}" destId="{85F34B2F-9EA2-4C02-90CF-A8A7BFC24902}" srcOrd="0" destOrd="0" presId="urn:microsoft.com/office/officeart/2005/8/layout/default#1"/>
    <dgm:cxn modelId="{CA5CA890-78A7-4B32-BB32-C00DCF5EC46A}" srcId="{2B52F956-BA16-4723-8DEA-CB1CEC17A8FF}" destId="{CEA9F22D-9D0A-4D96-892F-BE883584759F}" srcOrd="2" destOrd="0" parTransId="{B2CE7C32-97CC-473B-A056-176539BA300F}" sibTransId="{5B3C8C16-FA6D-4742-9BB9-251C03534EEB}"/>
    <dgm:cxn modelId="{D6565A9E-3F5F-4ECD-B848-783278887B89}" srcId="{2B52F956-BA16-4723-8DEA-CB1CEC17A8FF}" destId="{CCCF7287-E029-474F-92E0-330D412FFCC9}" srcOrd="0" destOrd="0" parTransId="{4BB5B83E-5B8F-406F-A3D3-2B0C64F00D30}" sibTransId="{01C42DC7-2922-4CEF-9534-4FE73B7FDC12}"/>
    <dgm:cxn modelId="{D0E52218-B2B8-44A3-9A42-55C1EB59EB68}" type="presOf" srcId="{CCCF7287-E029-474F-92E0-330D412FFCC9}" destId="{023507C3-7D85-482D-B39D-0F26A3C5341D}" srcOrd="0" destOrd="0" presId="urn:microsoft.com/office/officeart/2005/8/layout/default#1"/>
    <dgm:cxn modelId="{65C119D0-9DF5-433E-8FA4-E90D6C18ADD8}" type="presOf" srcId="{7FA5AA40-EB69-4DCD-B40D-AFED021CCE1D}" destId="{29362E75-D79A-49C0-A415-1692537A6B52}" srcOrd="0" destOrd="0" presId="urn:microsoft.com/office/officeart/2005/8/layout/default#1"/>
    <dgm:cxn modelId="{07EB9325-73AA-45E7-AAAA-E6EDB03451CF}" type="presParOf" srcId="{85F34B2F-9EA2-4C02-90CF-A8A7BFC24902}" destId="{023507C3-7D85-482D-B39D-0F26A3C5341D}" srcOrd="0" destOrd="0" presId="urn:microsoft.com/office/officeart/2005/8/layout/default#1"/>
    <dgm:cxn modelId="{03EA40F0-4E7F-4103-A93F-B604A39EFE4D}" type="presParOf" srcId="{85F34B2F-9EA2-4C02-90CF-A8A7BFC24902}" destId="{0A690022-8292-46DA-A27C-0CEFA4D1335D}" srcOrd="1" destOrd="0" presId="urn:microsoft.com/office/officeart/2005/8/layout/default#1"/>
    <dgm:cxn modelId="{B8E0D383-3894-4D6C-9EAE-6DEB7AD67833}" type="presParOf" srcId="{85F34B2F-9EA2-4C02-90CF-A8A7BFC24902}" destId="{909E12A9-2F87-4795-8ABB-1622AFC5214A}" srcOrd="2" destOrd="0" presId="urn:microsoft.com/office/officeart/2005/8/layout/default#1"/>
    <dgm:cxn modelId="{4A2245D9-E56E-4B61-8A9F-758C1104713E}" type="presParOf" srcId="{85F34B2F-9EA2-4C02-90CF-A8A7BFC24902}" destId="{A4EA03D4-15CA-474D-85A2-DCB70C46FA91}" srcOrd="3" destOrd="0" presId="urn:microsoft.com/office/officeart/2005/8/layout/default#1"/>
    <dgm:cxn modelId="{0BF19759-1CED-4527-B52D-4BE279174D0F}" type="presParOf" srcId="{85F34B2F-9EA2-4C02-90CF-A8A7BFC24902}" destId="{A8C3B814-CBC2-413D-B2E0-299EFA36C208}" srcOrd="4" destOrd="0" presId="urn:microsoft.com/office/officeart/2005/8/layout/default#1"/>
    <dgm:cxn modelId="{A654560D-F86F-4D54-AA5D-BFC28AB29763}" type="presParOf" srcId="{85F34B2F-9EA2-4C02-90CF-A8A7BFC24902}" destId="{35921960-410F-4309-AE16-7F0BFD6CC4E9}" srcOrd="5" destOrd="0" presId="urn:microsoft.com/office/officeart/2005/8/layout/default#1"/>
    <dgm:cxn modelId="{AF0A4C23-C001-4BB9-99B2-C09BBE0D50D8}" type="presParOf" srcId="{85F34B2F-9EA2-4C02-90CF-A8A7BFC24902}" destId="{29362E75-D79A-49C0-A415-1692537A6B52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0536CD-160B-4C33-90DC-B5566F49DB48}" type="doc">
      <dgm:prSet loTypeId="urn:microsoft.com/office/officeart/2005/8/layout/hierarchy4" loCatId="list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cs-CZ"/>
        </a:p>
      </dgm:t>
    </dgm:pt>
    <dgm:pt modelId="{85FB5361-BDEF-462F-B868-AFE7C9B25820}">
      <dgm:prSet phldrT="[Text]"/>
      <dgm:spPr/>
      <dgm:t>
        <a:bodyPr/>
        <a:lstStyle/>
        <a:p>
          <a:r>
            <a:rPr lang="en-US" dirty="0" smtClean="0"/>
            <a:t>Compiler</a:t>
          </a:r>
          <a:endParaRPr lang="cs-CZ" dirty="0"/>
        </a:p>
      </dgm:t>
    </dgm:pt>
    <dgm:pt modelId="{7B944CDA-BFFB-44FA-9486-DCB80D64A08A}" type="parTrans" cxnId="{48B3C38B-837D-44DD-B298-9B86ACF63867}">
      <dgm:prSet/>
      <dgm:spPr/>
      <dgm:t>
        <a:bodyPr/>
        <a:lstStyle/>
        <a:p>
          <a:endParaRPr lang="cs-CZ"/>
        </a:p>
      </dgm:t>
    </dgm:pt>
    <dgm:pt modelId="{03109C57-FF6B-43B0-8626-7526F73E2E1E}" type="sibTrans" cxnId="{48B3C38B-837D-44DD-B298-9B86ACF63867}">
      <dgm:prSet/>
      <dgm:spPr/>
      <dgm:t>
        <a:bodyPr/>
        <a:lstStyle/>
        <a:p>
          <a:endParaRPr lang="cs-CZ"/>
        </a:p>
      </dgm:t>
    </dgm:pt>
    <dgm:pt modelId="{88EAC317-B500-41C7-B491-F2F2C6B767D6}">
      <dgm:prSet phldrT="[Text]"/>
      <dgm:spPr/>
      <dgm:t>
        <a:bodyPr/>
        <a:lstStyle/>
        <a:p>
          <a:r>
            <a:rPr lang="en-US" dirty="0" smtClean="0"/>
            <a:t>Type-Check Imported Types</a:t>
          </a:r>
          <a:endParaRPr lang="cs-CZ" dirty="0"/>
        </a:p>
      </dgm:t>
    </dgm:pt>
    <dgm:pt modelId="{780127BC-503A-4E19-9ED7-1A9C3D681BE3}" type="parTrans" cxnId="{007563A5-EAC4-4984-82A0-E01162D523D0}">
      <dgm:prSet/>
      <dgm:spPr/>
      <dgm:t>
        <a:bodyPr/>
        <a:lstStyle/>
        <a:p>
          <a:endParaRPr lang="cs-CZ"/>
        </a:p>
      </dgm:t>
    </dgm:pt>
    <dgm:pt modelId="{6E6FEC1C-FCA7-40FE-BC88-FA9BD29AB9F1}" type="sibTrans" cxnId="{007563A5-EAC4-4984-82A0-E01162D523D0}">
      <dgm:prSet/>
      <dgm:spPr/>
      <dgm:t>
        <a:bodyPr/>
        <a:lstStyle/>
        <a:p>
          <a:endParaRPr lang="cs-CZ"/>
        </a:p>
      </dgm:t>
    </dgm:pt>
    <dgm:pt modelId="{8BFFD78A-DFC0-49C2-8A3C-255CD5731340}">
      <dgm:prSet phldrT="[Text]"/>
      <dgm:spPr/>
      <dgm:t>
        <a:bodyPr/>
        <a:lstStyle/>
        <a:p>
          <a:r>
            <a:rPr lang="en-US" dirty="0" smtClean="0"/>
            <a:t>Compile using Type Provider</a:t>
          </a:r>
          <a:endParaRPr lang="cs-CZ" dirty="0"/>
        </a:p>
      </dgm:t>
    </dgm:pt>
    <dgm:pt modelId="{F5873E43-AC6B-466A-B02A-F786EA79A456}" type="parTrans" cxnId="{195C5685-08F5-40B0-82DA-10831F017323}">
      <dgm:prSet/>
      <dgm:spPr/>
      <dgm:t>
        <a:bodyPr/>
        <a:lstStyle/>
        <a:p>
          <a:endParaRPr lang="cs-CZ"/>
        </a:p>
      </dgm:t>
    </dgm:pt>
    <dgm:pt modelId="{DA7F8AE2-16E9-4CD2-B5BA-C68956562F9D}" type="sibTrans" cxnId="{195C5685-08F5-40B0-82DA-10831F017323}">
      <dgm:prSet/>
      <dgm:spPr/>
      <dgm:t>
        <a:bodyPr/>
        <a:lstStyle/>
        <a:p>
          <a:endParaRPr lang="cs-CZ"/>
        </a:p>
      </dgm:t>
    </dgm:pt>
    <dgm:pt modelId="{7A67DB7B-D342-43F6-8216-CA0F83191509}">
      <dgm:prSet phldrT="[Text]"/>
      <dgm:spPr/>
      <dgm:t>
        <a:bodyPr/>
        <a:lstStyle/>
        <a:p>
          <a:r>
            <a:rPr lang="en-US" dirty="0" smtClean="0"/>
            <a:t>Type provider</a:t>
          </a:r>
          <a:endParaRPr lang="cs-CZ" dirty="0"/>
        </a:p>
      </dgm:t>
    </dgm:pt>
    <dgm:pt modelId="{BDEF50CA-5039-463B-B1F5-DEC00D4791BF}" type="parTrans" cxnId="{72705BFB-9AA5-47E4-8DCC-D480469CEC97}">
      <dgm:prSet/>
      <dgm:spPr/>
      <dgm:t>
        <a:bodyPr/>
        <a:lstStyle/>
        <a:p>
          <a:endParaRPr lang="cs-CZ"/>
        </a:p>
      </dgm:t>
    </dgm:pt>
    <dgm:pt modelId="{67ACFE3B-2FDB-4E82-BF73-CEF4DC2CA9FA}" type="sibTrans" cxnId="{72705BFB-9AA5-47E4-8DCC-D480469CEC97}">
      <dgm:prSet/>
      <dgm:spPr/>
      <dgm:t>
        <a:bodyPr/>
        <a:lstStyle/>
        <a:p>
          <a:endParaRPr lang="cs-CZ"/>
        </a:p>
      </dgm:t>
    </dgm:pt>
    <dgm:pt modelId="{28D2A689-E299-4067-8384-D0BAE7FB17FC}">
      <dgm:prSet phldrT="[Text]"/>
      <dgm:spPr/>
      <dgm:t>
        <a:bodyPr/>
        <a:lstStyle/>
        <a:p>
          <a:r>
            <a:rPr lang="en-US" dirty="0" smtClean="0"/>
            <a:t>IDE</a:t>
          </a:r>
          <a:endParaRPr lang="cs-CZ" dirty="0"/>
        </a:p>
      </dgm:t>
    </dgm:pt>
    <dgm:pt modelId="{276E69D2-5233-49C4-9184-5C1A1C70726D}" type="parTrans" cxnId="{F5435642-96F8-4C42-A0DA-2326C9261A90}">
      <dgm:prSet/>
      <dgm:spPr/>
      <dgm:t>
        <a:bodyPr/>
        <a:lstStyle/>
        <a:p>
          <a:endParaRPr lang="cs-CZ"/>
        </a:p>
      </dgm:t>
    </dgm:pt>
    <dgm:pt modelId="{7506276A-C281-43A5-A82C-25D7BCDDA56A}" type="sibTrans" cxnId="{F5435642-96F8-4C42-A0DA-2326C9261A90}">
      <dgm:prSet/>
      <dgm:spPr/>
      <dgm:t>
        <a:bodyPr/>
        <a:lstStyle/>
        <a:p>
          <a:endParaRPr lang="cs-CZ"/>
        </a:p>
      </dgm:t>
    </dgm:pt>
    <dgm:pt modelId="{3DC8350E-C264-4640-81AD-0A3FC6045C00}">
      <dgm:prSet phldrT="[Text]"/>
      <dgm:spPr/>
      <dgm:t>
        <a:bodyPr/>
        <a:lstStyle/>
        <a:p>
          <a:r>
            <a:rPr lang="en-US" dirty="0" smtClean="0"/>
            <a:t>IntelliSense for Generated Types</a:t>
          </a:r>
          <a:endParaRPr lang="cs-CZ" dirty="0"/>
        </a:p>
      </dgm:t>
    </dgm:pt>
    <dgm:pt modelId="{7C116E98-059A-4FD1-856C-E82D90C6B0C3}" type="parTrans" cxnId="{52DF79A3-7BF7-4CF6-9DFD-2EE21A366381}">
      <dgm:prSet/>
      <dgm:spPr/>
      <dgm:t>
        <a:bodyPr/>
        <a:lstStyle/>
        <a:p>
          <a:endParaRPr lang="cs-CZ"/>
        </a:p>
      </dgm:t>
    </dgm:pt>
    <dgm:pt modelId="{749418D8-6E86-46C0-AED7-8F94D1CC7110}" type="sibTrans" cxnId="{52DF79A3-7BF7-4CF6-9DFD-2EE21A366381}">
      <dgm:prSet/>
      <dgm:spPr/>
      <dgm:t>
        <a:bodyPr/>
        <a:lstStyle/>
        <a:p>
          <a:endParaRPr lang="cs-CZ"/>
        </a:p>
      </dgm:t>
    </dgm:pt>
    <dgm:pt modelId="{5D814756-2CF2-45E8-9D43-FF112ABBABC2}" type="pres">
      <dgm:prSet presAssocID="{A20536CD-160B-4C33-90DC-B5566F49DB4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0385D8F0-88C7-435B-9897-A383AACCACF6}" type="pres">
      <dgm:prSet presAssocID="{7A67DB7B-D342-43F6-8216-CA0F83191509}" presName="vertOne" presStyleCnt="0"/>
      <dgm:spPr/>
      <dgm:t>
        <a:bodyPr/>
        <a:lstStyle/>
        <a:p>
          <a:endParaRPr lang="cs-CZ"/>
        </a:p>
      </dgm:t>
    </dgm:pt>
    <dgm:pt modelId="{EFA66EA1-4B58-4AE6-BEAD-8159B86697E7}" type="pres">
      <dgm:prSet presAssocID="{7A67DB7B-D342-43F6-8216-CA0F831915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C261D9C-EA42-4B2D-A744-AD096C83DA27}" type="pres">
      <dgm:prSet presAssocID="{7A67DB7B-D342-43F6-8216-CA0F83191509}" presName="parTransOne" presStyleCnt="0"/>
      <dgm:spPr/>
      <dgm:t>
        <a:bodyPr/>
        <a:lstStyle/>
        <a:p>
          <a:endParaRPr lang="cs-CZ"/>
        </a:p>
      </dgm:t>
    </dgm:pt>
    <dgm:pt modelId="{F98EB0F1-19E1-4CC9-B31F-A4A9734DE8B3}" type="pres">
      <dgm:prSet presAssocID="{7A67DB7B-D342-43F6-8216-CA0F83191509}" presName="horzOne" presStyleCnt="0"/>
      <dgm:spPr/>
      <dgm:t>
        <a:bodyPr/>
        <a:lstStyle/>
        <a:p>
          <a:endParaRPr lang="cs-CZ"/>
        </a:p>
      </dgm:t>
    </dgm:pt>
    <dgm:pt modelId="{5AB224C8-B53F-4831-A8CD-7E82306BC7B9}" type="pres">
      <dgm:prSet presAssocID="{28D2A689-E299-4067-8384-D0BAE7FB17FC}" presName="vertTwo" presStyleCnt="0"/>
      <dgm:spPr/>
      <dgm:t>
        <a:bodyPr/>
        <a:lstStyle/>
        <a:p>
          <a:endParaRPr lang="cs-CZ"/>
        </a:p>
      </dgm:t>
    </dgm:pt>
    <dgm:pt modelId="{DA398B44-D92B-4FEA-8164-4595ED61C96C}" type="pres">
      <dgm:prSet presAssocID="{28D2A689-E299-4067-8384-D0BAE7FB17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6D5269C-979C-4051-BBF8-BA91D00F8E39}" type="pres">
      <dgm:prSet presAssocID="{28D2A689-E299-4067-8384-D0BAE7FB17FC}" presName="parTransTwo" presStyleCnt="0"/>
      <dgm:spPr/>
      <dgm:t>
        <a:bodyPr/>
        <a:lstStyle/>
        <a:p>
          <a:endParaRPr lang="cs-CZ"/>
        </a:p>
      </dgm:t>
    </dgm:pt>
    <dgm:pt modelId="{8E3F2D25-1BBF-4C83-823A-684F667223F5}" type="pres">
      <dgm:prSet presAssocID="{28D2A689-E299-4067-8384-D0BAE7FB17FC}" presName="horzTwo" presStyleCnt="0"/>
      <dgm:spPr/>
      <dgm:t>
        <a:bodyPr/>
        <a:lstStyle/>
        <a:p>
          <a:endParaRPr lang="cs-CZ"/>
        </a:p>
      </dgm:t>
    </dgm:pt>
    <dgm:pt modelId="{C88F29FA-E376-496D-B3F9-6EFCD680D682}" type="pres">
      <dgm:prSet presAssocID="{3DC8350E-C264-4640-81AD-0A3FC6045C00}" presName="vertThree" presStyleCnt="0"/>
      <dgm:spPr/>
      <dgm:t>
        <a:bodyPr/>
        <a:lstStyle/>
        <a:p>
          <a:endParaRPr lang="cs-CZ"/>
        </a:p>
      </dgm:t>
    </dgm:pt>
    <dgm:pt modelId="{1204B9CF-07D6-44BA-AAB9-939AB2924F4F}" type="pres">
      <dgm:prSet presAssocID="{3DC8350E-C264-4640-81AD-0A3FC6045C00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4CA61F79-4750-477D-94BD-28805B4B89CE}" type="pres">
      <dgm:prSet presAssocID="{3DC8350E-C264-4640-81AD-0A3FC6045C00}" presName="horzThree" presStyleCnt="0"/>
      <dgm:spPr/>
      <dgm:t>
        <a:bodyPr/>
        <a:lstStyle/>
        <a:p>
          <a:endParaRPr lang="cs-CZ"/>
        </a:p>
      </dgm:t>
    </dgm:pt>
    <dgm:pt modelId="{9A5D670F-6F42-4DA5-A64A-DC7F7F981860}" type="pres">
      <dgm:prSet presAssocID="{7506276A-C281-43A5-A82C-25D7BCDDA56A}" presName="sibSpaceTwo" presStyleCnt="0"/>
      <dgm:spPr/>
      <dgm:t>
        <a:bodyPr/>
        <a:lstStyle/>
        <a:p>
          <a:endParaRPr lang="cs-CZ"/>
        </a:p>
      </dgm:t>
    </dgm:pt>
    <dgm:pt modelId="{FFE91E55-CCF0-4986-B2C5-1F538E7B4E07}" type="pres">
      <dgm:prSet presAssocID="{85FB5361-BDEF-462F-B868-AFE7C9B25820}" presName="vertTwo" presStyleCnt="0"/>
      <dgm:spPr/>
      <dgm:t>
        <a:bodyPr/>
        <a:lstStyle/>
        <a:p>
          <a:endParaRPr lang="cs-CZ"/>
        </a:p>
      </dgm:t>
    </dgm:pt>
    <dgm:pt modelId="{B9A6966A-E77B-4F31-903C-9F0DFC2AB54C}" type="pres">
      <dgm:prSet presAssocID="{85FB5361-BDEF-462F-B868-AFE7C9B2582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35A521D-3E14-4591-AA47-992688185E50}" type="pres">
      <dgm:prSet presAssocID="{85FB5361-BDEF-462F-B868-AFE7C9B25820}" presName="parTransTwo" presStyleCnt="0"/>
      <dgm:spPr/>
      <dgm:t>
        <a:bodyPr/>
        <a:lstStyle/>
        <a:p>
          <a:endParaRPr lang="cs-CZ"/>
        </a:p>
      </dgm:t>
    </dgm:pt>
    <dgm:pt modelId="{E7002020-DAC0-4EDA-9876-819EE994A0D2}" type="pres">
      <dgm:prSet presAssocID="{85FB5361-BDEF-462F-B868-AFE7C9B25820}" presName="horzTwo" presStyleCnt="0"/>
      <dgm:spPr/>
      <dgm:t>
        <a:bodyPr/>
        <a:lstStyle/>
        <a:p>
          <a:endParaRPr lang="cs-CZ"/>
        </a:p>
      </dgm:t>
    </dgm:pt>
    <dgm:pt modelId="{A5F03185-C158-4137-943F-27960D5A5DF7}" type="pres">
      <dgm:prSet presAssocID="{88EAC317-B500-41C7-B491-F2F2C6B767D6}" presName="vertThree" presStyleCnt="0"/>
      <dgm:spPr/>
      <dgm:t>
        <a:bodyPr/>
        <a:lstStyle/>
        <a:p>
          <a:endParaRPr lang="cs-CZ"/>
        </a:p>
      </dgm:t>
    </dgm:pt>
    <dgm:pt modelId="{3BBD35A8-49D4-4224-AF35-9C030A0E1741}" type="pres">
      <dgm:prSet presAssocID="{88EAC317-B500-41C7-B491-F2F2C6B767D6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9144EA4-87F8-411B-AA39-ADCAF63883D6}" type="pres">
      <dgm:prSet presAssocID="{88EAC317-B500-41C7-B491-F2F2C6B767D6}" presName="horzThree" presStyleCnt="0"/>
      <dgm:spPr/>
      <dgm:t>
        <a:bodyPr/>
        <a:lstStyle/>
        <a:p>
          <a:endParaRPr lang="cs-CZ"/>
        </a:p>
      </dgm:t>
    </dgm:pt>
    <dgm:pt modelId="{86492ACE-D0D9-4803-BCCE-3F780260B328}" type="pres">
      <dgm:prSet presAssocID="{6E6FEC1C-FCA7-40FE-BC88-FA9BD29AB9F1}" presName="sibSpaceThree" presStyleCnt="0"/>
      <dgm:spPr/>
      <dgm:t>
        <a:bodyPr/>
        <a:lstStyle/>
        <a:p>
          <a:endParaRPr lang="cs-CZ"/>
        </a:p>
      </dgm:t>
    </dgm:pt>
    <dgm:pt modelId="{D056072B-13DA-4BA3-8C64-74E5ADA41290}" type="pres">
      <dgm:prSet presAssocID="{8BFFD78A-DFC0-49C2-8A3C-255CD5731340}" presName="vertThree" presStyleCnt="0"/>
      <dgm:spPr/>
      <dgm:t>
        <a:bodyPr/>
        <a:lstStyle/>
        <a:p>
          <a:endParaRPr lang="cs-CZ"/>
        </a:p>
      </dgm:t>
    </dgm:pt>
    <dgm:pt modelId="{1A444939-F43D-4214-BD05-25F3986E532B}" type="pres">
      <dgm:prSet presAssocID="{8BFFD78A-DFC0-49C2-8A3C-255CD5731340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1FDAA4F-B539-4BE5-91D2-45A0E3DAA5C1}" type="pres">
      <dgm:prSet presAssocID="{8BFFD78A-DFC0-49C2-8A3C-255CD5731340}" presName="horzThree" presStyleCnt="0"/>
      <dgm:spPr/>
      <dgm:t>
        <a:bodyPr/>
        <a:lstStyle/>
        <a:p>
          <a:endParaRPr lang="cs-CZ"/>
        </a:p>
      </dgm:t>
    </dgm:pt>
  </dgm:ptLst>
  <dgm:cxnLst>
    <dgm:cxn modelId="{007563A5-EAC4-4984-82A0-E01162D523D0}" srcId="{85FB5361-BDEF-462F-B868-AFE7C9B25820}" destId="{88EAC317-B500-41C7-B491-F2F2C6B767D6}" srcOrd="0" destOrd="0" parTransId="{780127BC-503A-4E19-9ED7-1A9C3D681BE3}" sibTransId="{6E6FEC1C-FCA7-40FE-BC88-FA9BD29AB9F1}"/>
    <dgm:cxn modelId="{F5435642-96F8-4C42-A0DA-2326C9261A90}" srcId="{7A67DB7B-D342-43F6-8216-CA0F83191509}" destId="{28D2A689-E299-4067-8384-D0BAE7FB17FC}" srcOrd="0" destOrd="0" parTransId="{276E69D2-5233-49C4-9184-5C1A1C70726D}" sibTransId="{7506276A-C281-43A5-A82C-25D7BCDDA56A}"/>
    <dgm:cxn modelId="{72705BFB-9AA5-47E4-8DCC-D480469CEC97}" srcId="{A20536CD-160B-4C33-90DC-B5566F49DB48}" destId="{7A67DB7B-D342-43F6-8216-CA0F83191509}" srcOrd="0" destOrd="0" parTransId="{BDEF50CA-5039-463B-B1F5-DEC00D4791BF}" sibTransId="{67ACFE3B-2FDB-4E82-BF73-CEF4DC2CA9FA}"/>
    <dgm:cxn modelId="{52DF79A3-7BF7-4CF6-9DFD-2EE21A366381}" srcId="{28D2A689-E299-4067-8384-D0BAE7FB17FC}" destId="{3DC8350E-C264-4640-81AD-0A3FC6045C00}" srcOrd="0" destOrd="0" parTransId="{7C116E98-059A-4FD1-856C-E82D90C6B0C3}" sibTransId="{749418D8-6E86-46C0-AED7-8F94D1CC7110}"/>
    <dgm:cxn modelId="{B1E23523-8F59-4D36-A8B3-33DDF67FE5D7}" type="presOf" srcId="{28D2A689-E299-4067-8384-D0BAE7FB17FC}" destId="{DA398B44-D92B-4FEA-8164-4595ED61C96C}" srcOrd="0" destOrd="0" presId="urn:microsoft.com/office/officeart/2005/8/layout/hierarchy4"/>
    <dgm:cxn modelId="{179F1D62-A18E-4F39-BF90-4E6F08369FD2}" type="presOf" srcId="{7A67DB7B-D342-43F6-8216-CA0F83191509}" destId="{EFA66EA1-4B58-4AE6-BEAD-8159B86697E7}" srcOrd="0" destOrd="0" presId="urn:microsoft.com/office/officeart/2005/8/layout/hierarchy4"/>
    <dgm:cxn modelId="{195C5685-08F5-40B0-82DA-10831F017323}" srcId="{85FB5361-BDEF-462F-B868-AFE7C9B25820}" destId="{8BFFD78A-DFC0-49C2-8A3C-255CD5731340}" srcOrd="1" destOrd="0" parTransId="{F5873E43-AC6B-466A-B02A-F786EA79A456}" sibTransId="{DA7F8AE2-16E9-4CD2-B5BA-C68956562F9D}"/>
    <dgm:cxn modelId="{5E044E5B-A9A4-4EF1-9AD4-5B8851ECFBB8}" type="presOf" srcId="{85FB5361-BDEF-462F-B868-AFE7C9B25820}" destId="{B9A6966A-E77B-4F31-903C-9F0DFC2AB54C}" srcOrd="0" destOrd="0" presId="urn:microsoft.com/office/officeart/2005/8/layout/hierarchy4"/>
    <dgm:cxn modelId="{0C352FC5-DD63-488E-917C-84D000FD76FA}" type="presOf" srcId="{3DC8350E-C264-4640-81AD-0A3FC6045C00}" destId="{1204B9CF-07D6-44BA-AAB9-939AB2924F4F}" srcOrd="0" destOrd="0" presId="urn:microsoft.com/office/officeart/2005/8/layout/hierarchy4"/>
    <dgm:cxn modelId="{48B3C38B-837D-44DD-B298-9B86ACF63867}" srcId="{7A67DB7B-D342-43F6-8216-CA0F83191509}" destId="{85FB5361-BDEF-462F-B868-AFE7C9B25820}" srcOrd="1" destOrd="0" parTransId="{7B944CDA-BFFB-44FA-9486-DCB80D64A08A}" sibTransId="{03109C57-FF6B-43B0-8626-7526F73E2E1E}"/>
    <dgm:cxn modelId="{FFCA69E4-495F-4EFA-9AAF-BC3E6A0D49E9}" type="presOf" srcId="{88EAC317-B500-41C7-B491-F2F2C6B767D6}" destId="{3BBD35A8-49D4-4224-AF35-9C030A0E1741}" srcOrd="0" destOrd="0" presId="urn:microsoft.com/office/officeart/2005/8/layout/hierarchy4"/>
    <dgm:cxn modelId="{7167320F-72DF-48CE-9779-C88FE76AAD8F}" type="presOf" srcId="{8BFFD78A-DFC0-49C2-8A3C-255CD5731340}" destId="{1A444939-F43D-4214-BD05-25F3986E532B}" srcOrd="0" destOrd="0" presId="urn:microsoft.com/office/officeart/2005/8/layout/hierarchy4"/>
    <dgm:cxn modelId="{3F4A1850-72E3-40DF-900D-63372B59C127}" type="presOf" srcId="{A20536CD-160B-4C33-90DC-B5566F49DB48}" destId="{5D814756-2CF2-45E8-9D43-FF112ABBABC2}" srcOrd="0" destOrd="0" presId="urn:microsoft.com/office/officeart/2005/8/layout/hierarchy4"/>
    <dgm:cxn modelId="{433824CB-34E9-4D9C-8475-5832146EDF6F}" type="presParOf" srcId="{5D814756-2CF2-45E8-9D43-FF112ABBABC2}" destId="{0385D8F0-88C7-435B-9897-A383AACCACF6}" srcOrd="0" destOrd="0" presId="urn:microsoft.com/office/officeart/2005/8/layout/hierarchy4"/>
    <dgm:cxn modelId="{D61DD28E-6118-4CE3-A960-81893DE70BE7}" type="presParOf" srcId="{0385D8F0-88C7-435B-9897-A383AACCACF6}" destId="{EFA66EA1-4B58-4AE6-BEAD-8159B86697E7}" srcOrd="0" destOrd="0" presId="urn:microsoft.com/office/officeart/2005/8/layout/hierarchy4"/>
    <dgm:cxn modelId="{992CC36D-4352-4EB0-9685-34761B2C3A87}" type="presParOf" srcId="{0385D8F0-88C7-435B-9897-A383AACCACF6}" destId="{9C261D9C-EA42-4B2D-A744-AD096C83DA27}" srcOrd="1" destOrd="0" presId="urn:microsoft.com/office/officeart/2005/8/layout/hierarchy4"/>
    <dgm:cxn modelId="{8C96FF37-166E-46D9-AB58-ED9913A38884}" type="presParOf" srcId="{0385D8F0-88C7-435B-9897-A383AACCACF6}" destId="{F98EB0F1-19E1-4CC9-B31F-A4A9734DE8B3}" srcOrd="2" destOrd="0" presId="urn:microsoft.com/office/officeart/2005/8/layout/hierarchy4"/>
    <dgm:cxn modelId="{C4040DF3-38CC-4D1B-8540-149F679B51E6}" type="presParOf" srcId="{F98EB0F1-19E1-4CC9-B31F-A4A9734DE8B3}" destId="{5AB224C8-B53F-4831-A8CD-7E82306BC7B9}" srcOrd="0" destOrd="0" presId="urn:microsoft.com/office/officeart/2005/8/layout/hierarchy4"/>
    <dgm:cxn modelId="{75F5F49B-FB07-42EC-A32D-C482A12AFBC6}" type="presParOf" srcId="{5AB224C8-B53F-4831-A8CD-7E82306BC7B9}" destId="{DA398B44-D92B-4FEA-8164-4595ED61C96C}" srcOrd="0" destOrd="0" presId="urn:microsoft.com/office/officeart/2005/8/layout/hierarchy4"/>
    <dgm:cxn modelId="{55A5C0A5-1D7E-4774-85B0-9CCBC1B0C007}" type="presParOf" srcId="{5AB224C8-B53F-4831-A8CD-7E82306BC7B9}" destId="{46D5269C-979C-4051-BBF8-BA91D00F8E39}" srcOrd="1" destOrd="0" presId="urn:microsoft.com/office/officeart/2005/8/layout/hierarchy4"/>
    <dgm:cxn modelId="{534F25A9-51A2-451B-B3D5-F04066E93A9A}" type="presParOf" srcId="{5AB224C8-B53F-4831-A8CD-7E82306BC7B9}" destId="{8E3F2D25-1BBF-4C83-823A-684F667223F5}" srcOrd="2" destOrd="0" presId="urn:microsoft.com/office/officeart/2005/8/layout/hierarchy4"/>
    <dgm:cxn modelId="{C87D4244-0B11-4498-A823-5C436C3C7EBC}" type="presParOf" srcId="{8E3F2D25-1BBF-4C83-823A-684F667223F5}" destId="{C88F29FA-E376-496D-B3F9-6EFCD680D682}" srcOrd="0" destOrd="0" presId="urn:microsoft.com/office/officeart/2005/8/layout/hierarchy4"/>
    <dgm:cxn modelId="{D855553E-16E2-4842-882A-B7516009B589}" type="presParOf" srcId="{C88F29FA-E376-496D-B3F9-6EFCD680D682}" destId="{1204B9CF-07D6-44BA-AAB9-939AB2924F4F}" srcOrd="0" destOrd="0" presId="urn:microsoft.com/office/officeart/2005/8/layout/hierarchy4"/>
    <dgm:cxn modelId="{99F96FB3-EDE2-47E0-9861-94A3C4AEF476}" type="presParOf" srcId="{C88F29FA-E376-496D-B3F9-6EFCD680D682}" destId="{4CA61F79-4750-477D-94BD-28805B4B89CE}" srcOrd="1" destOrd="0" presId="urn:microsoft.com/office/officeart/2005/8/layout/hierarchy4"/>
    <dgm:cxn modelId="{40118B34-F37C-4AC4-A953-54A80CE7D684}" type="presParOf" srcId="{F98EB0F1-19E1-4CC9-B31F-A4A9734DE8B3}" destId="{9A5D670F-6F42-4DA5-A64A-DC7F7F981860}" srcOrd="1" destOrd="0" presId="urn:microsoft.com/office/officeart/2005/8/layout/hierarchy4"/>
    <dgm:cxn modelId="{3CA59965-BFBB-4149-9035-2B33AFB919F8}" type="presParOf" srcId="{F98EB0F1-19E1-4CC9-B31F-A4A9734DE8B3}" destId="{FFE91E55-CCF0-4986-B2C5-1F538E7B4E07}" srcOrd="2" destOrd="0" presId="urn:microsoft.com/office/officeart/2005/8/layout/hierarchy4"/>
    <dgm:cxn modelId="{946AA364-14E7-4B60-BDF1-3A6BB67BECD1}" type="presParOf" srcId="{FFE91E55-CCF0-4986-B2C5-1F538E7B4E07}" destId="{B9A6966A-E77B-4F31-903C-9F0DFC2AB54C}" srcOrd="0" destOrd="0" presId="urn:microsoft.com/office/officeart/2005/8/layout/hierarchy4"/>
    <dgm:cxn modelId="{7E415BB6-AD4D-4237-A3B4-5C10BBA363A3}" type="presParOf" srcId="{FFE91E55-CCF0-4986-B2C5-1F538E7B4E07}" destId="{935A521D-3E14-4591-AA47-992688185E50}" srcOrd="1" destOrd="0" presId="urn:microsoft.com/office/officeart/2005/8/layout/hierarchy4"/>
    <dgm:cxn modelId="{4AFE99FC-2374-4121-9C83-DE3F9929C41C}" type="presParOf" srcId="{FFE91E55-CCF0-4986-B2C5-1F538E7B4E07}" destId="{E7002020-DAC0-4EDA-9876-819EE994A0D2}" srcOrd="2" destOrd="0" presId="urn:microsoft.com/office/officeart/2005/8/layout/hierarchy4"/>
    <dgm:cxn modelId="{5169F830-F268-4C78-AD57-C1F57963B1AD}" type="presParOf" srcId="{E7002020-DAC0-4EDA-9876-819EE994A0D2}" destId="{A5F03185-C158-4137-943F-27960D5A5DF7}" srcOrd="0" destOrd="0" presId="urn:microsoft.com/office/officeart/2005/8/layout/hierarchy4"/>
    <dgm:cxn modelId="{E464EEAA-1A1B-4F4E-86C5-5658DC4BF7DD}" type="presParOf" srcId="{A5F03185-C158-4137-943F-27960D5A5DF7}" destId="{3BBD35A8-49D4-4224-AF35-9C030A0E1741}" srcOrd="0" destOrd="0" presId="urn:microsoft.com/office/officeart/2005/8/layout/hierarchy4"/>
    <dgm:cxn modelId="{13BBF342-8920-440E-AE9F-BC374581E40A}" type="presParOf" srcId="{A5F03185-C158-4137-943F-27960D5A5DF7}" destId="{B9144EA4-87F8-411B-AA39-ADCAF63883D6}" srcOrd="1" destOrd="0" presId="urn:microsoft.com/office/officeart/2005/8/layout/hierarchy4"/>
    <dgm:cxn modelId="{38A201DC-D841-4AC2-828F-0FC64483B79E}" type="presParOf" srcId="{E7002020-DAC0-4EDA-9876-819EE994A0D2}" destId="{86492ACE-D0D9-4803-BCCE-3F780260B328}" srcOrd="1" destOrd="0" presId="urn:microsoft.com/office/officeart/2005/8/layout/hierarchy4"/>
    <dgm:cxn modelId="{7364CE0D-914B-4DDE-B049-C0482442DDBE}" type="presParOf" srcId="{E7002020-DAC0-4EDA-9876-819EE994A0D2}" destId="{D056072B-13DA-4BA3-8C64-74E5ADA41290}" srcOrd="2" destOrd="0" presId="urn:microsoft.com/office/officeart/2005/8/layout/hierarchy4"/>
    <dgm:cxn modelId="{4784BEB1-35AD-4E28-BBB9-8348160E56D6}" type="presParOf" srcId="{D056072B-13DA-4BA3-8C64-74E5ADA41290}" destId="{1A444939-F43D-4214-BD05-25F3986E532B}" srcOrd="0" destOrd="0" presId="urn:microsoft.com/office/officeart/2005/8/layout/hierarchy4"/>
    <dgm:cxn modelId="{FA06C596-3AB4-4855-AB17-D9B133577C24}" type="presParOf" srcId="{D056072B-13DA-4BA3-8C64-74E5ADA41290}" destId="{51FDAA4F-B539-4BE5-91D2-45A0E3DAA5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2AF90-5FB9-4164-9DEC-B7CEDDD6F540}">
      <dsp:nvSpPr>
        <dsp:cNvPr id="0" name=""/>
        <dsp:cNvSpPr/>
      </dsp:nvSpPr>
      <dsp:spPr>
        <a:xfrm rot="5400000">
          <a:off x="4844211" y="-1930267"/>
          <a:ext cx="890536" cy="497833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Valuation Engines</a:t>
          </a:r>
          <a:endParaRPr lang="en-GB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Risk Analysis</a:t>
          </a:r>
          <a:endParaRPr lang="en-GB" sz="2400" b="0" kern="1200" dirty="0"/>
        </a:p>
      </dsp:txBody>
      <dsp:txXfrm rot="-5400000">
        <a:off x="2800312" y="157104"/>
        <a:ext cx="4934862" cy="803592"/>
      </dsp:txXfrm>
    </dsp:sp>
    <dsp:sp modelId="{2F6A0905-3479-47FD-AE48-CD62DCF8BABA}">
      <dsp:nvSpPr>
        <dsp:cNvPr id="0" name=""/>
        <dsp:cNvSpPr/>
      </dsp:nvSpPr>
      <dsp:spPr>
        <a:xfrm>
          <a:off x="0" y="2314"/>
          <a:ext cx="2800312" cy="11131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Finance</a:t>
          </a:r>
          <a:endParaRPr lang="en-GB" sz="2600" b="1" kern="1200" dirty="0"/>
        </a:p>
      </dsp:txBody>
      <dsp:txXfrm>
        <a:off x="54340" y="56654"/>
        <a:ext cx="2691632" cy="1004490"/>
      </dsp:txXfrm>
    </dsp:sp>
    <dsp:sp modelId="{8158CA6F-325F-4F82-BF8B-0602E8FB4322}">
      <dsp:nvSpPr>
        <dsp:cNvPr id="0" name=""/>
        <dsp:cNvSpPr/>
      </dsp:nvSpPr>
      <dsp:spPr>
        <a:xfrm rot="5400000">
          <a:off x="4844211" y="-761437"/>
          <a:ext cx="890536" cy="497833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Trading Platforms</a:t>
          </a:r>
          <a:endParaRPr lang="en-GB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Algorithmic Trading</a:t>
          </a:r>
          <a:endParaRPr lang="en-GB" sz="2400" b="0" kern="1200" dirty="0"/>
        </a:p>
      </dsp:txBody>
      <dsp:txXfrm rot="-5400000">
        <a:off x="2800312" y="1325934"/>
        <a:ext cx="4934862" cy="803592"/>
      </dsp:txXfrm>
    </dsp:sp>
    <dsp:sp modelId="{596C81EE-C7E2-467A-BB4B-F861C1DE0ACD}">
      <dsp:nvSpPr>
        <dsp:cNvPr id="0" name=""/>
        <dsp:cNvSpPr/>
      </dsp:nvSpPr>
      <dsp:spPr>
        <a:xfrm>
          <a:off x="0" y="1171143"/>
          <a:ext cx="2800312" cy="1113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Trading</a:t>
          </a:r>
          <a:endParaRPr lang="en-GB" sz="2600" b="1" kern="1200" dirty="0"/>
        </a:p>
      </dsp:txBody>
      <dsp:txXfrm>
        <a:off x="54340" y="1225483"/>
        <a:ext cx="2691632" cy="1004490"/>
      </dsp:txXfrm>
    </dsp:sp>
    <dsp:sp modelId="{7C5E4646-6362-47A9-9CFF-9611A40087D6}">
      <dsp:nvSpPr>
        <dsp:cNvPr id="0" name=""/>
        <dsp:cNvSpPr/>
      </dsp:nvSpPr>
      <dsp:spPr>
        <a:xfrm rot="5400000">
          <a:off x="4844211" y="407391"/>
          <a:ext cx="890536" cy="497833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Ranking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Face Recognition</a:t>
          </a:r>
        </a:p>
      </dsp:txBody>
      <dsp:txXfrm rot="-5400000">
        <a:off x="2800312" y="2494762"/>
        <a:ext cx="4934862" cy="803592"/>
      </dsp:txXfrm>
    </dsp:sp>
    <dsp:sp modelId="{6F590D91-AB25-4D00-AA5D-10EAE93BFF3C}">
      <dsp:nvSpPr>
        <dsp:cNvPr id="0" name=""/>
        <dsp:cNvSpPr/>
      </dsp:nvSpPr>
      <dsp:spPr>
        <a:xfrm>
          <a:off x="0" y="2339973"/>
          <a:ext cx="2800312" cy="11131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Web</a:t>
          </a:r>
          <a:endParaRPr lang="en-GB" sz="2600" b="1" kern="1200" dirty="0"/>
        </a:p>
      </dsp:txBody>
      <dsp:txXfrm>
        <a:off x="54340" y="2394313"/>
        <a:ext cx="2691632" cy="1004490"/>
      </dsp:txXfrm>
    </dsp:sp>
    <dsp:sp modelId="{FD3327D2-F7B4-4DC1-B413-0CA48B6A845B}">
      <dsp:nvSpPr>
        <dsp:cNvPr id="0" name=""/>
        <dsp:cNvSpPr/>
      </dsp:nvSpPr>
      <dsp:spPr>
        <a:xfrm rot="5400000">
          <a:off x="4844211" y="1576221"/>
          <a:ext cx="890536" cy="497833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Recommender Systems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smtClean="0"/>
            <a:t>Fraud detection</a:t>
          </a:r>
          <a:endParaRPr lang="en-GB" sz="2400" b="0" kern="1200" dirty="0" smtClean="0"/>
        </a:p>
      </dsp:txBody>
      <dsp:txXfrm rot="-5400000">
        <a:off x="2800312" y="3663592"/>
        <a:ext cx="4934862" cy="803592"/>
      </dsp:txXfrm>
    </dsp:sp>
    <dsp:sp modelId="{3F5F3DFC-907B-4F8B-BDDD-56BC9534738E}">
      <dsp:nvSpPr>
        <dsp:cNvPr id="0" name=""/>
        <dsp:cNvSpPr/>
      </dsp:nvSpPr>
      <dsp:spPr>
        <a:xfrm>
          <a:off x="0" y="3508802"/>
          <a:ext cx="2800312" cy="11131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b="1" kern="1200" dirty="0" smtClean="0"/>
            <a:t>Retail</a:t>
          </a:r>
        </a:p>
      </dsp:txBody>
      <dsp:txXfrm>
        <a:off x="54340" y="3563142"/>
        <a:ext cx="2691632" cy="1004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07C3-7D85-482D-B39D-0F26A3C5341D}">
      <dsp:nvSpPr>
        <dsp:cNvPr id="0" name=""/>
        <dsp:cNvSpPr/>
      </dsp:nvSpPr>
      <dsp:spPr>
        <a:xfrm>
          <a:off x="240639" y="1522"/>
          <a:ext cx="2822587" cy="16935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smtClean="0"/>
            <a:t>Time to Market</a:t>
          </a:r>
          <a:endParaRPr lang="en-GB" sz="3400" b="1" kern="1200" dirty="0"/>
        </a:p>
      </dsp:txBody>
      <dsp:txXfrm>
        <a:off x="240639" y="1522"/>
        <a:ext cx="2822587" cy="1693552"/>
      </dsp:txXfrm>
    </dsp:sp>
    <dsp:sp modelId="{909E12A9-2F87-4795-8ABB-1622AFC5214A}">
      <dsp:nvSpPr>
        <dsp:cNvPr id="0" name=""/>
        <dsp:cNvSpPr/>
      </dsp:nvSpPr>
      <dsp:spPr>
        <a:xfrm>
          <a:off x="3345485" y="1522"/>
          <a:ext cx="2822587" cy="16935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/>
            <a:t>Efficiency</a:t>
          </a:r>
          <a:endParaRPr lang="en-GB" sz="3400" b="1" kern="1200" dirty="0"/>
        </a:p>
      </dsp:txBody>
      <dsp:txXfrm>
        <a:off x="3345485" y="1522"/>
        <a:ext cx="2822587" cy="1693552"/>
      </dsp:txXfrm>
    </dsp:sp>
    <dsp:sp modelId="{A8C3B814-CBC2-413D-B2E0-299EFA36C208}">
      <dsp:nvSpPr>
        <dsp:cNvPr id="0" name=""/>
        <dsp:cNvSpPr/>
      </dsp:nvSpPr>
      <dsp:spPr>
        <a:xfrm>
          <a:off x="240639" y="1977333"/>
          <a:ext cx="2822587" cy="16935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smtClean="0"/>
            <a:t>Correctness</a:t>
          </a:r>
          <a:endParaRPr lang="en-GB" sz="3400" b="1" kern="1200" dirty="0"/>
        </a:p>
      </dsp:txBody>
      <dsp:txXfrm>
        <a:off x="240639" y="1977333"/>
        <a:ext cx="2822587" cy="1693552"/>
      </dsp:txXfrm>
    </dsp:sp>
    <dsp:sp modelId="{29362E75-D79A-49C0-A415-1692537A6B52}">
      <dsp:nvSpPr>
        <dsp:cNvPr id="0" name=""/>
        <dsp:cNvSpPr/>
      </dsp:nvSpPr>
      <dsp:spPr>
        <a:xfrm>
          <a:off x="3345485" y="1977333"/>
          <a:ext cx="2822587" cy="16935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/>
            <a:t>Complexity</a:t>
          </a:r>
          <a:endParaRPr lang="en-GB" sz="3400" b="1" kern="1200" dirty="0"/>
        </a:p>
      </dsp:txBody>
      <dsp:txXfrm>
        <a:off x="3345485" y="1977333"/>
        <a:ext cx="2822587" cy="1693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6EA1-4B58-4AE6-BEAD-8159B86697E7}">
      <dsp:nvSpPr>
        <dsp:cNvPr id="0" name=""/>
        <dsp:cNvSpPr/>
      </dsp:nvSpPr>
      <dsp:spPr>
        <a:xfrm>
          <a:off x="835" y="2447"/>
          <a:ext cx="7281480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Type provider</a:t>
          </a:r>
          <a:endParaRPr lang="cs-CZ" sz="5100" kern="1200" dirty="0"/>
        </a:p>
      </dsp:txBody>
      <dsp:txXfrm>
        <a:off x="35192" y="36804"/>
        <a:ext cx="7212766" cy="1104309"/>
      </dsp:txXfrm>
    </dsp:sp>
    <dsp:sp modelId="{DA398B44-D92B-4FEA-8164-4595ED61C96C}">
      <dsp:nvSpPr>
        <dsp:cNvPr id="0" name=""/>
        <dsp:cNvSpPr/>
      </dsp:nvSpPr>
      <dsp:spPr>
        <a:xfrm>
          <a:off x="835" y="1302129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IDE</a:t>
          </a:r>
          <a:endParaRPr lang="cs-CZ" sz="5100" kern="1200" dirty="0"/>
        </a:p>
      </dsp:txBody>
      <dsp:txXfrm>
        <a:off x="35192" y="1336486"/>
        <a:ext cx="2260614" cy="1104309"/>
      </dsp:txXfrm>
    </dsp:sp>
    <dsp:sp modelId="{1204B9CF-07D6-44BA-AAB9-939AB2924F4F}">
      <dsp:nvSpPr>
        <dsp:cNvPr id="0" name=""/>
        <dsp:cNvSpPr/>
      </dsp:nvSpPr>
      <dsp:spPr>
        <a:xfrm>
          <a:off x="835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IntelliSense for Generated Types</a:t>
          </a:r>
          <a:endParaRPr lang="cs-CZ" sz="2300" kern="1200" dirty="0"/>
        </a:p>
      </dsp:txBody>
      <dsp:txXfrm>
        <a:off x="35192" y="2636168"/>
        <a:ext cx="2260614" cy="1104309"/>
      </dsp:txXfrm>
    </dsp:sp>
    <dsp:sp modelId="{B9A6966A-E77B-4F31-903C-9F0DFC2AB54C}">
      <dsp:nvSpPr>
        <dsp:cNvPr id="0" name=""/>
        <dsp:cNvSpPr/>
      </dsp:nvSpPr>
      <dsp:spPr>
        <a:xfrm>
          <a:off x="2525827" y="1302129"/>
          <a:ext cx="475648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Compiler</a:t>
          </a:r>
          <a:endParaRPr lang="cs-CZ" sz="5100" kern="1200" dirty="0"/>
        </a:p>
      </dsp:txBody>
      <dsp:txXfrm>
        <a:off x="2560184" y="1336486"/>
        <a:ext cx="4687774" cy="1104309"/>
      </dsp:txXfrm>
    </dsp:sp>
    <dsp:sp modelId="{3BBD35A8-49D4-4224-AF35-9C030A0E1741}">
      <dsp:nvSpPr>
        <dsp:cNvPr id="0" name=""/>
        <dsp:cNvSpPr/>
      </dsp:nvSpPr>
      <dsp:spPr>
        <a:xfrm>
          <a:off x="252582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Type-Check Imported Types</a:t>
          </a:r>
          <a:endParaRPr lang="cs-CZ" sz="2300" kern="1200" dirty="0"/>
        </a:p>
      </dsp:txBody>
      <dsp:txXfrm>
        <a:off x="2560184" y="2636168"/>
        <a:ext cx="2260614" cy="1104309"/>
      </dsp:txXfrm>
    </dsp:sp>
    <dsp:sp modelId="{1A444939-F43D-4214-BD05-25F3986E532B}">
      <dsp:nvSpPr>
        <dsp:cNvPr id="0" name=""/>
        <dsp:cNvSpPr/>
      </dsp:nvSpPr>
      <dsp:spPr>
        <a:xfrm>
          <a:off x="4952987" y="2601811"/>
          <a:ext cx="2329328" cy="11730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Compile using Type Provider</a:t>
          </a:r>
          <a:endParaRPr lang="cs-CZ" sz="2300" kern="1200" dirty="0"/>
        </a:p>
      </dsp:txBody>
      <dsp:txXfrm>
        <a:off x="4987344" y="2636168"/>
        <a:ext cx="2260614" cy="1104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90928-37E0-439E-90CC-4A5709C83E2E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E4EA9-BA8F-4689-86BC-EF464C5761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19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12F56-96CB-4A3D-974B-A985DECBD000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C45DD-1C55-47C5-9E6D-F90043772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06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6175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6175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6175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56175" cy="3717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57B28-9540-4B4F-B2B8-A07D783E18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7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48608"/>
            <a:ext cx="7774632" cy="1752600"/>
          </a:xfrm>
        </p:spPr>
        <p:txBody>
          <a:bodyPr/>
          <a:lstStyle>
            <a:lvl1pPr marL="0" indent="0" algn="l">
              <a:buNone/>
              <a:defRPr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09320"/>
            <a:ext cx="1170295" cy="326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480" y="6496094"/>
            <a:ext cx="864000" cy="140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8" y="6302680"/>
            <a:ext cx="1171810" cy="327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6489860"/>
            <a:ext cx="864096" cy="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32856"/>
            <a:ext cx="8229600" cy="2664296"/>
          </a:xfrm>
        </p:spPr>
        <p:txBody>
          <a:bodyPr>
            <a:normAutofit/>
          </a:bodyPr>
          <a:lstStyle>
            <a:lvl1pPr algn="ctr">
              <a:defRPr sz="13000"/>
            </a:lvl1pPr>
          </a:lstStyle>
          <a:p>
            <a:r>
              <a:rPr lang="en-US" dirty="0" smtClean="0"/>
              <a:t>Q&amp;A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4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26" y="2996952"/>
            <a:ext cx="4400948" cy="71317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27912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©2011 Microsoft Corporation. All rights reserved.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0943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51161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60651"/>
              </a:buClr>
              <a:buSzPct val="120000"/>
              <a:buFont typeface="Arial" pitchFamily="34" charset="0"/>
              <a:buNone/>
              <a:defRPr lang="en-US" sz="1200" kern="120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Microsoft Confidential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85624" y="65116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C60651"/>
              </a:buClr>
              <a:buSzPct val="120000"/>
              <a:buFont typeface="Arial" pitchFamily="34" charset="0"/>
              <a:buNone/>
              <a:defRPr lang="en-US" sz="1200" kern="120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fld id="{64116138-1E09-45EE-B6F5-ADD12E5D70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9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48216"/>
            <a:ext cx="54210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AA82A5-D41F-40B6-864A-06BCCF57D3E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0" y="624841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5302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1316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1297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1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7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BEAA6A-9610-425B-A79A-02468EF23105}" type="datetimeFigureOut">
              <a:rPr lang="en-GB" smtClean="0"/>
              <a:pPr/>
              <a:t>14/11/2012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1986C9-7039-4A31-9227-B13B0005BB4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AA6A-9610-425B-A79A-02468EF2310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86C9-7039-4A31-9227-B13B0005BB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19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6455"/>
            <a:ext cx="9144000" cy="122154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1"/>
            <a:ext cx="9144000" cy="6247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3BEAA6A-9610-425B-A79A-02468EF23105}" type="datetimeFigureOut">
              <a:rPr lang="en-GB" smtClean="0"/>
              <a:pPr/>
              <a:t>14/11/2012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3528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2080" y="6356350"/>
            <a:ext cx="1728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E1986C9-7039-4A31-9227-B13B0005BB4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381328"/>
            <a:ext cx="972722" cy="27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omasp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fssnip.net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functional-programming.net/msd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" TargetMode="External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hyperlink" Target="http://tomaspetrice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for Financial Computing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Tomas Petricek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http://tomasp.net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9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CSV files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Stock prices from Yahoo Finance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we want to write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401732"/>
            <a:ext cx="7488832" cy="1603104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Open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 High,  Low,   Close, Volume,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Adj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31.25, 31.73, 30.55, 30.77, 14122000,  30.77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31.92, 31.99, 30.76, 31.10, 19526900,  31.10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31.96, 32.19, 30.90, 31.36, 17713300,  31.36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(...)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372200" y="1844824"/>
            <a:ext cx="2232248" cy="556908"/>
          </a:xfrm>
          <a:prstGeom prst="wedgeRoundRectCallout">
            <a:avLst>
              <a:gd name="adj1" fmla="val -37946"/>
              <a:gd name="adj2" fmla="val 880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Column names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198455" y="2852708"/>
            <a:ext cx="1503784" cy="556908"/>
          </a:xfrm>
          <a:prstGeom prst="wedgeRoundRectCallout">
            <a:avLst>
              <a:gd name="adj1" fmla="val -73299"/>
              <a:gd name="adj2" fmla="val -207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Data set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900174"/>
            <a:ext cx="7488832" cy="104910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bstocks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...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fbstocks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printfn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"%</a:t>
            </a:r>
            <a:r>
              <a:rPr lang="en-US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cs-CZ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smtClean="0">
                <a:solidFill>
                  <a:srgbClr val="8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row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Close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- 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row</a:t>
            </a:r>
            <a:r>
              <a:rPr lang="en-US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dirty="0" err="1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Open</a:t>
            </a:r>
            <a:r>
              <a:rPr lang="en-US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572000" y="4797152"/>
            <a:ext cx="2232248" cy="381476"/>
          </a:xfrm>
          <a:prstGeom prst="wedgeRoundRectCallout">
            <a:avLst>
              <a:gd name="adj1" fmla="val -17941"/>
              <a:gd name="adj2" fmla="val 11033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Column names</a:t>
            </a:r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 #1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Analyzing </a:t>
            </a:r>
            <a:r>
              <a:rPr lang="en-US" sz="2500" dirty="0" err="1" smtClean="0">
                <a:solidFill>
                  <a:schemeClr val="tx1"/>
                </a:solidFill>
              </a:rPr>
              <a:t>WorldBank</a:t>
            </a:r>
            <a:r>
              <a:rPr lang="en-US" sz="2500" dirty="0" smtClean="0">
                <a:solidFill>
                  <a:schemeClr val="tx1"/>
                </a:solidFill>
              </a:rPr>
              <a:t> data</a:t>
            </a:r>
            <a:endParaRPr lang="cs-CZ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providers do?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078135"/>
              </p:ext>
            </p:extLst>
          </p:nvPr>
        </p:nvGraphicFramePr>
        <p:xfrm>
          <a:off x="1115616" y="1628800"/>
          <a:ext cx="7283152" cy="377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9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548608"/>
            <a:ext cx="7774632" cy="2472680"/>
          </a:xfrm>
        </p:spPr>
        <p:txBody>
          <a:bodyPr>
            <a:normAutofit/>
          </a:bodyPr>
          <a:lstStyle/>
          <a:p>
            <a:r>
              <a:rPr lang="en-US" dirty="0" smtClean="0"/>
              <a:t>Why F# matters</a:t>
            </a:r>
          </a:p>
          <a:p>
            <a:r>
              <a:rPr lang="en-US" dirty="0"/>
              <a:t>Accessing data with type providers</a:t>
            </a:r>
            <a:endParaRPr lang="cs-CZ" dirty="0"/>
          </a:p>
          <a:p>
            <a:r>
              <a:rPr lang="en-US" b="1" dirty="0" smtClean="0"/>
              <a:t>Functional </a:t>
            </a:r>
            <a:r>
              <a:rPr lang="en-US" b="1" dirty="0"/>
              <a:t>&amp; explorative programming</a:t>
            </a:r>
          </a:p>
          <a:p>
            <a:r>
              <a:rPr lang="en-US" dirty="0" smtClean="0"/>
              <a:t>Scientific </a:t>
            </a:r>
            <a:r>
              <a:rPr lang="en-US" dirty="0"/>
              <a:t>computing with F#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28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987008" cy="4525963"/>
              </a:xfrm>
            </p:spPr>
            <p:txBody>
              <a:bodyPr>
                <a:normAutofit/>
              </a:bodyPr>
              <a:lstStyle/>
              <a:p>
                <a:pPr algn="ctr"/>
                <a:endParaRPr lang="en-US" sz="72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/>
                        </a:rPr>
                        <m:t>𝑥</m:t>
                      </m:r>
                      <m:r>
                        <a:rPr lang="en-US" sz="7200" b="0" i="1" smtClean="0">
                          <a:latin typeface="Cambria Math"/>
                        </a:rPr>
                        <m:t>=</m:t>
                      </m:r>
                      <m:r>
                        <a:rPr lang="en-US" sz="7200" b="0" i="1" smtClean="0">
                          <a:latin typeface="Cambria Math"/>
                        </a:rPr>
                        <m:t>𝑥</m:t>
                      </m:r>
                      <m:r>
                        <a:rPr lang="en-US" sz="7200" b="0" i="1" smtClean="0">
                          <a:latin typeface="Cambria Math"/>
                        </a:rPr>
                        <m:t>+1  </m:t>
                      </m:r>
                    </m:oMath>
                  </m:oMathPara>
                </a14:m>
                <a:endParaRPr lang="cs-CZ" sz="7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987008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:\Users\Tomas\AppData\Local\Microsoft\Windows\Temporary Internet Files\Temporary Internet Files\Content.IE5\3PQBL333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56176" y="2054684"/>
            <a:ext cx="2016224" cy="238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programming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how mathematics works!</a:t>
            </a:r>
          </a:p>
          <a:p>
            <a:pPr lvl="1"/>
            <a:r>
              <a:rPr lang="en-US" dirty="0" smtClean="0"/>
              <a:t>Roots of a quadratic equation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484784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prstClr val="black"/>
                </a:solidFill>
              </a:rPr>
              <a:t>Functional programming </a:t>
            </a:r>
            <a:r>
              <a:rPr lang="en-US" sz="2800" i="1" dirty="0" smtClean="0">
                <a:solidFill>
                  <a:prstClr val="black"/>
                </a:solidFill>
              </a:rPr>
              <a:t>emphasizes </a:t>
            </a:r>
            <a:r>
              <a:rPr lang="en-US" sz="2800" i="1" dirty="0">
                <a:solidFill>
                  <a:prstClr val="black"/>
                </a:solidFill>
              </a:rPr>
              <a:t>the </a:t>
            </a:r>
            <a:r>
              <a:rPr lang="en-US" sz="2800" b="1" i="1" dirty="0">
                <a:solidFill>
                  <a:prstClr val="black"/>
                </a:solidFill>
              </a:rPr>
              <a:t>evaluation of expressions</a:t>
            </a:r>
            <a:r>
              <a:rPr lang="en-US" sz="2800" i="1" dirty="0">
                <a:solidFill>
                  <a:prstClr val="black"/>
                </a:solidFill>
              </a:rPr>
              <a:t>, rather than </a:t>
            </a:r>
            <a:r>
              <a:rPr lang="en-US" sz="2800" b="1" i="1" dirty="0">
                <a:solidFill>
                  <a:prstClr val="black"/>
                </a:solidFill>
              </a:rPr>
              <a:t>execution of commands</a:t>
            </a:r>
            <a:r>
              <a:rPr lang="en-US" sz="2800" i="1" dirty="0">
                <a:solidFill>
                  <a:prstClr val="black"/>
                </a:solidFill>
              </a:rPr>
              <a:t>. The expressions in these languages are formed by using functions to combine basic values.</a:t>
            </a:r>
            <a:endParaRPr lang="cs-CZ" sz="2800" dirty="0"/>
          </a:p>
          <a:p>
            <a:endParaRPr lang="cs-CZ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8633" y="5013176"/>
                <a:ext cx="2587503" cy="134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600" b="0" dirty="0" smtClean="0"/>
              </a:p>
              <a:p>
                <a:endParaRPr lang="cs-CZ" sz="2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33" y="5013176"/>
                <a:ext cx="2587503" cy="13487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7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as an equation</a:t>
            </a:r>
          </a:p>
          <a:p>
            <a:pPr lvl="1"/>
            <a:r>
              <a:rPr lang="en-US" dirty="0" smtClean="0"/>
              <a:t>Equations can get long and ugly</a:t>
            </a:r>
          </a:p>
          <a:p>
            <a:pPr lvl="1"/>
            <a:r>
              <a:rPr lang="en-US" dirty="0" smtClean="0"/>
              <a:t>How to break them into pieces?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More ideas from mathematics</a:t>
            </a:r>
            <a:endParaRPr lang="cs-CZ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20693"/>
              </p:ext>
            </p:extLst>
          </p:nvPr>
        </p:nvGraphicFramePr>
        <p:xfrm>
          <a:off x="-2738196" y="4420295"/>
          <a:ext cx="11990716" cy="66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5757666" imgH="318611" progId="Word.Document.12">
                  <p:embed/>
                </p:oleObj>
              </mc:Choice>
              <mc:Fallback>
                <p:oleObj name="Document" r:id="rId3" imgW="5757666" imgH="31861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738196" y="4420295"/>
                        <a:ext cx="11990716" cy="664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83249"/>
              </p:ext>
            </p:extLst>
          </p:nvPr>
        </p:nvGraphicFramePr>
        <p:xfrm>
          <a:off x="-2018116" y="4869160"/>
          <a:ext cx="1067726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5" imgW="5757666" imgH="504378" progId="Word.Document.12">
                  <p:embed/>
                </p:oleObj>
              </mc:Choice>
              <mc:Fallback>
                <p:oleObj name="Document" r:id="rId5" imgW="5757666" imgH="50437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18116" y="4869160"/>
                        <a:ext cx="1067726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16" y="4293096"/>
            <a:ext cx="1964295" cy="1227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3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en-US" dirty="0" smtClean="0"/>
              <a:t> keyword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Immutable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Function declarations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717" y="1916832"/>
            <a:ext cx="5472608" cy="1603104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3.0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i="1" dirty="0">
                <a:solidFill>
                  <a:srgbClr val="0000FF"/>
                </a:solidFill>
                <a:latin typeface="Consolas"/>
              </a:rPr>
              <a:t>val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20002"/>
                </a:solidFill>
                <a:latin typeface="Consolas"/>
              </a:rPr>
              <a:t>a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i="1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i="1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Consolas"/>
              </a:rPr>
              <a:t>3.0</a:t>
            </a:r>
          </a:p>
          <a:p>
            <a:endParaRPr lang="en-US" i="1" dirty="0">
              <a:solidFill>
                <a:srgbClr val="008000"/>
              </a:solidFill>
              <a:latin typeface="Consolas"/>
            </a:endParaRPr>
          </a:p>
          <a:p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a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2.0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i="1" dirty="0">
                <a:solidFill>
                  <a:srgbClr val="0000FF"/>
                </a:solidFill>
                <a:latin typeface="Consolas"/>
              </a:rPr>
              <a:t>val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20002"/>
                </a:solidFill>
                <a:latin typeface="Consolas"/>
              </a:rPr>
              <a:t>it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i="1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err="1" smtClean="0">
                <a:solidFill>
                  <a:srgbClr val="020002"/>
                </a:solidFill>
                <a:latin typeface="Consolas"/>
              </a:rPr>
              <a:t>bool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i="1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false</a:t>
            </a:r>
            <a:endParaRPr lang="en-US" i="1" dirty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406127" y="1465789"/>
            <a:ext cx="3049269" cy="667067"/>
          </a:xfrm>
          <a:prstGeom prst="wedgeRoundRectCallout">
            <a:avLst>
              <a:gd name="adj1" fmla="val -77858"/>
              <a:gd name="adj2" fmla="val 607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Type </a:t>
            </a:r>
            <a:r>
              <a:rPr lang="en-US" sz="2000" i="1" dirty="0" smtClean="0">
                <a:solidFill>
                  <a:schemeClr val="tx2"/>
                </a:solidFill>
              </a:rPr>
              <a:t>float</a:t>
            </a:r>
            <a:r>
              <a:rPr lang="en-US" sz="2000" dirty="0" smtClean="0">
                <a:solidFill>
                  <a:schemeClr val="tx2"/>
                </a:solidFill>
              </a:rPr>
              <a:t> is inferred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(efficiency &amp; correctness)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4717" y="4725144"/>
            <a:ext cx="5472608" cy="772107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dirty="0">
                <a:solidFill>
                  <a:srgbClr val="800080"/>
                </a:solidFill>
                <a:latin typeface="Consolas"/>
              </a:rPr>
              <a:t>&gt;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20002"/>
                </a:solidFill>
                <a:latin typeface="Consolas"/>
              </a:rPr>
              <a:t>twice a 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20002"/>
                </a:solidFill>
                <a:latin typeface="Consolas"/>
              </a:rPr>
              <a:t>a </a:t>
            </a:r>
            <a:r>
              <a:rPr lang="en-US" dirty="0" smtClean="0">
                <a:solidFill>
                  <a:srgbClr val="800080"/>
                </a:solidFill>
                <a:latin typeface="Consolas"/>
              </a:rPr>
              <a:t>*</a:t>
            </a:r>
            <a:r>
              <a:rPr lang="cs-CZ" dirty="0" smtClean="0">
                <a:solidFill>
                  <a:srgbClr val="80008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2.0</a:t>
            </a:r>
            <a:endParaRPr lang="cs-CZ" dirty="0">
              <a:solidFill>
                <a:prstClr val="black"/>
              </a:solidFill>
              <a:latin typeface="Consolas"/>
            </a:endParaRPr>
          </a:p>
          <a:p>
            <a:r>
              <a:rPr lang="cs-CZ" i="1" dirty="0">
                <a:solidFill>
                  <a:srgbClr val="0000FF"/>
                </a:solidFill>
                <a:latin typeface="Consolas"/>
              </a:rPr>
              <a:t>val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20002"/>
                </a:solidFill>
                <a:latin typeface="Consolas"/>
              </a:rPr>
              <a:t>twice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cs-CZ" i="1" dirty="0">
                <a:solidFill>
                  <a:srgbClr val="800080"/>
                </a:solidFill>
                <a:latin typeface="Consolas"/>
              </a:rPr>
              <a:t>:</a:t>
            </a:r>
            <a:r>
              <a:rPr lang="cs-CZ" i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020002"/>
                </a:solidFill>
                <a:latin typeface="Consolas"/>
              </a:rPr>
              <a:t>float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 smtClean="0">
                <a:solidFill>
                  <a:srgbClr val="800080"/>
                </a:solidFill>
                <a:latin typeface="Consolas"/>
              </a:rPr>
              <a:t>-&gt;</a:t>
            </a:r>
            <a:r>
              <a:rPr lang="cs-CZ" i="1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020002"/>
                </a:solidFill>
                <a:latin typeface="Consolas"/>
              </a:rPr>
              <a:t>float</a:t>
            </a:r>
            <a:endParaRPr lang="en-US" i="1" dirty="0" smtClean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10775" y="2727587"/>
            <a:ext cx="2644622" cy="635257"/>
          </a:xfrm>
          <a:prstGeom prst="wedgeRoundRectCallout">
            <a:avLst>
              <a:gd name="adj1" fmla="val -79227"/>
              <a:gd name="adj2" fmla="val -71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Normal value cannot be mutated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31061" y="4221088"/>
            <a:ext cx="3165275" cy="378470"/>
          </a:xfrm>
          <a:prstGeom prst="wedgeRoundRectCallout">
            <a:avLst>
              <a:gd name="adj1" fmla="val -86784"/>
              <a:gd name="adj2" fmla="val 8178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Add function parameters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511181" y="5176861"/>
            <a:ext cx="2229171" cy="628403"/>
          </a:xfrm>
          <a:prstGeom prst="wedgeRoundRectCallout">
            <a:avLst>
              <a:gd name="adj1" fmla="val -78675"/>
              <a:gd name="adj2" fmla="val -315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Still no need to write the type!</a:t>
            </a:r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r>
              <a:rPr lang="en-US" dirty="0" smtClean="0"/>
              <a:t>Calculating with </a:t>
            </a:r>
            <a:r>
              <a:rPr lang="en-US" dirty="0" smtClean="0"/>
              <a:t>trades instead </a:t>
            </a:r>
            <a:r>
              <a:rPr lang="en-US" dirty="0" smtClean="0"/>
              <a:t>of </a:t>
            </a:r>
            <a:r>
              <a:rPr lang="en-US" dirty="0" smtClean="0"/>
              <a:t>numbers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Declarative specification, multiple uses</a:t>
            </a:r>
          </a:p>
          <a:p>
            <a:pPr lvl="1"/>
            <a:r>
              <a:rPr lang="en-US" dirty="0" smtClean="0"/>
              <a:t>What can happen on a given date?</a:t>
            </a:r>
          </a:p>
          <a:p>
            <a:pPr lvl="1"/>
            <a:r>
              <a:rPr lang="en-US" dirty="0" smtClean="0"/>
              <a:t>Valuation and risk assessment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at a larger scale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132856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itcontract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sellOn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nn-NO" dirty="0">
                <a:solidFill>
                  <a:prstClr val="black"/>
                </a:solidFill>
                <a:latin typeface="Consolas"/>
              </a:rPr>
              <a:t>     (</a:t>
            </a:r>
            <a:r>
              <a:rPr lang="nn-NO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2012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4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30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)) (</a:t>
            </a:r>
            <a:r>
              <a:rPr lang="nn-NO" dirty="0">
                <a:solidFill>
                  <a:srgbClr val="808000"/>
                </a:solidFill>
                <a:latin typeface="Consolas"/>
              </a:rPr>
              <a:t>"MSFT"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, </a:t>
            </a:r>
            <a:r>
              <a:rPr lang="nn-NO" dirty="0">
                <a:solidFill>
                  <a:srgbClr val="008000"/>
                </a:solidFill>
                <a:latin typeface="Consolas"/>
              </a:rPr>
              <a:t>23.0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 </a:t>
            </a:r>
            <a:r>
              <a:rPr lang="nn-NO" dirty="0">
                <a:solidFill>
                  <a:srgbClr val="800080"/>
                </a:solidFill>
                <a:latin typeface="Consolas"/>
              </a:rPr>
              <a:t>$</a:t>
            </a:r>
            <a:endParaRPr lang="nn-NO" dirty="0">
              <a:solidFill>
                <a:prstClr val="black"/>
              </a:solidFill>
              <a:latin typeface="Consolas"/>
            </a:endParaRP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purchaseRepeatedly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DateTime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2012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4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23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TimeSpan</a:t>
            </a:r>
            <a:r>
              <a:rPr lang="cs-CZ" dirty="0">
                <a:solidFill>
                  <a:srgbClr val="800080"/>
                </a:solidFill>
                <a:latin typeface="Consolas"/>
              </a:rPr>
              <a:t>.</a:t>
            </a:r>
            <a:r>
              <a:rPr lang="cs-CZ" dirty="0">
                <a:solidFill>
                  <a:srgbClr val="020002"/>
                </a:solidFill>
                <a:latin typeface="Consolas"/>
              </a:rPr>
              <a:t>FromDays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(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7.0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)) </a:t>
            </a:r>
          </a:p>
          <a:p>
            <a:r>
              <a:rPr lang="cs-CZ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 (</a:t>
            </a:r>
            <a:r>
              <a:rPr lang="cs-CZ" dirty="0">
                <a:solidFill>
                  <a:srgbClr val="808000"/>
                </a:solidFill>
                <a:latin typeface="Consolas"/>
              </a:rPr>
              <a:t>"AAPL"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, </a:t>
            </a:r>
            <a:r>
              <a:rPr lang="cs-CZ" dirty="0">
                <a:solidFill>
                  <a:srgbClr val="008000"/>
                </a:solidFill>
                <a:latin typeface="Consolas"/>
              </a:rPr>
              <a:t>220.0</a:t>
            </a:r>
            <a:r>
              <a:rPr lang="cs-CZ" dirty="0">
                <a:solidFill>
                  <a:prstClr val="black"/>
                </a:solidFill>
                <a:latin typeface="Consolas"/>
              </a:rPr>
              <a:t>)</a:t>
            </a:r>
            <a:endParaRPr lang="cs-CZ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51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 #2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Visualizing stock options</a:t>
            </a:r>
            <a:endParaRPr lang="cs-CZ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548608"/>
            <a:ext cx="7774632" cy="247268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F# matters</a:t>
            </a:r>
          </a:p>
          <a:p>
            <a:r>
              <a:rPr lang="en-US" dirty="0"/>
              <a:t>Accessing data with type providers</a:t>
            </a:r>
            <a:endParaRPr lang="cs-CZ" dirty="0"/>
          </a:p>
          <a:p>
            <a:r>
              <a:rPr lang="en-US" dirty="0" smtClean="0"/>
              <a:t>Functional </a:t>
            </a:r>
            <a:r>
              <a:rPr lang="en-US" dirty="0"/>
              <a:t>&amp; explorative programming</a:t>
            </a:r>
          </a:p>
          <a:p>
            <a:r>
              <a:rPr lang="en-US" dirty="0" smtClean="0"/>
              <a:t>Scientific </a:t>
            </a:r>
            <a:r>
              <a:rPr lang="en-US" dirty="0"/>
              <a:t>computing with F#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45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548608"/>
            <a:ext cx="7774632" cy="2472680"/>
          </a:xfrm>
        </p:spPr>
        <p:txBody>
          <a:bodyPr>
            <a:normAutofit/>
          </a:bodyPr>
          <a:lstStyle/>
          <a:p>
            <a:r>
              <a:rPr lang="en-US" dirty="0" smtClean="0"/>
              <a:t>Why F# matters</a:t>
            </a:r>
          </a:p>
          <a:p>
            <a:r>
              <a:rPr lang="en-US" dirty="0"/>
              <a:t>Accessing data with type providers</a:t>
            </a:r>
            <a:endParaRPr lang="cs-CZ" dirty="0"/>
          </a:p>
          <a:p>
            <a:r>
              <a:rPr lang="en-US" dirty="0" smtClean="0"/>
              <a:t>Functional </a:t>
            </a:r>
            <a:r>
              <a:rPr lang="en-US" dirty="0"/>
              <a:t>&amp; explorative programming</a:t>
            </a:r>
          </a:p>
          <a:p>
            <a:r>
              <a:rPr lang="en-US" b="1" dirty="0" smtClean="0"/>
              <a:t>Scientific </a:t>
            </a:r>
            <a:r>
              <a:rPr lang="en-US" b="1" dirty="0"/>
              <a:t>computing with F#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007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calculations in F#?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Interoperability &amp; good libraries</a:t>
            </a:r>
          </a:p>
          <a:p>
            <a:pPr lvl="1"/>
            <a:r>
              <a:rPr lang="en-US" dirty="0" smtClean="0"/>
              <a:t>Compiled to native code by JIT</a:t>
            </a:r>
          </a:p>
          <a:p>
            <a:r>
              <a:rPr lang="en-US" dirty="0" smtClean="0"/>
              <a:t>Generic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Better than C#, simplified by type inference</a:t>
            </a:r>
          </a:p>
          <a:p>
            <a:r>
              <a:rPr lang="en-US" dirty="0" smtClean="0"/>
              <a:t>Correctness</a:t>
            </a:r>
            <a:endParaRPr lang="en-US" dirty="0" smtClean="0"/>
          </a:p>
          <a:p>
            <a:pPr lvl="1"/>
            <a:r>
              <a:rPr lang="en-US" dirty="0" smtClean="0"/>
              <a:t>Types help avoid mistakes</a:t>
            </a:r>
          </a:p>
          <a:p>
            <a:pPr lvl="1"/>
            <a:r>
              <a:rPr lang="en-US" dirty="0" smtClean="0"/>
              <a:t>Advanced checking with units of measure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81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Technologies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Standard F# tools</a:t>
            </a:r>
          </a:p>
          <a:p>
            <a:pPr lvl="1"/>
            <a:r>
              <a:rPr lang="en-US" dirty="0" smtClean="0"/>
              <a:t>F# language and core libraries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Math libraries</a:t>
            </a:r>
          </a:p>
          <a:p>
            <a:pPr lvl="1"/>
            <a:r>
              <a:rPr lang="en-US" dirty="0" smtClean="0"/>
              <a:t>Math.NET </a:t>
            </a:r>
            <a:r>
              <a:rPr lang="en-US" dirty="0" err="1" smtClean="0"/>
              <a:t>Numerics</a:t>
            </a:r>
            <a:r>
              <a:rPr lang="en-US" dirty="0" smtClean="0"/>
              <a:t> (open source)</a:t>
            </a:r>
          </a:p>
          <a:p>
            <a:pPr lvl="1"/>
            <a:r>
              <a:rPr lang="en-US" dirty="0" err="1" smtClean="0"/>
              <a:t>StatFactory</a:t>
            </a:r>
            <a:r>
              <a:rPr lang="en-US" dirty="0" smtClean="0"/>
              <a:t> </a:t>
            </a:r>
            <a:r>
              <a:rPr lang="en-US" dirty="0" err="1" smtClean="0"/>
              <a:t>FCore</a:t>
            </a:r>
            <a:r>
              <a:rPr lang="en-US" dirty="0" smtClean="0"/>
              <a:t>, </a:t>
            </a:r>
            <a:r>
              <a:rPr lang="en-US" dirty="0" err="1" smtClean="0"/>
              <a:t>QuantAlea</a:t>
            </a:r>
            <a:r>
              <a:rPr lang="en-US" dirty="0" smtClean="0"/>
              <a:t> GPGPU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Machine-learning packages</a:t>
            </a:r>
          </a:p>
          <a:p>
            <a:pPr lvl="1"/>
            <a:r>
              <a:rPr lang="en-US" dirty="0" smtClean="0"/>
              <a:t>Microsoft Solver </a:t>
            </a:r>
            <a:r>
              <a:rPr lang="en-US" dirty="0" smtClean="0"/>
              <a:t>Foundation, Infer </a:t>
            </a:r>
            <a:r>
              <a:rPr lang="en-US" dirty="0" smtClean="0"/>
              <a:t>.NET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0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stock prices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Obtaining stock prices from Yahoo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CSV type provider</a:t>
            </a:r>
            <a:endParaRPr lang="en-US" dirty="0" smtClean="0"/>
          </a:p>
          <a:p>
            <a:r>
              <a:rPr lang="en-US" dirty="0" smtClean="0"/>
              <a:t>Using units of measure</a:t>
            </a:r>
          </a:p>
          <a:p>
            <a:pPr lvl="1"/>
            <a:r>
              <a:rPr lang="en-US" dirty="0" smtClean="0"/>
              <a:t>Avoiding common mistakes</a:t>
            </a:r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 smtClean="0"/>
              <a:t>with collections in F#</a:t>
            </a:r>
          </a:p>
          <a:p>
            <a:pPr lvl="1"/>
            <a:r>
              <a:rPr lang="en-US" dirty="0" smtClean="0"/>
              <a:t>Functions and sequence expressions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632747" cy="102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2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 #3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Analyzing Facebook stock price</a:t>
            </a:r>
            <a:endParaRPr lang="cs-CZ" sz="25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08104" y="4430625"/>
                <a:ext cx="2952328" cy="1092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𝑎𝑣𝑔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𝑐𝑜𝑢𝑛𝑡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cs-CZ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430625"/>
                <a:ext cx="2952328" cy="10926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ular Callout 6"/>
          <p:cNvSpPr/>
          <p:nvPr/>
        </p:nvSpPr>
        <p:spPr>
          <a:xfrm>
            <a:off x="5411163" y="2924944"/>
            <a:ext cx="3049269" cy="667067"/>
          </a:xfrm>
          <a:prstGeom prst="wedgeRoundRectCallout">
            <a:avLst>
              <a:gd name="adj1" fmla="val 10855"/>
              <a:gd name="adj2" fmla="val 1107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Statistics reminder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(standard deviation)</a:t>
            </a:r>
            <a:endParaRPr lang="cs-CZ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functional programmers think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Data-centric design</a:t>
            </a:r>
            <a:endParaRPr lang="en-US" dirty="0" smtClean="0"/>
          </a:p>
          <a:p>
            <a:pPr lvl="1"/>
            <a:r>
              <a:rPr lang="en-US" dirty="0" smtClean="0"/>
              <a:t>What data does the program use?</a:t>
            </a:r>
          </a:p>
          <a:p>
            <a:pPr lvl="1"/>
            <a:r>
              <a:rPr lang="en-US" dirty="0" smtClean="0"/>
              <a:t>How to represent the data?</a:t>
            </a:r>
          </a:p>
          <a:p>
            <a:pPr lvl="1"/>
            <a:r>
              <a:rPr lang="en-US" dirty="0" smtClean="0"/>
              <a:t>How to transform between representations?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Implementing design</a:t>
            </a:r>
            <a:endParaRPr lang="en-US" dirty="0" smtClean="0"/>
          </a:p>
          <a:p>
            <a:pPr lvl="1"/>
            <a:r>
              <a:rPr lang="en-US" dirty="0" smtClean="0"/>
              <a:t>Domain on a single page</a:t>
            </a:r>
            <a:endParaRPr lang="en-US" dirty="0" smtClean="0"/>
          </a:p>
          <a:p>
            <a:pPr lvl="1"/>
            <a:r>
              <a:rPr lang="en-US" dirty="0" smtClean="0"/>
              <a:t>Transformations are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23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51309"/>
            <a:ext cx="8229600" cy="4525963"/>
          </a:xfrm>
        </p:spPr>
        <p:txBody>
          <a:bodyPr/>
          <a:lstStyle/>
          <a:p>
            <a:r>
              <a:rPr lang="en-US" dirty="0" smtClean="0"/>
              <a:t>Define data structures first</a:t>
            </a:r>
          </a:p>
          <a:p>
            <a:pPr lvl="1"/>
            <a:r>
              <a:rPr lang="en-US" dirty="0" smtClean="0"/>
              <a:t>Model </a:t>
            </a:r>
            <a:r>
              <a:rPr lang="en-US" dirty="0" smtClean="0"/>
              <a:t>data by composing primitives</a:t>
            </a:r>
          </a:p>
          <a:p>
            <a:r>
              <a:rPr lang="en-US" dirty="0" smtClean="0"/>
              <a:t>Three basic functional </a:t>
            </a:r>
            <a:r>
              <a:rPr lang="en-US" dirty="0" smtClean="0"/>
              <a:t>types</a:t>
            </a: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55576" y="3501008"/>
            <a:ext cx="7340225" cy="2032603"/>
            <a:chOff x="829879" y="3484629"/>
            <a:chExt cx="7340225" cy="2032603"/>
          </a:xfrm>
        </p:grpSpPr>
        <p:sp>
          <p:nvSpPr>
            <p:cNvPr id="13" name="Freeform 12"/>
            <p:cNvSpPr/>
            <p:nvPr/>
          </p:nvSpPr>
          <p:spPr>
            <a:xfrm>
              <a:off x="829879" y="3484629"/>
              <a:ext cx="2237873" cy="797068"/>
            </a:xfrm>
            <a:custGeom>
              <a:avLst/>
              <a:gdLst>
                <a:gd name="connsiteX0" fmla="*/ 0 w 2237873"/>
                <a:gd name="connsiteY0" fmla="*/ 0 h 797068"/>
                <a:gd name="connsiteX1" fmla="*/ 2237873 w 2237873"/>
                <a:gd name="connsiteY1" fmla="*/ 0 h 797068"/>
                <a:gd name="connsiteX2" fmla="*/ 2237873 w 2237873"/>
                <a:gd name="connsiteY2" fmla="*/ 797068 h 797068"/>
                <a:gd name="connsiteX3" fmla="*/ 0 w 2237873"/>
                <a:gd name="connsiteY3" fmla="*/ 797068 h 797068"/>
                <a:gd name="connsiteX4" fmla="*/ 0 w 2237873"/>
                <a:gd name="connsiteY4" fmla="*/ 0 h 79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873" h="797068">
                  <a:moveTo>
                    <a:pt x="0" y="0"/>
                  </a:moveTo>
                  <a:lnTo>
                    <a:pt x="2237873" y="0"/>
                  </a:lnTo>
                  <a:lnTo>
                    <a:pt x="2237873" y="797068"/>
                  </a:lnTo>
                  <a:lnTo>
                    <a:pt x="0" y="7970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Tuples and Records</a:t>
              </a:r>
              <a:endParaRPr lang="cs-CZ" sz="2200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29879" y="4281697"/>
              <a:ext cx="2237873" cy="1235535"/>
            </a:xfrm>
            <a:custGeom>
              <a:avLst/>
              <a:gdLst>
                <a:gd name="connsiteX0" fmla="*/ 0 w 2237873"/>
                <a:gd name="connsiteY0" fmla="*/ 0 h 1539945"/>
                <a:gd name="connsiteX1" fmla="*/ 2237873 w 2237873"/>
                <a:gd name="connsiteY1" fmla="*/ 0 h 1539945"/>
                <a:gd name="connsiteX2" fmla="*/ 2237873 w 2237873"/>
                <a:gd name="connsiteY2" fmla="*/ 1539945 h 1539945"/>
                <a:gd name="connsiteX3" fmla="*/ 0 w 2237873"/>
                <a:gd name="connsiteY3" fmla="*/ 1539945 h 1539945"/>
                <a:gd name="connsiteX4" fmla="*/ 0 w 2237873"/>
                <a:gd name="connsiteY4" fmla="*/ 0 h 153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873" h="1539945">
                  <a:moveTo>
                    <a:pt x="0" y="0"/>
                  </a:moveTo>
                  <a:lnTo>
                    <a:pt x="2237873" y="0"/>
                  </a:lnTo>
                  <a:lnTo>
                    <a:pt x="2237873" y="1539945"/>
                  </a:lnTo>
                  <a:lnTo>
                    <a:pt x="0" y="15399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0" lvl="1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 kern="1200" dirty="0" smtClean="0"/>
                <a:t>Combine </a:t>
              </a:r>
              <a:r>
                <a:rPr lang="en-US" sz="2200" kern="1200" dirty="0" smtClean="0"/>
                <a:t>values </a:t>
              </a:r>
              <a:r>
                <a:rPr lang="en-US" sz="2200" kern="1200" dirty="0" smtClean="0"/>
                <a:t>of different types</a:t>
              </a:r>
              <a:endParaRPr lang="cs-CZ" sz="2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381055" y="3484629"/>
              <a:ext cx="2237873" cy="797068"/>
            </a:xfrm>
            <a:custGeom>
              <a:avLst/>
              <a:gdLst>
                <a:gd name="connsiteX0" fmla="*/ 0 w 2237873"/>
                <a:gd name="connsiteY0" fmla="*/ 0 h 797068"/>
                <a:gd name="connsiteX1" fmla="*/ 2237873 w 2237873"/>
                <a:gd name="connsiteY1" fmla="*/ 0 h 797068"/>
                <a:gd name="connsiteX2" fmla="*/ 2237873 w 2237873"/>
                <a:gd name="connsiteY2" fmla="*/ 797068 h 797068"/>
                <a:gd name="connsiteX3" fmla="*/ 0 w 2237873"/>
                <a:gd name="connsiteY3" fmla="*/ 797068 h 797068"/>
                <a:gd name="connsiteX4" fmla="*/ 0 w 2237873"/>
                <a:gd name="connsiteY4" fmla="*/ 0 h 79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873" h="797068">
                  <a:moveTo>
                    <a:pt x="0" y="0"/>
                  </a:moveTo>
                  <a:lnTo>
                    <a:pt x="2237873" y="0"/>
                  </a:lnTo>
                  <a:lnTo>
                    <a:pt x="2237873" y="797068"/>
                  </a:lnTo>
                  <a:lnTo>
                    <a:pt x="0" y="7970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Discriminated Unions</a:t>
              </a:r>
              <a:endParaRPr lang="cs-CZ" sz="22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381055" y="4281697"/>
              <a:ext cx="2237873" cy="1235535"/>
            </a:xfrm>
            <a:custGeom>
              <a:avLst/>
              <a:gdLst>
                <a:gd name="connsiteX0" fmla="*/ 0 w 2237873"/>
                <a:gd name="connsiteY0" fmla="*/ 0 h 1539945"/>
                <a:gd name="connsiteX1" fmla="*/ 2237873 w 2237873"/>
                <a:gd name="connsiteY1" fmla="*/ 0 h 1539945"/>
                <a:gd name="connsiteX2" fmla="*/ 2237873 w 2237873"/>
                <a:gd name="connsiteY2" fmla="*/ 1539945 h 1539945"/>
                <a:gd name="connsiteX3" fmla="*/ 0 w 2237873"/>
                <a:gd name="connsiteY3" fmla="*/ 1539945 h 1539945"/>
                <a:gd name="connsiteX4" fmla="*/ 0 w 2237873"/>
                <a:gd name="connsiteY4" fmla="*/ 0 h 153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873" h="1539945">
                  <a:moveTo>
                    <a:pt x="0" y="0"/>
                  </a:moveTo>
                  <a:lnTo>
                    <a:pt x="2237873" y="0"/>
                  </a:lnTo>
                  <a:lnTo>
                    <a:pt x="2237873" y="1539945"/>
                  </a:lnTo>
                  <a:lnTo>
                    <a:pt x="0" y="15399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0" lvl="1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 kern="1200" dirty="0" smtClean="0"/>
                <a:t>Represent one </a:t>
              </a:r>
              <a:r>
                <a:rPr lang="en-US" sz="2200" kern="1200" dirty="0" smtClean="0"/>
                <a:t/>
              </a:r>
              <a:br>
                <a:rPr lang="en-US" sz="2200" kern="1200" dirty="0" smtClean="0"/>
              </a:br>
              <a:r>
                <a:rPr lang="en-US" sz="2200" kern="1200" dirty="0" smtClean="0"/>
                <a:t>of alternative </a:t>
              </a:r>
              <a:r>
                <a:rPr lang="en-US" sz="2200" kern="1200" dirty="0" smtClean="0"/>
                <a:t>options</a:t>
              </a:r>
              <a:endParaRPr lang="cs-CZ" sz="22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932231" y="3484629"/>
              <a:ext cx="2237873" cy="797068"/>
            </a:xfrm>
            <a:custGeom>
              <a:avLst/>
              <a:gdLst>
                <a:gd name="connsiteX0" fmla="*/ 0 w 2237873"/>
                <a:gd name="connsiteY0" fmla="*/ 0 h 797068"/>
                <a:gd name="connsiteX1" fmla="*/ 2237873 w 2237873"/>
                <a:gd name="connsiteY1" fmla="*/ 0 h 797068"/>
                <a:gd name="connsiteX2" fmla="*/ 2237873 w 2237873"/>
                <a:gd name="connsiteY2" fmla="*/ 797068 h 797068"/>
                <a:gd name="connsiteX3" fmla="*/ 0 w 2237873"/>
                <a:gd name="connsiteY3" fmla="*/ 797068 h 797068"/>
                <a:gd name="connsiteX4" fmla="*/ 0 w 2237873"/>
                <a:gd name="connsiteY4" fmla="*/ 0 h 79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873" h="797068">
                  <a:moveTo>
                    <a:pt x="0" y="0"/>
                  </a:moveTo>
                  <a:lnTo>
                    <a:pt x="2237873" y="0"/>
                  </a:lnTo>
                  <a:lnTo>
                    <a:pt x="2237873" y="797068"/>
                  </a:lnTo>
                  <a:lnTo>
                    <a:pt x="0" y="7970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Collections</a:t>
              </a:r>
              <a:endParaRPr lang="cs-CZ" sz="22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932231" y="4281697"/>
              <a:ext cx="2237873" cy="1235535"/>
            </a:xfrm>
            <a:custGeom>
              <a:avLst/>
              <a:gdLst>
                <a:gd name="connsiteX0" fmla="*/ 0 w 2237873"/>
                <a:gd name="connsiteY0" fmla="*/ 0 h 1539945"/>
                <a:gd name="connsiteX1" fmla="*/ 2237873 w 2237873"/>
                <a:gd name="connsiteY1" fmla="*/ 0 h 1539945"/>
                <a:gd name="connsiteX2" fmla="*/ 2237873 w 2237873"/>
                <a:gd name="connsiteY2" fmla="*/ 1539945 h 1539945"/>
                <a:gd name="connsiteX3" fmla="*/ 0 w 2237873"/>
                <a:gd name="connsiteY3" fmla="*/ 1539945 h 1539945"/>
                <a:gd name="connsiteX4" fmla="*/ 0 w 2237873"/>
                <a:gd name="connsiteY4" fmla="*/ 0 h 153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7873" h="1539945">
                  <a:moveTo>
                    <a:pt x="0" y="0"/>
                  </a:moveTo>
                  <a:lnTo>
                    <a:pt x="2237873" y="0"/>
                  </a:lnTo>
                  <a:lnTo>
                    <a:pt x="2237873" y="1539945"/>
                  </a:lnTo>
                  <a:lnTo>
                    <a:pt x="0" y="15399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0" lvl="1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200" kern="1200" dirty="0" smtClean="0"/>
                <a:t>Zero or more values of the same type</a:t>
              </a:r>
              <a:endParaRPr lang="cs-CZ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9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Demo #4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tx1"/>
                </a:solidFill>
              </a:rPr>
              <a:t>Parallelizing Black-Scholes pricing</a:t>
            </a:r>
            <a:endParaRPr lang="cs-CZ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0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etc.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faster on multi-core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Asynchronous programming</a:t>
            </a:r>
          </a:p>
          <a:p>
            <a:pPr lvl="1"/>
            <a:r>
              <a:rPr lang="en-US" dirty="0" smtClean="0"/>
              <a:t>Avoid blocking </a:t>
            </a:r>
            <a:r>
              <a:rPr lang="en-US" dirty="0" smtClean="0"/>
              <a:t>I/O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Concurrent </a:t>
            </a:r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Computations that </a:t>
            </a:r>
            <a:r>
              <a:rPr lang="en-US" dirty="0" smtClean="0"/>
              <a:t>communicate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31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98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Analytical Components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17411802"/>
              </p:ext>
            </p:extLst>
          </p:nvPr>
        </p:nvGraphicFramePr>
        <p:xfrm>
          <a:off x="539552" y="1340768"/>
          <a:ext cx="7778647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399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F# 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95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Content Placeholder 6" descr="Beginning F#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67744" y="1363588"/>
            <a:ext cx="1571625" cy="2076450"/>
          </a:xfrm>
          <a:prstGeom prst="rect">
            <a:avLst/>
          </a:prstGeom>
        </p:spPr>
      </p:pic>
      <p:pic>
        <p:nvPicPr>
          <p:cNvPr id="5" name="Picture 7" descr="Expert F#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363588"/>
            <a:ext cx="14763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Functional Programmin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63" y="2375694"/>
            <a:ext cx="159543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Programming F#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3733006"/>
            <a:ext cx="152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F# for Scientist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0" y="3447256"/>
            <a:ext cx="14287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20837"/>
            <a:ext cx="1661265" cy="209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www.ffconsultancy.com/products/images/fftc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360946"/>
            <a:ext cx="14097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on the internet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en-US" dirty="0" smtClean="0"/>
              <a:t>F# Foundation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fsharp.org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F# Snippets </a:t>
            </a:r>
          </a:p>
          <a:p>
            <a:pPr lvl="1"/>
            <a:r>
              <a:rPr lang="en-US" dirty="0" smtClean="0">
                <a:hlinkClick r:id="rId3"/>
              </a:rPr>
              <a:t>http://fssnip.net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MSDN Articles</a:t>
            </a:r>
          </a:p>
          <a:p>
            <a:pPr lvl="1"/>
            <a:r>
              <a:rPr lang="en-US" dirty="0" smtClean="0">
                <a:hlinkClick r:id="rId4"/>
              </a:rPr>
              <a:t>http://functional-programming.net/msdn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StackOverflow</a:t>
            </a:r>
            <a:endParaRPr lang="en-US" dirty="0" smtClean="0"/>
          </a:p>
          <a:p>
            <a:pPr lvl="1"/>
            <a:r>
              <a:rPr lang="cs-CZ" dirty="0">
                <a:hlinkClick r:id="rId5"/>
              </a:rPr>
              <a:t>http://stackoverflow.com</a:t>
            </a:r>
            <a:r>
              <a:rPr lang="cs-CZ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556792"/>
            <a:ext cx="3408943" cy="24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Questions?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Get in touch!</a:t>
            </a:r>
          </a:p>
          <a:p>
            <a:pPr marL="457200" lvl="1" indent="0">
              <a:buNone/>
            </a:pPr>
            <a:r>
              <a:rPr lang="en-US" sz="2400" dirty="0" smtClean="0"/>
              <a:t>Email: 	</a:t>
            </a:r>
            <a:r>
              <a:rPr lang="en-US" sz="2400" dirty="0" smtClean="0">
                <a:hlinkClick r:id="rId2"/>
              </a:rPr>
              <a:t>tomas@tomasp.net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Web site:	</a:t>
            </a:r>
            <a:r>
              <a:rPr lang="en-US" sz="2400" dirty="0" smtClean="0">
                <a:hlinkClick r:id="rId3"/>
              </a:rPr>
              <a:t>http://tomasp.net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Twitter:  	</a:t>
            </a:r>
            <a:r>
              <a:rPr lang="en-US" sz="2400" dirty="0" smtClean="0">
                <a:hlinkClick r:id="rId4"/>
              </a:rPr>
              <a:t>@</a:t>
            </a:r>
            <a:r>
              <a:rPr lang="en-US" sz="2400" dirty="0" err="1" smtClean="0">
                <a:hlinkClick r:id="rId4"/>
              </a:rPr>
              <a:t>tomaspetricek</a:t>
            </a:r>
            <a:r>
              <a:rPr lang="en-US" sz="2400" dirty="0" smtClean="0"/>
              <a:t> </a:t>
            </a:r>
            <a:endParaRPr lang="cs-CZ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08720"/>
            <a:ext cx="2232248" cy="254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Developing Analytical Components</a:t>
            </a:r>
            <a:endParaRPr lang="en-GB"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40591188"/>
              </p:ext>
            </p:extLst>
          </p:nvPr>
        </p:nvGraphicFramePr>
        <p:xfrm>
          <a:off x="1115616" y="1772816"/>
          <a:ext cx="6408712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89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ThoughtWorks</a:t>
            </a:r>
            <a:r>
              <a:rPr lang="en-US" dirty="0" smtClean="0"/>
              <a:t> Technology Radar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Developers trying to </a:t>
            </a:r>
            <a:r>
              <a:rPr lang="cs-CZ" dirty="0" smtClean="0"/>
              <a:t>achieve </a:t>
            </a:r>
            <a:r>
              <a:rPr lang="cs-CZ" dirty="0"/>
              <a:t>explicit </a:t>
            </a:r>
            <a:r>
              <a:rPr lang="cs-CZ" dirty="0" smtClean="0"/>
              <a:t>business logic within an application may opt to express their domain in F# with the majority of plumbing code in C#.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i="1" dirty="0" err="1" smtClean="0"/>
              <a:t>ThoughtWorks</a:t>
            </a:r>
            <a:r>
              <a:rPr lang="en-US" i="1" dirty="0" smtClean="0"/>
              <a:t> Technology </a:t>
            </a:r>
            <a:r>
              <a:rPr lang="en-US" i="1" dirty="0"/>
              <a:t>Radar (March 2012)</a:t>
            </a:r>
            <a:endParaRPr lang="cs-CZ" i="1" dirty="0"/>
          </a:p>
          <a:p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13" b="5735"/>
          <a:stretch/>
        </p:blipFill>
        <p:spPr bwMode="auto">
          <a:xfrm>
            <a:off x="5436096" y="1700808"/>
            <a:ext cx="3435281" cy="350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4044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3548608"/>
            <a:ext cx="7774632" cy="2472680"/>
          </a:xfrm>
        </p:spPr>
        <p:txBody>
          <a:bodyPr>
            <a:normAutofit/>
          </a:bodyPr>
          <a:lstStyle/>
          <a:p>
            <a:r>
              <a:rPr lang="en-US" dirty="0" smtClean="0"/>
              <a:t>Why F# matters</a:t>
            </a:r>
          </a:p>
          <a:p>
            <a:r>
              <a:rPr lang="en-US" b="1" dirty="0"/>
              <a:t>Accessing data with type providers</a:t>
            </a:r>
            <a:endParaRPr lang="cs-CZ" b="1" dirty="0"/>
          </a:p>
          <a:p>
            <a:r>
              <a:rPr lang="en-US" dirty="0" smtClean="0"/>
              <a:t>Functional </a:t>
            </a:r>
            <a:r>
              <a:rPr lang="en-US" dirty="0"/>
              <a:t>&amp; explorative programming</a:t>
            </a:r>
          </a:p>
          <a:p>
            <a:r>
              <a:rPr lang="en-US" dirty="0" smtClean="0"/>
              <a:t>Scientific </a:t>
            </a:r>
            <a:r>
              <a:rPr lang="en-US" dirty="0"/>
              <a:t>computing with F#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103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today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14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552768" cy="476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2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and Data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Mismatch between two worlds!</a:t>
            </a:r>
          </a:p>
          <a:p>
            <a:r>
              <a:rPr lang="en-US" dirty="0" smtClean="0"/>
              <a:t>Structure in the </a:t>
            </a:r>
            <a:r>
              <a:rPr lang="en-US" b="1" dirty="0" smtClean="0"/>
              <a:t>language</a:t>
            </a:r>
          </a:p>
          <a:p>
            <a:pPr lvl="1"/>
            <a:r>
              <a:rPr lang="en-US" dirty="0" smtClean="0"/>
              <a:t>Classes with </a:t>
            </a:r>
            <a:r>
              <a:rPr lang="en-US" dirty="0" smtClean="0"/>
              <a:t>properties</a:t>
            </a:r>
            <a:endParaRPr lang="en-US" dirty="0" smtClean="0"/>
          </a:p>
          <a:p>
            <a:pPr lvl="1"/>
            <a:r>
              <a:rPr lang="en-US" dirty="0" smtClean="0"/>
              <a:t>Functional data </a:t>
            </a:r>
            <a:r>
              <a:rPr lang="en-US" dirty="0" smtClean="0"/>
              <a:t>types</a:t>
            </a:r>
            <a:endParaRPr lang="en-US" dirty="0" smtClean="0"/>
          </a:p>
          <a:p>
            <a:r>
              <a:rPr lang="en-US" dirty="0" smtClean="0"/>
              <a:t>Structure in the </a:t>
            </a:r>
            <a:r>
              <a:rPr lang="en-US" b="1" dirty="0" smtClean="0"/>
              <a:t>data source</a:t>
            </a:r>
          </a:p>
          <a:p>
            <a:pPr lvl="1"/>
            <a:r>
              <a:rPr lang="en-US" dirty="0" smtClean="0"/>
              <a:t>Database, XML, </a:t>
            </a:r>
            <a:r>
              <a:rPr lang="en-US" dirty="0" err="1" smtClean="0"/>
              <a:t>OData</a:t>
            </a:r>
            <a:r>
              <a:rPr lang="en-US" dirty="0" smtClean="0"/>
              <a:t>, Web </a:t>
            </a:r>
            <a:r>
              <a:rPr lang="en-US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CSV file, REST </a:t>
            </a:r>
            <a:r>
              <a:rPr lang="en-US" dirty="0" smtClean="0"/>
              <a:t>service or JSON </a:t>
            </a:r>
            <a:r>
              <a:rPr lang="en-US" dirty="0" smtClean="0"/>
              <a:t>file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29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Type Providers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4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412776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SR Compatibl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808</Words>
  <Application>Microsoft Office PowerPoint</Application>
  <PresentationFormat>On-screen Show (4:3)</PresentationFormat>
  <Paragraphs>226</Paragraphs>
  <Slides>32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Document</vt:lpstr>
      <vt:lpstr>F# for Financial Computing</vt:lpstr>
      <vt:lpstr>Agenda</vt:lpstr>
      <vt:lpstr>Analytical Components</vt:lpstr>
      <vt:lpstr>Developing Analytical Components</vt:lpstr>
      <vt:lpstr>ThoughtWorks Technology Radar</vt:lpstr>
      <vt:lpstr>Agenda</vt:lpstr>
      <vt:lpstr>Accessing data today</vt:lpstr>
      <vt:lpstr>Languages and Data</vt:lpstr>
      <vt:lpstr>F# Type Providers</vt:lpstr>
      <vt:lpstr>Processing CSV files in F#</vt:lpstr>
      <vt:lpstr>Demo #1</vt:lpstr>
      <vt:lpstr>What type providers do?</vt:lpstr>
      <vt:lpstr>Agenda</vt:lpstr>
      <vt:lpstr>Functional programming</vt:lpstr>
      <vt:lpstr>Functional programming</vt:lpstr>
      <vt:lpstr>Functional programming</vt:lpstr>
      <vt:lpstr>The let keyword</vt:lpstr>
      <vt:lpstr>Expressions at a larger scale</vt:lpstr>
      <vt:lpstr>Demo #2</vt:lpstr>
      <vt:lpstr>Agenda</vt:lpstr>
      <vt:lpstr>Why write calculations in F#?</vt:lpstr>
      <vt:lpstr>F# Technologies</vt:lpstr>
      <vt:lpstr>Working with stock prices</vt:lpstr>
      <vt:lpstr>Demo #3</vt:lpstr>
      <vt:lpstr>How functional programmers think</vt:lpstr>
      <vt:lpstr>Data Structures</vt:lpstr>
      <vt:lpstr>Demo #4</vt:lpstr>
      <vt:lpstr>Parallel computing etc.</vt:lpstr>
      <vt:lpstr>Summary</vt:lpstr>
      <vt:lpstr>F# Books</vt:lpstr>
      <vt:lpstr>F# on the internet</vt:lpstr>
      <vt:lpstr>Thanks!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Duffield (Brook Street)</dc:creator>
  <cp:lastModifiedBy>Tomas Petricek</cp:lastModifiedBy>
  <cp:revision>136</cp:revision>
  <cp:lastPrinted>2012-01-24T09:33:23Z</cp:lastPrinted>
  <dcterms:created xsi:type="dcterms:W3CDTF">2011-10-04T11:49:59Z</dcterms:created>
  <dcterms:modified xsi:type="dcterms:W3CDTF">2012-11-14T11:57:23Z</dcterms:modified>
</cp:coreProperties>
</file>