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7" r:id="rId2"/>
  </p:sldMasterIdLst>
  <p:notesMasterIdLst>
    <p:notesMasterId r:id="rId16"/>
  </p:notesMasterIdLst>
  <p:sldIdLst>
    <p:sldId id="256" r:id="rId3"/>
    <p:sldId id="363" r:id="rId4"/>
    <p:sldId id="361" r:id="rId5"/>
    <p:sldId id="362" r:id="rId6"/>
    <p:sldId id="330" r:id="rId7"/>
    <p:sldId id="354" r:id="rId8"/>
    <p:sldId id="355" r:id="rId9"/>
    <p:sldId id="359" r:id="rId10"/>
    <p:sldId id="353" r:id="rId11"/>
    <p:sldId id="357" r:id="rId12"/>
    <p:sldId id="358" r:id="rId13"/>
    <p:sldId id="360" r:id="rId14"/>
    <p:sldId id="35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06" autoAdjust="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18. 9. 2013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0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4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10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4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03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74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0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600"/>
              </a:spcAft>
              <a:buFontTx/>
              <a:buNone/>
              <a:defRPr sz="4000">
                <a:solidFill>
                  <a:schemeClr val="tx1"/>
                </a:solidFill>
              </a:defRPr>
            </a:lvl1pPr>
            <a:lvl2pPr marL="360000" indent="0">
              <a:spcBef>
                <a:spcPts val="0"/>
              </a:spcBef>
              <a:buFontTx/>
              <a:buNone/>
              <a:defRPr sz="32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1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75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68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01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4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fs-datafra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fsharp/FSharp.Charting" TargetMode="External"/><Relationship Id="rId2" Type="http://schemas.openxmlformats.org/officeDocument/2006/relationships/hyperlink" Target="http://github.com/fsharp/FSharp.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ithub.com/BlueMountainCapit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3829050"/>
          </a:xfrm>
        </p:spPr>
        <p:txBody>
          <a:bodyPr>
            <a:noAutofit/>
          </a:bodyPr>
          <a:lstStyle/>
          <a:p>
            <a:r>
              <a:rPr lang="en-US" sz="6200" dirty="0" smtClean="0"/>
              <a:t>F# for Data Science</a:t>
            </a:r>
            <a:br>
              <a:rPr lang="en-US" sz="6200" dirty="0" smtClean="0"/>
            </a:br>
            <a:r>
              <a:rPr lang="en-US" sz="3000" dirty="0" smtClean="0">
                <a:solidFill>
                  <a:schemeClr val="accent2"/>
                </a:solidFill>
              </a:rPr>
              <a:t>F# </a:t>
            </a:r>
            <a:r>
              <a:rPr lang="en-US" sz="3000" dirty="0" err="1" smtClean="0">
                <a:solidFill>
                  <a:schemeClr val="accent2"/>
                </a:solidFill>
              </a:rPr>
              <a:t>DataFrame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3"/>
                </a:solidFill>
              </a:rPr>
              <a:t>F# Data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4"/>
                </a:solidFill>
              </a:rPr>
              <a:t>F# Charting</a:t>
            </a:r>
            <a:endParaRPr lang="en-US" sz="3000" b="1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81600"/>
            <a:ext cx="9144000" cy="15240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400" dirty="0" smtClean="0">
                <a:solidFill>
                  <a:schemeClr val="tx1"/>
                </a:solidFill>
              </a:rPr>
              <a:t>Tomas Petricek</a:t>
            </a:r>
            <a:br>
              <a:rPr lang="en-US" sz="3400" dirty="0" smtClean="0">
                <a:solidFill>
                  <a:schemeClr val="tx1"/>
                </a:solidFill>
              </a:rPr>
            </a:br>
            <a:r>
              <a:rPr lang="en-US" sz="3000" dirty="0" smtClean="0">
                <a:solidFill>
                  <a:schemeClr val="accent1"/>
                </a:solidFill>
              </a:rPr>
              <a:t>@</a:t>
            </a:r>
            <a:r>
              <a:rPr lang="en-US" sz="3000" dirty="0" err="1" smtClean="0">
                <a:solidFill>
                  <a:schemeClr val="accent1"/>
                </a:solidFill>
              </a:rPr>
              <a:t>tomaspetricek</a:t>
            </a:r>
            <a:r>
              <a:rPr lang="en-US" sz="3000" dirty="0" smtClean="0">
                <a:solidFill>
                  <a:schemeClr val="tx1"/>
                </a:solidFill>
              </a:rPr>
              <a:t> | </a:t>
            </a:r>
            <a:r>
              <a:rPr lang="en-US" sz="3000" dirty="0" smtClean="0">
                <a:solidFill>
                  <a:schemeClr val="accent1"/>
                </a:solidFill>
              </a:rPr>
              <a:t>tomas@tomasp.net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6033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DEMO #2</a:t>
            </a:r>
            <a:br>
              <a:rPr lang="en-US" b="1" dirty="0" smtClean="0"/>
            </a:br>
            <a:r>
              <a:rPr lang="en-US" dirty="0" smtClean="0"/>
              <a:t>Life expectancy from </a:t>
            </a:r>
            <a:r>
              <a:rPr lang="en-US" dirty="0" err="1" smtClean="0"/>
              <a:t>WorldBank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21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 #3</a:t>
            </a:r>
            <a:br>
              <a:rPr lang="en-US" b="1" dirty="0" smtClean="0"/>
            </a:br>
            <a:r>
              <a:rPr lang="en-US" dirty="0" smtClean="0"/>
              <a:t>Per second price processing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6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Summary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Used a bunch of libraries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F# Data</a:t>
            </a:r>
            <a:r>
              <a:rPr lang="en-US" b="1" dirty="0" smtClean="0"/>
              <a:t> </a:t>
            </a:r>
            <a:r>
              <a:rPr lang="en-US" dirty="0" smtClean="0"/>
              <a:t>– getting data from various sources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F# Charting </a:t>
            </a:r>
            <a:r>
              <a:rPr lang="en-US" dirty="0" smtClean="0"/>
              <a:t>– simple interactive visualizations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F# </a:t>
            </a:r>
            <a:r>
              <a:rPr lang="en-US" b="1" dirty="0" err="1" smtClean="0">
                <a:solidFill>
                  <a:schemeClr val="accent2"/>
                </a:solidFill>
              </a:rPr>
              <a:t>DataFrame</a:t>
            </a:r>
            <a:r>
              <a:rPr lang="en-US" dirty="0" smtClean="0"/>
              <a:t> – data alignment, processing </a:t>
            </a:r>
          </a:p>
          <a:p>
            <a:r>
              <a:rPr lang="en-US" dirty="0" smtClean="0"/>
              <a:t>What these libraries do not do?</a:t>
            </a:r>
          </a:p>
          <a:p>
            <a:pPr lvl="1"/>
            <a:r>
              <a:rPr lang="en-US" dirty="0" smtClean="0"/>
              <a:t>Optimized statistics and linear algebra</a:t>
            </a:r>
          </a:p>
          <a:p>
            <a:pPr lvl="1"/>
            <a:r>
              <a:rPr lang="en-US" dirty="0" smtClean="0"/>
              <a:t>Let you build user-friendly spreadsheets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tinyurl.com/fs-dataframe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Deep Dives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44% off for Progressive</a:t>
            </a:r>
            <a:br>
              <a:rPr lang="en-US" dirty="0" smtClean="0"/>
            </a:br>
            <a:r>
              <a:rPr lang="en-US" dirty="0" smtClean="0"/>
              <a:t>F# Tutorials audience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Use: </a:t>
            </a:r>
            <a:r>
              <a:rPr lang="en-US" b="1" dirty="0">
                <a:solidFill>
                  <a:schemeClr val="accent2"/>
                </a:solidFill>
              </a:rPr>
              <a:t>mlpetricek2cf </a:t>
            </a:r>
            <a:r>
              <a:rPr lang="en-US" b="1" dirty="0" smtClean="0">
                <a:solidFill>
                  <a:schemeClr val="accent2"/>
                </a:solidFill>
              </a:rPr>
              <a:t/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dirty="0" smtClean="0"/>
              <a:t>At: </a:t>
            </a:r>
            <a:r>
              <a:rPr lang="en-US" b="1" dirty="0" smtClean="0">
                <a:solidFill>
                  <a:schemeClr val="accent1"/>
                </a:solidFill>
              </a:rPr>
              <a:t>manning.com/petricek2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http://blogs.msdn.com/resized-image.ashx/__size/550x0/__key/communityserver-blogs-components-weblogfiles/00-00-00-43-18/1018.petricek2_5F00_cover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2908300" cy="364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calculations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F</a:t>
            </a:r>
            <a:r>
              <a:rPr lang="en-US" b="1" dirty="0" smtClean="0">
                <a:solidFill>
                  <a:schemeClr val="accent2"/>
                </a:solidFill>
              </a:rPr>
              <a:t># </a:t>
            </a:r>
            <a:r>
              <a:rPr lang="en-US" b="1" dirty="0" smtClean="0">
                <a:solidFill>
                  <a:schemeClr val="accent2"/>
                </a:solidFill>
              </a:rPr>
              <a:t>core library 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# </a:t>
            </a:r>
            <a:r>
              <a:rPr lang="en-US" dirty="0" smtClean="0"/>
              <a:t>language &amp; </a:t>
            </a:r>
            <a:r>
              <a:rPr lang="en-US" dirty="0" smtClean="0"/>
              <a:t>F# </a:t>
            </a:r>
            <a:r>
              <a:rPr lang="en-US" dirty="0" err="1" smtClean="0"/>
              <a:t>PowerPack</a:t>
            </a:r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Open-source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community</a:t>
            </a:r>
          </a:p>
          <a:p>
            <a:pPr lvl="1"/>
            <a:r>
              <a:rPr lang="en-US" dirty="0" smtClean="0"/>
              <a:t>F# </a:t>
            </a:r>
            <a:r>
              <a:rPr lang="en-US" dirty="0" err="1" smtClean="0"/>
              <a:t>DataFrame</a:t>
            </a:r>
            <a:r>
              <a:rPr lang="en-US" dirty="0" smtClean="0"/>
              <a:t>, F# Charting, Math.NET</a:t>
            </a:r>
          </a:p>
          <a:p>
            <a:pPr lvl="1"/>
            <a:r>
              <a:rPr lang="en-US" dirty="0" err="1" smtClean="0"/>
              <a:t>Fmat</a:t>
            </a:r>
            <a:r>
              <a:rPr lang="en-US" dirty="0" smtClean="0"/>
              <a:t> (from </a:t>
            </a:r>
            <a:r>
              <a:rPr lang="en-US" dirty="0" err="1" smtClean="0"/>
              <a:t>StatFactory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Professional </a:t>
            </a:r>
            <a:r>
              <a:rPr lang="en-US" b="1" dirty="0" smtClean="0">
                <a:solidFill>
                  <a:schemeClr val="accent3"/>
                </a:solidFill>
              </a:rPr>
              <a:t>libraries &amp; tools</a:t>
            </a:r>
            <a:endParaRPr lang="en-US" b="1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err="1" smtClean="0"/>
              <a:t>StatFactory</a:t>
            </a:r>
            <a:r>
              <a:rPr lang="en-US" dirty="0" smtClean="0"/>
              <a:t> </a:t>
            </a:r>
            <a:r>
              <a:rPr lang="en-US" dirty="0" err="1" smtClean="0"/>
              <a:t>FCore</a:t>
            </a:r>
            <a:r>
              <a:rPr lang="en-US" dirty="0" smtClean="0"/>
              <a:t>, </a:t>
            </a:r>
            <a:r>
              <a:rPr lang="en-US" dirty="0" err="1" smtClean="0"/>
              <a:t>FCell</a:t>
            </a:r>
            <a:r>
              <a:rPr lang="en-US" dirty="0" smtClean="0"/>
              <a:t> </a:t>
            </a:r>
            <a:r>
              <a:rPr lang="en-US" dirty="0" smtClean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8691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Data Science libraries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F# Data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2200" dirty="0"/>
              <a:t>(</a:t>
            </a:r>
            <a:r>
              <a:rPr lang="en-US" sz="2200" dirty="0" smtClean="0">
                <a:hlinkClick r:id="rId2"/>
              </a:rPr>
              <a:t>http://github.com/fsharp/FSharp.Data</a:t>
            </a:r>
            <a:r>
              <a:rPr lang="en-US" sz="2200" dirty="0" smtClean="0"/>
              <a:t>)</a:t>
            </a:r>
          </a:p>
          <a:p>
            <a:pPr lvl="1"/>
            <a:r>
              <a:rPr lang="en-US" dirty="0" smtClean="0"/>
              <a:t>Type providers for getting data</a:t>
            </a:r>
          </a:p>
          <a:p>
            <a:pPr lvl="1"/>
            <a:r>
              <a:rPr lang="en-US" dirty="0" err="1" smtClean="0"/>
              <a:t>WorldBank</a:t>
            </a:r>
            <a:r>
              <a:rPr lang="en-US" dirty="0" smtClean="0"/>
              <a:t>, Freebase, XML, CSV, JSON, …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F# Charting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(</a:t>
            </a:r>
            <a:r>
              <a:rPr lang="en-US" sz="2200" dirty="0">
                <a:solidFill>
                  <a:prstClr val="black"/>
                </a:solidFill>
                <a:hlinkClick r:id="rId3"/>
              </a:rPr>
              <a:t>http://</a:t>
            </a:r>
            <a:r>
              <a:rPr lang="en-US" sz="2200" dirty="0" smtClean="0">
                <a:solidFill>
                  <a:prstClr val="black"/>
                </a:solidFill>
                <a:hlinkClick r:id="rId3"/>
              </a:rPr>
              <a:t>github.com/fsharp/FSharp.Charting</a:t>
            </a:r>
            <a:r>
              <a:rPr lang="en-US" sz="2200" dirty="0" smtClean="0">
                <a:solidFill>
                  <a:prstClr val="black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Simple charting using </a:t>
            </a:r>
            <a:r>
              <a:rPr lang="en-US" dirty="0" err="1" smtClean="0"/>
              <a:t>WinForms</a:t>
            </a:r>
            <a:r>
              <a:rPr lang="en-US" dirty="0" smtClean="0"/>
              <a:t> &amp; ASP.NET</a:t>
            </a:r>
          </a:p>
          <a:p>
            <a:pPr lvl="1"/>
            <a:r>
              <a:rPr lang="en-US" dirty="0" smtClean="0"/>
              <a:t>Plays well with F# Interactive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47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Data Science libraries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Introducing…</a:t>
            </a:r>
          </a:p>
          <a:p>
            <a:pPr lvl="1"/>
            <a:r>
              <a:rPr lang="en-US" dirty="0" smtClean="0"/>
              <a:t>Internship project @ BM…</a:t>
            </a:r>
          </a:p>
          <a:p>
            <a:pPr lvl="1"/>
            <a:r>
              <a:rPr lang="en-US" dirty="0" smtClean="0"/>
              <a:t>New open-source library…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F# </a:t>
            </a:r>
            <a:r>
              <a:rPr lang="en-US" b="1" dirty="0" err="1" smtClean="0">
                <a:solidFill>
                  <a:schemeClr val="accent2"/>
                </a:solidFill>
              </a:rPr>
              <a:t>DataFrame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(</a:t>
            </a:r>
            <a:r>
              <a:rPr lang="en-US" sz="2200" dirty="0" smtClean="0">
                <a:solidFill>
                  <a:prstClr val="black"/>
                </a:solidFill>
                <a:hlinkClick r:id="rId2"/>
              </a:rPr>
              <a:t>http://github.com/BlueMountainCapital</a:t>
            </a:r>
            <a:r>
              <a:rPr lang="en-US" sz="2200" dirty="0" smtClean="0">
                <a:solidFill>
                  <a:prstClr val="black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Structured data aka CSV files on steroids</a:t>
            </a:r>
          </a:p>
          <a:p>
            <a:pPr lvl="1"/>
            <a:r>
              <a:rPr lang="en-US" dirty="0" smtClean="0"/>
              <a:t>Time series data with “index”</a:t>
            </a:r>
          </a:p>
          <a:p>
            <a:pPr lvl="1"/>
            <a:r>
              <a:rPr lang="en-US" dirty="0" smtClean="0"/>
              <a:t>Missing values, stats, fancy grouping, 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pic>
        <p:nvPicPr>
          <p:cNvPr id="1026" name="Picture 2" descr="https://2.gravatar.com/avatar/ba4f287c23c3db5ab5cfb459fd6da20e?d=https%3A%2F%2Fidenticons.github.com%2F24de553eb7a99a23912a07ba641d13df.png&amp;s=4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2451100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6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en-US" dirty="0" err="1" smtClean="0"/>
              <a:t>DataFrame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Used for </a:t>
            </a:r>
            <a:r>
              <a:rPr lang="en-US" sz="3400" i="1" dirty="0" smtClean="0"/>
              <a:t>“implementing systematic trading strategies and for computing signals that researchers and portfolio managers look at to inform investment decisions.”</a:t>
            </a:r>
          </a:p>
          <a:p>
            <a:endParaRPr lang="en-US" dirty="0"/>
          </a:p>
          <a:p>
            <a:pPr algn="ctr"/>
            <a:r>
              <a:rPr lang="en-US" sz="3400" dirty="0" smtClean="0"/>
              <a:t>Contributions &amp; feedback welcome!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3976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F# </a:t>
            </a:r>
            <a:r>
              <a:rPr lang="en-US" b="1" dirty="0" err="1" smtClean="0">
                <a:solidFill>
                  <a:schemeClr val="accent2"/>
                </a:solidFill>
              </a:rPr>
              <a:t>DataFrame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et al. in action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 #1</a:t>
            </a:r>
            <a:br>
              <a:rPr lang="en-US" b="1" dirty="0" smtClean="0"/>
            </a:br>
            <a:r>
              <a:rPr lang="en-US" dirty="0" smtClean="0"/>
              <a:t>NY (state) mortality in CSV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5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73CF"/>
      </a:hlink>
      <a:folHlink>
        <a:srgbClr val="0073CF"/>
      </a:folHlink>
    </a:clrScheme>
    <a:fontScheme name="TechMesh">
      <a:majorFont>
        <a:latin typeface="Pl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TechMesh">
      <a:majorFont>
        <a:latin typeface="Pl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7648</TotalTime>
  <Words>262</Words>
  <Application>Microsoft Office PowerPoint</Application>
  <PresentationFormat>On-screen Show (4:3)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Play</vt:lpstr>
      <vt:lpstr>Wingdings</vt:lpstr>
      <vt:lpstr>Office Theme</vt:lpstr>
      <vt:lpstr>1_Office Theme</vt:lpstr>
      <vt:lpstr>F# for Data Science F# DataFrame, F# Data and F# Charting</vt:lpstr>
      <vt:lpstr>Download</vt:lpstr>
      <vt:lpstr>F# Deep Dives</vt:lpstr>
      <vt:lpstr>How to write calculations in F#</vt:lpstr>
      <vt:lpstr>F# Data Science libraries</vt:lpstr>
      <vt:lpstr>F# Data Science libraries</vt:lpstr>
      <vt:lpstr>F# DataFrame library</vt:lpstr>
      <vt:lpstr>F# DataFrame et al. in action</vt:lpstr>
      <vt:lpstr>DEMO #1 NY (state) mortality in CSV</vt:lpstr>
      <vt:lpstr>DEMO #2 Life expectancy from WorldBank</vt:lpstr>
      <vt:lpstr>DEMO #3 Per second price processing</vt:lpstr>
      <vt:lpstr>Summary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218</cp:revision>
  <dcterms:created xsi:type="dcterms:W3CDTF">2012-02-29T16:21:29Z</dcterms:created>
  <dcterms:modified xsi:type="dcterms:W3CDTF">2013-09-18T20:12:35Z</dcterms:modified>
</cp:coreProperties>
</file>