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7" r:id="rId2"/>
  </p:sldMasterIdLst>
  <p:notesMasterIdLst>
    <p:notesMasterId r:id="rId18"/>
  </p:notesMasterIdLst>
  <p:sldIdLst>
    <p:sldId id="256" r:id="rId3"/>
    <p:sldId id="364" r:id="rId4"/>
    <p:sldId id="365" r:id="rId5"/>
    <p:sldId id="330" r:id="rId6"/>
    <p:sldId id="358" r:id="rId7"/>
    <p:sldId id="362" r:id="rId8"/>
    <p:sldId id="354" r:id="rId9"/>
    <p:sldId id="355" r:id="rId10"/>
    <p:sldId id="356" r:id="rId11"/>
    <p:sldId id="357" r:id="rId12"/>
    <p:sldId id="359" r:id="rId13"/>
    <p:sldId id="363" r:id="rId14"/>
    <p:sldId id="360" r:id="rId15"/>
    <p:sldId id="311" r:id="rId16"/>
    <p:sldId id="36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206" autoAdjust="0"/>
  </p:normalViewPr>
  <p:slideViewPr>
    <p:cSldViewPr>
      <p:cViewPr varScale="1">
        <p:scale>
          <a:sx n="85" d="100"/>
          <a:sy n="85" d="100"/>
        </p:scale>
        <p:origin x="115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CE038-53B5-499C-B0E0-E312DCF7E711}" type="datetimeFigureOut">
              <a:rPr lang="cs-CZ" smtClean="0"/>
              <a:t>18. 9. 2013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7B8AFC-D6B3-4ABA-9EA9-FDE095F210E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30063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B8AFC-D6B3-4ABA-9EA9-FDE095F210EC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1606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9/18/2013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08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9/18/2013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652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9/18/2013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476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9/18/2013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98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9/18/2013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705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/>
          <a:lstStyle>
            <a:lvl1pPr marL="0" indent="0">
              <a:spcBef>
                <a:spcPts val="2400"/>
              </a:spcBef>
              <a:spcAft>
                <a:spcPts val="1200"/>
              </a:spcAft>
              <a:buFontTx/>
              <a:buNone/>
              <a:defRPr sz="3400">
                <a:solidFill>
                  <a:schemeClr val="tx1"/>
                </a:solidFill>
              </a:defRPr>
            </a:lvl1pPr>
            <a:lvl2pPr marL="360000" indent="0">
              <a:spcBef>
                <a:spcPts val="300"/>
              </a:spcBef>
              <a:buFontTx/>
              <a:buNone/>
              <a:defRPr sz="3000">
                <a:solidFill>
                  <a:schemeClr val="tx1"/>
                </a:solidFill>
              </a:defRPr>
            </a:lvl2pPr>
            <a:lvl3pPr marL="685800" indent="0">
              <a:buFontTx/>
              <a:buNone/>
              <a:defRPr sz="20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9/18/2013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640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55637"/>
            <a:ext cx="8229600" cy="4525963"/>
          </a:xfrm>
        </p:spPr>
        <p:txBody>
          <a:bodyPr/>
          <a:lstStyle>
            <a:lvl1pPr marL="0" indent="0">
              <a:spcBef>
                <a:spcPts val="1800"/>
              </a:spcBef>
              <a:buFontTx/>
              <a:buNone/>
              <a:defRPr sz="3000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-274320">
              <a:spcBef>
                <a:spcPts val="300"/>
              </a:spcBef>
              <a:buFont typeface="Wingdings" pitchFamily="2" charset="2"/>
              <a:buChar char="§"/>
              <a:defRPr sz="2600"/>
            </a:lvl2pPr>
            <a:lvl3pPr marL="685800" indent="0">
              <a:buFontTx/>
              <a:buNone/>
              <a:defRPr sz="2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9/18/2013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410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9/18/2013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9401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9/18/2013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1038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9/18/2013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3740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9/18/2013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101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7"/>
            <a:ext cx="8229600" cy="4144963"/>
          </a:xfrm>
        </p:spPr>
        <p:txBody>
          <a:bodyPr/>
          <a:lstStyle>
            <a:lvl1pPr marL="0" indent="0">
              <a:spcBef>
                <a:spcPts val="2400"/>
              </a:spcBef>
              <a:spcAft>
                <a:spcPts val="600"/>
              </a:spcAft>
              <a:buFontTx/>
              <a:buNone/>
              <a:defRPr sz="4000">
                <a:solidFill>
                  <a:schemeClr val="tx1"/>
                </a:solidFill>
              </a:defRPr>
            </a:lvl1pPr>
            <a:lvl2pPr marL="360000" indent="0">
              <a:spcBef>
                <a:spcPts val="0"/>
              </a:spcBef>
              <a:buFontTx/>
              <a:buNone/>
              <a:defRPr sz="3400">
                <a:solidFill>
                  <a:schemeClr val="tx1"/>
                </a:solidFill>
              </a:defRPr>
            </a:lvl2pPr>
            <a:lvl3pPr marL="685800" indent="0">
              <a:buFontTx/>
              <a:buNone/>
              <a:defRPr sz="20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9/18/2013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2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9/18/2013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013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9/18/2013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6756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9/18/2013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3688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9/18/2013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0015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9/18/2013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291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55637"/>
            <a:ext cx="8229600" cy="4525963"/>
          </a:xfrm>
        </p:spPr>
        <p:txBody>
          <a:bodyPr/>
          <a:lstStyle>
            <a:lvl1pPr marL="0" indent="0">
              <a:spcBef>
                <a:spcPts val="1800"/>
              </a:spcBef>
              <a:buFontTx/>
              <a:buNone/>
              <a:defRPr sz="3000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-274320">
              <a:spcBef>
                <a:spcPts val="300"/>
              </a:spcBef>
              <a:buFont typeface="Wingdings" pitchFamily="2" charset="2"/>
              <a:buChar char="§"/>
              <a:defRPr sz="2600"/>
            </a:lvl2pPr>
            <a:lvl3pPr marL="685800" indent="0">
              <a:buFontTx/>
              <a:buNone/>
              <a:defRPr sz="2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9/18/2013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754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9/18/2013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39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9/18/2013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610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9/18/2013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13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9/18/2013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7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9/18/2013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308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9/18/2013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62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73689-EA21-4870-97E4-1E93FA434258}" type="datetimeFigureOut">
              <a:rPr lang="en-US" smtClean="0"/>
              <a:t>9/18/2013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39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73689-EA21-4870-97E4-1E93FA434258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9/18/2013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E838F-EDFC-42D8-984B-53FE13EC0614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44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tinyurl.com/fs-compiler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fssnip.net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7sharpnine.com/" TargetMode="External"/><Relationship Id="rId2" Type="http://schemas.openxmlformats.org/officeDocument/2006/relationships/hyperlink" Target="http://github.com/tpetricek/fsharp/tree/fs-exten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3829050"/>
          </a:xfrm>
        </p:spPr>
        <p:txBody>
          <a:bodyPr>
            <a:noAutofit/>
          </a:bodyPr>
          <a:lstStyle/>
          <a:p>
            <a:r>
              <a:rPr lang="en-US" sz="6000" dirty="0" smtClean="0"/>
              <a:t>F# </a:t>
            </a:r>
            <a:r>
              <a:rPr lang="en-US" sz="6000" dirty="0" smtClean="0"/>
              <a:t>Compiler tutorial</a:t>
            </a:r>
            <a:br>
              <a:rPr lang="en-US" sz="6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Embedding </a:t>
            </a:r>
            <a:r>
              <a:rPr lang="en-US" b="1" dirty="0" smtClean="0">
                <a:solidFill>
                  <a:schemeClr val="accent3"/>
                </a:solidFill>
              </a:rPr>
              <a:t>F# Compiler</a:t>
            </a:r>
            <a:r>
              <a:rPr lang="en-US" dirty="0" smtClean="0"/>
              <a:t> and</a:t>
            </a:r>
            <a:br>
              <a:rPr lang="en-US" dirty="0" smtClean="0"/>
            </a:br>
            <a:r>
              <a:rPr lang="en-US" b="1" dirty="0" smtClean="0">
                <a:solidFill>
                  <a:schemeClr val="accent2"/>
                </a:solidFill>
              </a:rPr>
              <a:t>F# Interactive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as services</a:t>
            </a:r>
            <a:br>
              <a:rPr lang="en-US" dirty="0" smtClean="0"/>
            </a:b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181600"/>
            <a:ext cx="9144000" cy="1524000"/>
          </a:xfrm>
        </p:spPr>
        <p:txBody>
          <a:bodyPr>
            <a:noAutofit/>
          </a:bodyPr>
          <a:lstStyle/>
          <a:p>
            <a:pPr>
              <a:spcBef>
                <a:spcPts val="1800"/>
              </a:spcBef>
            </a:pP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3400" dirty="0" smtClean="0">
                <a:solidFill>
                  <a:schemeClr val="tx1"/>
                </a:solidFill>
              </a:rPr>
              <a:t>Don Syme </a:t>
            </a:r>
            <a:r>
              <a:rPr lang="en-US" sz="3400" dirty="0" smtClean="0">
                <a:solidFill>
                  <a:schemeClr val="accent1"/>
                </a:solidFill>
              </a:rPr>
              <a:t>@</a:t>
            </a:r>
            <a:r>
              <a:rPr lang="en-US" sz="3400" dirty="0" err="1" smtClean="0">
                <a:solidFill>
                  <a:schemeClr val="accent1"/>
                </a:solidFill>
              </a:rPr>
              <a:t>dsyme</a:t>
            </a:r>
            <a:r>
              <a:rPr lang="en-US" sz="3400" dirty="0" smtClean="0">
                <a:solidFill>
                  <a:schemeClr val="tx1"/>
                </a:solidFill>
              </a:rPr>
              <a:t/>
            </a:r>
            <a:br>
              <a:rPr lang="en-US" sz="3400" dirty="0" smtClean="0">
                <a:solidFill>
                  <a:schemeClr val="tx1"/>
                </a:solidFill>
              </a:rPr>
            </a:br>
            <a:r>
              <a:rPr lang="en-US" sz="3400" dirty="0" smtClean="0">
                <a:solidFill>
                  <a:schemeClr val="tx1"/>
                </a:solidFill>
              </a:rPr>
              <a:t>Tomas Petricek </a:t>
            </a:r>
            <a:r>
              <a:rPr lang="en-US" sz="3400" dirty="0" smtClean="0">
                <a:solidFill>
                  <a:schemeClr val="accent1"/>
                </a:solidFill>
              </a:rPr>
              <a:t>@</a:t>
            </a:r>
            <a:r>
              <a:rPr lang="en-US" sz="3400" dirty="0" err="1" smtClean="0">
                <a:solidFill>
                  <a:schemeClr val="accent1"/>
                </a:solidFill>
              </a:rPr>
              <a:t>tpetricek</a:t>
            </a:r>
            <a:r>
              <a:rPr lang="en-US" sz="3400" dirty="0" smtClean="0">
                <a:solidFill>
                  <a:schemeClr val="tx1"/>
                </a:solidFill>
              </a:rPr>
              <a:t/>
            </a:r>
            <a:br>
              <a:rPr lang="en-US" sz="3400" dirty="0" smtClean="0">
                <a:solidFill>
                  <a:schemeClr val="tx1"/>
                </a:solidFill>
              </a:rPr>
            </a:br>
            <a:endParaRPr lang="en-US" sz="3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03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spcAft>
                <a:spcPts val="1200"/>
              </a:spcAft>
            </a:pPr>
            <a:r>
              <a:rPr lang="en-US" b="1" dirty="0" smtClean="0"/>
              <a:t>TASK #4</a:t>
            </a:r>
            <a:br>
              <a:rPr lang="en-US" b="1" dirty="0" smtClean="0"/>
            </a:b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dirty="0" smtClean="0"/>
              <a:t>Embedding </a:t>
            </a:r>
            <a:r>
              <a:rPr lang="en-US" b="1" dirty="0" smtClean="0">
                <a:solidFill>
                  <a:schemeClr val="accent4"/>
                </a:solidFill>
              </a:rPr>
              <a:t>F# Interactive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75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Interesting projects </a:t>
            </a:r>
            <a:br>
              <a:rPr lang="en-US" dirty="0" smtClean="0"/>
            </a:br>
            <a:r>
              <a:rPr lang="en-US" sz="3400" dirty="0" smtClean="0"/>
              <a:t>(aka “where to contribute”)</a:t>
            </a:r>
            <a:endParaRPr lang="cs-CZ" sz="3400" b="1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smtClean="0">
                <a:solidFill>
                  <a:schemeClr val="accent1"/>
                </a:solidFill>
              </a:rPr>
              <a:t> </a:t>
            </a:r>
            <a:endParaRPr lang="en-US" b="1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36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contribute?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7"/>
            <a:ext cx="8229600" cy="460216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F# Bindings</a:t>
            </a:r>
          </a:p>
          <a:p>
            <a:pPr lvl="1"/>
            <a:r>
              <a:rPr lang="en-US" dirty="0" smtClean="0"/>
              <a:t>F# support for </a:t>
            </a:r>
            <a:r>
              <a:rPr lang="en-US" dirty="0" err="1" smtClean="0"/>
              <a:t>MonoDevelop</a:t>
            </a:r>
            <a:r>
              <a:rPr lang="en-US" dirty="0" smtClean="0"/>
              <a:t>, </a:t>
            </a:r>
            <a:r>
              <a:rPr lang="en-US" dirty="0" err="1" smtClean="0"/>
              <a:t>Emacs</a:t>
            </a:r>
            <a:r>
              <a:rPr lang="en-US" dirty="0" smtClean="0"/>
              <a:t>, vim, …</a:t>
            </a:r>
            <a:endParaRPr lang="en-US" dirty="0"/>
          </a:p>
          <a:p>
            <a:r>
              <a:rPr lang="en-US" b="1" dirty="0" smtClean="0">
                <a:solidFill>
                  <a:schemeClr val="accent3"/>
                </a:solidFill>
              </a:rPr>
              <a:t>F# Refactor</a:t>
            </a:r>
            <a:r>
              <a:rPr lang="en-US" dirty="0" smtClean="0"/>
              <a:t> &amp; </a:t>
            </a:r>
            <a:r>
              <a:rPr lang="en-US" b="1" dirty="0" err="1" smtClean="0">
                <a:solidFill>
                  <a:schemeClr val="accent3"/>
                </a:solidFill>
              </a:rPr>
              <a:t>Fantomas</a:t>
            </a:r>
            <a:endParaRPr lang="en-US" b="1" dirty="0" smtClean="0">
              <a:solidFill>
                <a:schemeClr val="accent3"/>
              </a:solidFill>
            </a:endParaRPr>
          </a:p>
          <a:p>
            <a:pPr lvl="1"/>
            <a:r>
              <a:rPr lang="en-US" dirty="0" smtClean="0"/>
              <a:t>Simple </a:t>
            </a:r>
            <a:r>
              <a:rPr lang="en-US" dirty="0" err="1" smtClean="0"/>
              <a:t>refactorings</a:t>
            </a:r>
            <a:r>
              <a:rPr lang="en-US" dirty="0" smtClean="0"/>
              <a:t> and code formatting tools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F# on Mono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Startup performance, portable libraries, …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…another cool project :-)</a:t>
            </a:r>
          </a:p>
        </p:txBody>
      </p:sp>
    </p:spTree>
    <p:extLst>
      <p:ext uri="{BB962C8B-B14F-4D97-AF65-F5344CB8AC3E}">
        <p14:creationId xmlns:p14="http://schemas.microsoft.com/office/powerpoint/2010/main" val="116529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Hacking session!</a:t>
            </a:r>
            <a:endParaRPr lang="cs-CZ" b="1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smtClean="0">
                <a:solidFill>
                  <a:schemeClr val="accent1"/>
                </a:solidFill>
              </a:rPr>
              <a:t> </a:t>
            </a:r>
            <a:endParaRPr lang="en-US" b="1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53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cs-CZ" b="1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smtClean="0">
                <a:solidFill>
                  <a:schemeClr val="accent1"/>
                </a:solidFill>
              </a:rPr>
              <a:t> </a:t>
            </a:r>
            <a:endParaRPr lang="en-US" b="1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54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F# Tooling Extensibility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F# Compiler</a:t>
            </a:r>
          </a:p>
          <a:p>
            <a:pPr lvl="1"/>
            <a:r>
              <a:rPr lang="en-US" b="1" dirty="0" smtClean="0">
                <a:solidFill>
                  <a:schemeClr val="accent2"/>
                </a:solidFill>
              </a:rPr>
              <a:t>Exposes: </a:t>
            </a:r>
            <a:r>
              <a:rPr lang="en-US" dirty="0" err="1" smtClean="0"/>
              <a:t>Tokenizer</a:t>
            </a:r>
            <a:r>
              <a:rPr lang="en-US" dirty="0" smtClean="0"/>
              <a:t>, </a:t>
            </a:r>
            <a:r>
              <a:rPr lang="en-US" dirty="0" err="1" smtClean="0"/>
              <a:t>untyped</a:t>
            </a:r>
            <a:r>
              <a:rPr lang="en-US" dirty="0" smtClean="0"/>
              <a:t> AST, editor services</a:t>
            </a:r>
          </a:p>
          <a:p>
            <a:pPr lvl="1"/>
            <a:r>
              <a:rPr lang="en-US" b="1" dirty="0" smtClean="0">
                <a:solidFill>
                  <a:schemeClr val="accent2"/>
                </a:solidFill>
              </a:rPr>
              <a:t>Use for:</a:t>
            </a:r>
            <a:r>
              <a:rPr lang="en-US" dirty="0" smtClean="0"/>
              <a:t> Editor support, plugins</a:t>
            </a:r>
          </a:p>
          <a:p>
            <a:pPr lvl="1"/>
            <a:r>
              <a:rPr lang="en-US" dirty="0"/>
              <a:t>Working with </a:t>
            </a:r>
            <a:r>
              <a:rPr lang="en-US" b="1" dirty="0">
                <a:solidFill>
                  <a:schemeClr val="accent3"/>
                </a:solidFill>
              </a:rPr>
              <a:t>typed AST </a:t>
            </a:r>
            <a:r>
              <a:rPr lang="en-US" dirty="0"/>
              <a:t>is future </a:t>
            </a:r>
            <a:r>
              <a:rPr lang="en-US" dirty="0" smtClean="0"/>
              <a:t>work</a:t>
            </a:r>
          </a:p>
          <a:p>
            <a:r>
              <a:rPr lang="en-US" dirty="0" smtClean="0"/>
              <a:t>F# Interactive</a:t>
            </a:r>
          </a:p>
          <a:p>
            <a:pPr lvl="1"/>
            <a:r>
              <a:rPr lang="en-US" dirty="0" smtClean="0"/>
              <a:t>Embed F# in your application!</a:t>
            </a:r>
          </a:p>
          <a:p>
            <a:pPr lvl="1"/>
            <a:r>
              <a:rPr lang="en-US" dirty="0" smtClean="0"/>
              <a:t>But careful about </a:t>
            </a:r>
            <a:r>
              <a:rPr lang="en-US" dirty="0" err="1" smtClean="0"/>
              <a:t>StackOverflow</a:t>
            </a:r>
            <a:r>
              <a:rPr lang="en-US" dirty="0" smtClean="0"/>
              <a:t> exceptions…</a:t>
            </a:r>
          </a:p>
        </p:txBody>
      </p:sp>
    </p:spTree>
    <p:extLst>
      <p:ext uri="{BB962C8B-B14F-4D97-AF65-F5344CB8AC3E}">
        <p14:creationId xmlns:p14="http://schemas.microsoft.com/office/powerpoint/2010/main" val="11418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Downloads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tinyurl.com/fs-compiler</a:t>
            </a:r>
            <a:r>
              <a:rPr lang="en-US" dirty="0" smtClean="0"/>
              <a:t> </a:t>
            </a:r>
            <a:br>
              <a:rPr lang="en-US" dirty="0" smtClean="0"/>
            </a:br>
            <a:endParaRPr lang="cs-CZ" b="1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smtClean="0">
                <a:solidFill>
                  <a:schemeClr val="accent1"/>
                </a:solidFill>
              </a:rPr>
              <a:t> </a:t>
            </a:r>
            <a:endParaRPr lang="en-US" b="1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52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Know The Compiler?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0" y="2027237"/>
            <a:ext cx="8991600" cy="4144963"/>
          </a:xfrm>
        </p:spPr>
        <p:txBody>
          <a:bodyPr>
            <a:noAutofit/>
          </a:bodyPr>
          <a:lstStyle/>
          <a:p>
            <a:pPr lvl="1"/>
            <a:r>
              <a:rPr lang="en-GB" sz="2800" dirty="0" smtClean="0"/>
              <a:t>#9   For fun</a:t>
            </a:r>
          </a:p>
          <a:p>
            <a:pPr lvl="1"/>
            <a:r>
              <a:rPr lang="en-GB" sz="2800" dirty="0" smtClean="0"/>
              <a:t>#8   To help maintain the language on multiple platforms</a:t>
            </a:r>
          </a:p>
          <a:p>
            <a:pPr lvl="1"/>
            <a:r>
              <a:rPr lang="en-GB" sz="2800" dirty="0" smtClean="0"/>
              <a:t>#</a:t>
            </a:r>
            <a:r>
              <a:rPr lang="en-GB" sz="2800" dirty="0"/>
              <a:t>7 </a:t>
            </a:r>
            <a:r>
              <a:rPr lang="en-GB" sz="2800" dirty="0" smtClean="0"/>
              <a:t>  To </a:t>
            </a:r>
            <a:r>
              <a:rPr lang="en-GB" sz="2800" dirty="0"/>
              <a:t>implement new F# optimizations</a:t>
            </a:r>
          </a:p>
          <a:p>
            <a:pPr lvl="1"/>
            <a:r>
              <a:rPr lang="en-GB" sz="2800" dirty="0"/>
              <a:t>#6 </a:t>
            </a:r>
            <a:r>
              <a:rPr lang="en-GB" sz="2800" dirty="0" smtClean="0"/>
              <a:t>  To </a:t>
            </a:r>
            <a:r>
              <a:rPr lang="en-GB" sz="2800" dirty="0"/>
              <a:t>bring F# to new target platforms</a:t>
            </a:r>
          </a:p>
          <a:p>
            <a:pPr lvl="1"/>
            <a:r>
              <a:rPr lang="en-GB" sz="2800" dirty="0"/>
              <a:t>#5 </a:t>
            </a:r>
            <a:r>
              <a:rPr lang="en-GB" sz="2800" dirty="0" smtClean="0"/>
              <a:t>  To </a:t>
            </a:r>
            <a:r>
              <a:rPr lang="en-GB" sz="2800" dirty="0"/>
              <a:t>improve free F# editing tools</a:t>
            </a:r>
            <a:endParaRPr lang="en-GB" sz="2800" dirty="0"/>
          </a:p>
          <a:p>
            <a:pPr lvl="1"/>
            <a:r>
              <a:rPr lang="en-GB" sz="2800" dirty="0"/>
              <a:t>#4 </a:t>
            </a:r>
            <a:r>
              <a:rPr lang="en-GB" sz="2800" dirty="0" smtClean="0"/>
              <a:t>  To </a:t>
            </a:r>
            <a:r>
              <a:rPr lang="en-GB" sz="2800" dirty="0"/>
              <a:t>write language-aware tools</a:t>
            </a:r>
            <a:endParaRPr lang="en-GB" sz="2800" dirty="0"/>
          </a:p>
          <a:p>
            <a:pPr lvl="1"/>
            <a:r>
              <a:rPr lang="en-GB" sz="2800" dirty="0"/>
              <a:t>#</a:t>
            </a:r>
            <a:r>
              <a:rPr lang="en-GB" sz="2800" dirty="0" smtClean="0"/>
              <a:t>3   To embed the language in applications</a:t>
            </a:r>
          </a:p>
          <a:p>
            <a:pPr lvl="1"/>
            <a:r>
              <a:rPr lang="en-GB" sz="2800" dirty="0" smtClean="0"/>
              <a:t>#2   To implement new interactive coding experiences</a:t>
            </a:r>
          </a:p>
          <a:p>
            <a:pPr lvl="1"/>
            <a:r>
              <a:rPr lang="en-GB" sz="2800" dirty="0" smtClean="0"/>
              <a:t>#1   To write a compiler API that helps others do the above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706632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possible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75456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Visual Studio </a:t>
            </a:r>
            <a:r>
              <a:rPr lang="en-US" dirty="0" smtClean="0"/>
              <a:t>Extensions</a:t>
            </a:r>
          </a:p>
          <a:p>
            <a:pPr lvl="1"/>
            <a:r>
              <a:rPr lang="en-US" dirty="0" smtClean="0"/>
              <a:t>F# Depth Colorizer, </a:t>
            </a:r>
            <a:r>
              <a:rPr lang="en-US" dirty="0" err="1" smtClean="0"/>
              <a:t>Fantomas</a:t>
            </a:r>
            <a:r>
              <a:rPr lang="en-US" dirty="0" smtClean="0"/>
              <a:t>, F# Regions</a:t>
            </a:r>
          </a:p>
          <a:p>
            <a:r>
              <a:rPr lang="en-US" b="1" dirty="0" err="1" smtClean="0">
                <a:solidFill>
                  <a:schemeClr val="accent2"/>
                </a:solidFill>
              </a:rPr>
              <a:t>MonoDevelop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&amp; </a:t>
            </a:r>
            <a:r>
              <a:rPr lang="en-US" b="1" dirty="0" err="1" smtClean="0">
                <a:solidFill>
                  <a:schemeClr val="accent2"/>
                </a:solidFill>
              </a:rPr>
              <a:t>Emacs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&amp; </a:t>
            </a:r>
            <a:r>
              <a:rPr lang="en-US" b="1" dirty="0" smtClean="0">
                <a:solidFill>
                  <a:schemeClr val="accent2"/>
                </a:solidFill>
              </a:rPr>
              <a:t>vim</a:t>
            </a:r>
          </a:p>
          <a:p>
            <a:pPr lvl="1"/>
            <a:r>
              <a:rPr lang="en-US" dirty="0" smtClean="0"/>
              <a:t>Language Service, F# Refactor</a:t>
            </a:r>
          </a:p>
          <a:p>
            <a:r>
              <a:rPr lang="en-US" b="1" dirty="0" smtClean="0">
                <a:solidFill>
                  <a:schemeClr val="accent3"/>
                </a:solidFill>
              </a:rPr>
              <a:t>Documentation</a:t>
            </a:r>
            <a:r>
              <a:rPr lang="en-US" b="1" dirty="0" smtClean="0">
                <a:solidFill>
                  <a:schemeClr val="accent4"/>
                </a:solidFill>
              </a:rPr>
              <a:t> </a:t>
            </a:r>
            <a:r>
              <a:rPr lang="en-US" dirty="0" smtClean="0"/>
              <a:t>Tools</a:t>
            </a:r>
          </a:p>
          <a:p>
            <a:pPr lvl="1"/>
            <a:r>
              <a:rPr lang="en-US" dirty="0" err="1" smtClean="0"/>
              <a:t>FSharp.Formatting</a:t>
            </a:r>
            <a:r>
              <a:rPr lang="en-US" dirty="0" smtClean="0"/>
              <a:t> &amp; </a:t>
            </a:r>
            <a:r>
              <a:rPr lang="en-US" dirty="0" smtClean="0">
                <a:hlinkClick r:id="rId2"/>
              </a:rPr>
              <a:t>http://fssnip.net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And much more at </a:t>
            </a:r>
            <a:r>
              <a:rPr lang="en-US" b="1" dirty="0" smtClean="0">
                <a:solidFill>
                  <a:schemeClr val="accent2"/>
                </a:solidFill>
              </a:rPr>
              <a:t>Tsunami.io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5477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Hands-on overview</a:t>
            </a:r>
            <a:endParaRPr lang="cs-CZ" b="1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smtClean="0">
                <a:solidFill>
                  <a:schemeClr val="accent1"/>
                </a:solidFill>
              </a:rPr>
              <a:t> </a:t>
            </a:r>
            <a:endParaRPr lang="en-US" b="1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3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Referenced assemblies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7"/>
            <a:ext cx="8229600" cy="46021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3"/>
                </a:solidFill>
              </a:rPr>
              <a:t>FSharp.Compiler.Editor.dll</a:t>
            </a:r>
            <a:endParaRPr lang="en-US" sz="3600" b="1" dirty="0">
              <a:solidFill>
                <a:schemeClr val="accent3"/>
              </a:solidFill>
            </a:endParaRPr>
          </a:p>
          <a:p>
            <a:pPr lvl="1"/>
            <a:r>
              <a:rPr lang="en-US" sz="3000" dirty="0" smtClean="0"/>
              <a:t>Modified to expose useful types</a:t>
            </a:r>
          </a:p>
          <a:p>
            <a:pPr lvl="1"/>
            <a:r>
              <a:rPr lang="en-US" sz="3000" dirty="0" smtClean="0"/>
              <a:t>Used in F# Refactor &amp; </a:t>
            </a:r>
            <a:r>
              <a:rPr lang="en-US" sz="3000" dirty="0" err="1" smtClean="0"/>
              <a:t>MonoDevelop</a:t>
            </a:r>
            <a:r>
              <a:rPr lang="en-US" sz="3000" dirty="0" smtClean="0"/>
              <a:t> (soon)</a:t>
            </a:r>
            <a:endParaRPr lang="en-US" sz="3000" dirty="0"/>
          </a:p>
          <a:p>
            <a:r>
              <a:rPr lang="en-US" sz="3600" b="1" dirty="0" smtClean="0">
                <a:solidFill>
                  <a:schemeClr val="accent2"/>
                </a:solidFill>
              </a:rPr>
              <a:t>FSharp.Interactive.Service.dll</a:t>
            </a:r>
          </a:p>
          <a:p>
            <a:pPr lvl="1"/>
            <a:r>
              <a:rPr lang="en-US" sz="3000" dirty="0">
                <a:solidFill>
                  <a:prstClr val="black"/>
                </a:solidFill>
              </a:rPr>
              <a:t>FSI.exe with  </a:t>
            </a:r>
            <a:r>
              <a:rPr lang="en-US" sz="2400" dirty="0" err="1">
                <a:solidFill>
                  <a:srgbClr val="0073CF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EvalExpression</a:t>
            </a:r>
            <a:r>
              <a:rPr lang="en-US" sz="2400" dirty="0">
                <a:solidFill>
                  <a:srgbClr val="0073CF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string -&gt; </a:t>
            </a:r>
            <a:r>
              <a:rPr lang="en-US" sz="2400" dirty="0" err="1">
                <a:solidFill>
                  <a:srgbClr val="0073CF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endParaRPr lang="en-US" sz="2400" dirty="0">
              <a:solidFill>
                <a:srgbClr val="0073CF">
                  <a:lumMod val="75000"/>
                </a:srgb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3000" dirty="0" smtClean="0"/>
              <a:t>More changes in the code. Needs some testing!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smtClean="0"/>
              <a:t>Get at </a:t>
            </a:r>
            <a:r>
              <a:rPr lang="en-US" sz="2400" dirty="0" smtClean="0">
                <a:hlinkClick r:id="rId2"/>
              </a:rPr>
              <a:t>http://github.com/tpetricek/fsharp/tree/fs-extend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>and see Dave Thomas’ blog </a:t>
            </a:r>
            <a:r>
              <a:rPr lang="en-US" sz="2400" dirty="0" smtClean="0">
                <a:hlinkClick r:id="rId3"/>
              </a:rPr>
              <a:t>http</a:t>
            </a:r>
            <a:r>
              <a:rPr lang="en-US" sz="2400" dirty="0">
                <a:hlinkClick r:id="rId3"/>
              </a:rPr>
              <a:t>://</a:t>
            </a:r>
            <a:r>
              <a:rPr lang="en-US" sz="2400" dirty="0" smtClean="0">
                <a:hlinkClick r:id="rId3"/>
              </a:rPr>
              <a:t>7sharpnine.com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3197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spcAft>
                <a:spcPts val="1200"/>
              </a:spcAft>
            </a:pPr>
            <a:r>
              <a:rPr lang="en-US" b="1" dirty="0" smtClean="0"/>
              <a:t>TASK #1</a:t>
            </a:r>
            <a:br>
              <a:rPr lang="en-US" b="1" dirty="0" smtClean="0"/>
            </a:b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dirty="0" smtClean="0"/>
              <a:t>Calling the </a:t>
            </a:r>
            <a:r>
              <a:rPr lang="en-US" b="1" dirty="0" smtClean="0">
                <a:solidFill>
                  <a:schemeClr val="accent3"/>
                </a:solidFill>
              </a:rPr>
              <a:t>F# </a:t>
            </a:r>
            <a:r>
              <a:rPr lang="en-US" b="1" dirty="0" err="1">
                <a:solidFill>
                  <a:schemeClr val="accent3"/>
                </a:solidFill>
              </a:rPr>
              <a:t>t</a:t>
            </a:r>
            <a:r>
              <a:rPr lang="en-US" b="1" dirty="0" err="1" smtClean="0">
                <a:solidFill>
                  <a:schemeClr val="accent3"/>
                </a:solidFill>
              </a:rPr>
              <a:t>okenizer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9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spcAft>
                <a:spcPts val="1200"/>
              </a:spcAft>
            </a:pPr>
            <a:r>
              <a:rPr lang="en-US" b="1" dirty="0" smtClean="0"/>
              <a:t>TASK #2</a:t>
            </a:r>
            <a:br>
              <a:rPr lang="en-US" b="1" dirty="0" smtClean="0"/>
            </a:b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dirty="0" smtClean="0"/>
              <a:t>Working with </a:t>
            </a:r>
            <a:r>
              <a:rPr lang="en-US" b="1" dirty="0" err="1" smtClean="0">
                <a:solidFill>
                  <a:schemeClr val="accent1"/>
                </a:solidFill>
              </a:rPr>
              <a:t>Untyped</a:t>
            </a:r>
            <a:r>
              <a:rPr lang="en-US" b="1" dirty="0" smtClean="0">
                <a:solidFill>
                  <a:schemeClr val="accent1"/>
                </a:solidFill>
              </a:rPr>
              <a:t> F# AST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25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spcAft>
                <a:spcPts val="1200"/>
              </a:spcAft>
            </a:pPr>
            <a:r>
              <a:rPr lang="en-US" b="1" dirty="0" smtClean="0"/>
              <a:t>TASK #3</a:t>
            </a:r>
            <a:br>
              <a:rPr lang="en-US" b="1" dirty="0" smtClean="0"/>
            </a:b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dirty="0" smtClean="0"/>
              <a:t>Calling </a:t>
            </a:r>
            <a:r>
              <a:rPr lang="en-US" b="1" dirty="0" smtClean="0">
                <a:solidFill>
                  <a:schemeClr val="accent2"/>
                </a:solidFill>
              </a:rPr>
              <a:t>F# Editor Services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13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3CF"/>
      </a:accent1>
      <a:accent2>
        <a:srgbClr val="E37222"/>
      </a:accent2>
      <a:accent3>
        <a:srgbClr val="58A618"/>
      </a:accent3>
      <a:accent4>
        <a:srgbClr val="8E258D"/>
      </a:accent4>
      <a:accent5>
        <a:srgbClr val="00B3BE"/>
      </a:accent5>
      <a:accent6>
        <a:srgbClr val="000000"/>
      </a:accent6>
      <a:hlink>
        <a:srgbClr val="0073CF"/>
      </a:hlink>
      <a:folHlink>
        <a:srgbClr val="0073CF"/>
      </a:folHlink>
    </a:clrScheme>
    <a:fontScheme name="TechMesh">
      <a:majorFont>
        <a:latin typeface="Play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Cambridg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3CF"/>
      </a:accent1>
      <a:accent2>
        <a:srgbClr val="E37222"/>
      </a:accent2>
      <a:accent3>
        <a:srgbClr val="58A618"/>
      </a:accent3>
      <a:accent4>
        <a:srgbClr val="8E258D"/>
      </a:accent4>
      <a:accent5>
        <a:srgbClr val="00B3BE"/>
      </a:accent5>
      <a:accent6>
        <a:srgbClr val="000000"/>
      </a:accent6>
      <a:hlink>
        <a:srgbClr val="0000FF"/>
      </a:hlink>
      <a:folHlink>
        <a:srgbClr val="800080"/>
      </a:folHlink>
    </a:clrScheme>
    <a:fontScheme name="TechMesh">
      <a:majorFont>
        <a:latin typeface="Play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7111</TotalTime>
  <Words>287</Words>
  <Application>Microsoft Office PowerPoint</Application>
  <PresentationFormat>On-screen Show (4:3)</PresentationFormat>
  <Paragraphs>63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Consolas</vt:lpstr>
      <vt:lpstr>Play</vt:lpstr>
      <vt:lpstr>Wingdings</vt:lpstr>
      <vt:lpstr>Office Theme</vt:lpstr>
      <vt:lpstr>1_Office Theme</vt:lpstr>
      <vt:lpstr>F# Compiler tutorial  Embedding F# Compiler and F# Interactive as services </vt:lpstr>
      <vt:lpstr>Downloads http://tinyurl.com/fs-compiler  </vt:lpstr>
      <vt:lpstr>Why Know The Compiler?</vt:lpstr>
      <vt:lpstr>What is possible</vt:lpstr>
      <vt:lpstr>Hands-on overview</vt:lpstr>
      <vt:lpstr>Referenced assemblies</vt:lpstr>
      <vt:lpstr>TASK #1  Calling the F# tokenizer</vt:lpstr>
      <vt:lpstr>TASK #2  Working with Untyped F# AST</vt:lpstr>
      <vt:lpstr>TASK #3  Calling F# Editor Services</vt:lpstr>
      <vt:lpstr>TASK #4  Embedding F# Interactive</vt:lpstr>
      <vt:lpstr>Interesting projects  (aka “where to contribute”)</vt:lpstr>
      <vt:lpstr>Where to contribute?</vt:lpstr>
      <vt:lpstr>Hacking session!</vt:lpstr>
      <vt:lpstr>Summary</vt:lpstr>
      <vt:lpstr>F# Tooling Extensibility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Tomas Petricek</dc:creator>
  <cp:lastModifiedBy>Tomas Petricek</cp:lastModifiedBy>
  <cp:revision>225</cp:revision>
  <dcterms:created xsi:type="dcterms:W3CDTF">2012-02-29T16:21:29Z</dcterms:created>
  <dcterms:modified xsi:type="dcterms:W3CDTF">2013-09-18T18:35:00Z</dcterms:modified>
</cp:coreProperties>
</file>