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56" r:id="rId5"/>
    <p:sldId id="265" r:id="rId6"/>
    <p:sldId id="268" r:id="rId7"/>
    <p:sldId id="269" r:id="rId8"/>
    <p:sldId id="270" r:id="rId9"/>
    <p:sldId id="263" r:id="rId10"/>
    <p:sldId id="271" r:id="rId11"/>
    <p:sldId id="264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6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B2C"/>
    <a:srgbClr val="0D8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600200"/>
            <a:ext cx="4953000" cy="335280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029200"/>
            <a:ext cx="441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</a:p>
          <a:p>
            <a:r>
              <a:rPr lang="en-US" dirty="0" smtClean="0"/>
              <a:t>Affiliation</a:t>
            </a:r>
            <a:endParaRPr lang="en-US" dirty="0"/>
          </a:p>
        </p:txBody>
      </p:sp>
      <p:pic>
        <p:nvPicPr>
          <p:cNvPr id="1026" name="Picture 2" descr="C:\Program Files (x86)\Microsoft Office\MEDIA\CAGCAT10\j0298897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85" y="4038600"/>
            <a:ext cx="1806854" cy="15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3082" y="5791200"/>
            <a:ext cx="192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D85B7"/>
                </a:solidFill>
              </a:rPr>
              <a:t>Cambridge,</a:t>
            </a:r>
            <a:r>
              <a:rPr lang="en-US" baseline="0" dirty="0" smtClean="0">
                <a:solidFill>
                  <a:srgbClr val="0D85B7"/>
                </a:solidFill>
              </a:rPr>
              <a:t> MA</a:t>
            </a:r>
          </a:p>
          <a:p>
            <a:r>
              <a:rPr lang="en-US" baseline="0" dirty="0" smtClean="0">
                <a:solidFill>
                  <a:srgbClr val="0D85B7"/>
                </a:solidFill>
              </a:rPr>
              <a:t>November 5, 2010</a:t>
            </a:r>
            <a:endParaRPr lang="en-US" dirty="0">
              <a:solidFill>
                <a:srgbClr val="0D85B7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608915" y="381000"/>
            <a:ext cx="30964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905"/>
                <a:solidFill>
                  <a:srgbClr val="D09B2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F# in Education</a:t>
            </a:r>
          </a:p>
          <a:p>
            <a:pPr algn="ctr"/>
            <a:r>
              <a:rPr lang="en-US" sz="3600" b="1" cap="none" spc="0" baseline="0" dirty="0" smtClean="0">
                <a:ln w="1905"/>
                <a:solidFill>
                  <a:srgbClr val="D09B2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Workshop</a:t>
            </a:r>
            <a:endParaRPr lang="en-US" sz="3600" b="1" cap="none" spc="0" dirty="0">
              <a:ln w="1905"/>
              <a:solidFill>
                <a:srgbClr val="D09B2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nstrati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" y="228600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B1D8-8ECA-460B-B9FE-02DC521194CC}" type="datetimeFigureOut">
              <a:rPr lang="en-US" smtClean="0"/>
              <a:pPr/>
              <a:t>05/11/2010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685B-5C59-4CE6-A774-AD2854C06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5" r:id="rId3"/>
    <p:sldLayoutId id="2147483665" r:id="rId4"/>
    <p:sldLayoutId id="2147483666" r:id="rId5"/>
    <p:sldLayoutId id="2147483667" r:id="rId6"/>
    <p:sldLayoutId id="2147483674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omas@tomasp.net" TargetMode="External"/><Relationship Id="rId3" Type="http://schemas.openxmlformats.org/officeDocument/2006/relationships/hyperlink" Target="http://tomasp.net/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ctional-variations.ne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unctional-teaching.n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4" Type="http://schemas.openxmlformats.org/officeDocument/2006/relationships/hyperlink" Target="http://functional-variations.net" TargetMode="External"/><Relationship Id="rId5" Type="http://schemas.openxmlformats.org/officeDocument/2006/relationships/hyperlink" Target="http://functional-teaching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omas@tomasp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077200" cy="3352800"/>
          </a:xfrm>
        </p:spPr>
        <p:txBody>
          <a:bodyPr/>
          <a:lstStyle/>
          <a:p>
            <a:r>
              <a:rPr lang="en-US" dirty="0" smtClean="0"/>
              <a:t>F# in Academia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800" dirty="0" smtClean="0"/>
              <a:t>Going </a:t>
            </a:r>
            <a:r>
              <a:rPr lang="en-US" sz="2800" dirty="0"/>
              <a:t>cross-platform with F# for </a:t>
            </a:r>
            <a:r>
              <a:rPr lang="en-US" sz="2800" dirty="0" err="1"/>
              <a:t>MonoDevelop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4419600" cy="1600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Tomas Petricek</a:t>
            </a:r>
          </a:p>
          <a:p>
            <a:endParaRPr lang="en-US" sz="800" dirty="0" smtClean="0"/>
          </a:p>
          <a:p>
            <a:r>
              <a:rPr lang="en-US" dirty="0" smtClean="0">
                <a:hlinkClick r:id="rId2"/>
              </a:rPr>
              <a:t>tomas@tomasp.net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http://tomasp.net/blog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Processing 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scientific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/>
            </a:r>
            <a:b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</a:b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data with F#</a:t>
            </a:r>
          </a:p>
          <a:p>
            <a:pPr marL="0" indent="0"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4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for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makes F# great for working with data? </a:t>
            </a:r>
          </a:p>
          <a:p>
            <a:pPr lvl="1"/>
            <a:r>
              <a:rPr lang="en-US" dirty="0"/>
              <a:t>Productive and efficient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F# Interactive environment</a:t>
            </a:r>
          </a:p>
          <a:p>
            <a:pPr lvl="1"/>
            <a:r>
              <a:rPr lang="en-US" dirty="0" smtClean="0"/>
              <a:t>Useful features such as units of measure</a:t>
            </a:r>
          </a:p>
          <a:p>
            <a:pPr lvl="1"/>
            <a:endParaRPr lang="en-US" dirty="0"/>
          </a:p>
          <a:p>
            <a:r>
              <a:rPr lang="en-US" dirty="0"/>
              <a:t>Many scientists use F# already</a:t>
            </a:r>
          </a:p>
          <a:p>
            <a:pPr lvl="1"/>
            <a:r>
              <a:rPr lang="en-US" dirty="0"/>
              <a:t>Genome sequencing, Machine </a:t>
            </a:r>
            <a:r>
              <a:rPr lang="en-US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Can be used on multiple platforms now…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3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Downloading and </a:t>
            </a:r>
            <a:b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</a:b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analyzing stock data</a:t>
            </a:r>
          </a:p>
          <a:p>
            <a:pPr marL="0" indent="0"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1524000" y="685800"/>
            <a:ext cx="6019800" cy="2514600"/>
          </a:xfrm>
          <a:prstGeom prst="horizontalScroll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Demonstration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578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Programming language</a:t>
            </a:r>
            <a:b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</a:b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research with F#</a:t>
            </a:r>
          </a:p>
          <a:p>
            <a:pPr marL="0" indent="0"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4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for Language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the open-source version of F#</a:t>
            </a:r>
          </a:p>
          <a:p>
            <a:pPr lvl="1"/>
            <a:r>
              <a:rPr lang="en-US" dirty="0" smtClean="0"/>
              <a:t>Release contains command line tools</a:t>
            </a:r>
          </a:p>
          <a:p>
            <a:pPr lvl="1"/>
            <a:r>
              <a:rPr lang="en-US" dirty="0" smtClean="0"/>
              <a:t>Integrates into </a:t>
            </a:r>
            <a:r>
              <a:rPr lang="en-US" dirty="0" err="1" smtClean="0"/>
              <a:t>MonoDevelop</a:t>
            </a:r>
            <a:r>
              <a:rPr lang="en-US" dirty="0" smtClean="0"/>
              <a:t> with no effort </a:t>
            </a:r>
          </a:p>
          <a:p>
            <a:pPr lvl="1"/>
            <a:r>
              <a:rPr lang="en-US" dirty="0" smtClean="0"/>
              <a:t>Auto-completion &amp; tool-tips “just work”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Examples of existing F</a:t>
            </a:r>
            <a:r>
              <a:rPr lang="en-US" smtClean="0"/>
              <a:t># extensions</a:t>
            </a:r>
            <a:endParaRPr lang="en-US" dirty="0" smtClean="0"/>
          </a:p>
          <a:p>
            <a:pPr lvl="1"/>
            <a:r>
              <a:rPr lang="en-US" b="1" dirty="0" err="1" smtClean="0"/>
              <a:t>Joinads</a:t>
            </a:r>
            <a:r>
              <a:rPr lang="en-US" b="1" dirty="0" smtClean="0"/>
              <a:t>:</a:t>
            </a:r>
            <a:r>
              <a:rPr lang="en-US" dirty="0" smtClean="0"/>
              <a:t> Language extension for reactive, concurrent and parallel programming </a:t>
            </a:r>
          </a:p>
          <a:p>
            <a:pPr lvl="1"/>
            <a:r>
              <a:rPr lang="en-US" b="1" dirty="0" smtClean="0"/>
              <a:t>F7: </a:t>
            </a:r>
            <a:r>
              <a:rPr lang="en-US" dirty="0" smtClean="0"/>
              <a:t>Refinement Types for F#</a:t>
            </a:r>
          </a:p>
        </p:txBody>
      </p:sp>
    </p:spTree>
    <p:extLst>
      <p:ext uri="{BB962C8B-B14F-4D97-AF65-F5344CB8AC3E}">
        <p14:creationId xmlns:p14="http://schemas.microsoft.com/office/powerpoint/2010/main" val="126303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Adding “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joinads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” to</a:t>
            </a:r>
            <a:b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</a:b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F# in 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MonoDevelop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1524000" y="685800"/>
            <a:ext cx="6019800" cy="2514600"/>
          </a:xfrm>
          <a:prstGeom prst="horizontalScroll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8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Demonstration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578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Variations &amp;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sites for F# in Academia</a:t>
            </a:r>
          </a:p>
          <a:p>
            <a:pPr lvl="1"/>
            <a:r>
              <a:rPr lang="en-US" dirty="0" smtClean="0"/>
              <a:t>Teaching, Working, Research</a:t>
            </a:r>
          </a:p>
          <a:p>
            <a:pPr lvl="1"/>
            <a:r>
              <a:rPr lang="en-US" dirty="0" smtClean="0"/>
              <a:t>Home for the </a:t>
            </a:r>
            <a:r>
              <a:rPr lang="en-US" dirty="0" err="1" smtClean="0"/>
              <a:t>MonoDevelop</a:t>
            </a:r>
            <a:r>
              <a:rPr lang="en-US" dirty="0" smtClean="0"/>
              <a:t> plug-in</a:t>
            </a:r>
          </a:p>
          <a:p>
            <a:pPr lvl="1"/>
            <a:r>
              <a:rPr lang="en-US" dirty="0"/>
              <a:t>Personal </a:t>
            </a:r>
            <a:r>
              <a:rPr lang="en-US" i="1" dirty="0"/>
              <a:t>community</a:t>
            </a:r>
            <a:r>
              <a:rPr lang="en-US" dirty="0"/>
              <a:t> project</a:t>
            </a:r>
          </a:p>
          <a:p>
            <a:pPr lvl="2"/>
            <a:r>
              <a:rPr lang="en-US" dirty="0" smtClean="0"/>
              <a:t>If you’re interested, please get in touch!  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Two addresses to remember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www.functional-teaching.net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www.functional-variations.net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 descr="Screen shot 2010-11-05 at 00.2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077200" cy="504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678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F# is a great language for Academia</a:t>
            </a:r>
          </a:p>
          <a:p>
            <a:pPr lvl="1"/>
            <a:r>
              <a:rPr lang="en-US" dirty="0" smtClean="0"/>
              <a:t>Consistent cross-platform feel with </a:t>
            </a:r>
            <a:r>
              <a:rPr lang="en-US" dirty="0" err="1" smtClean="0"/>
              <a:t>MonoDevelop</a:t>
            </a:r>
            <a:endParaRPr lang="en-US" dirty="0" smtClean="0"/>
          </a:p>
          <a:p>
            <a:pPr lvl="1"/>
            <a:r>
              <a:rPr lang="en-US" dirty="0" smtClean="0"/>
              <a:t>Lightweight, but with all modern features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Uses of F# in Academia</a:t>
            </a:r>
          </a:p>
          <a:p>
            <a:pPr lvl="1"/>
            <a:r>
              <a:rPr lang="en-US" dirty="0" smtClean="0"/>
              <a:t>Teaching (functional) programming</a:t>
            </a:r>
          </a:p>
          <a:p>
            <a:pPr lvl="1"/>
            <a:r>
              <a:rPr lang="en-US" dirty="0" smtClean="0"/>
              <a:t>Data analysis and statistics</a:t>
            </a:r>
          </a:p>
          <a:p>
            <a:pPr lvl="1"/>
            <a:r>
              <a:rPr lang="en-US" dirty="0" smtClean="0"/>
              <a:t>Programming language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0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Contact: </a:t>
            </a:r>
            <a:r>
              <a:rPr lang="en-US" dirty="0" smtClean="0"/>
              <a:t>Tomas </a:t>
            </a:r>
            <a:r>
              <a:rPr lang="en-US" dirty="0"/>
              <a:t>Petricek</a:t>
            </a:r>
          </a:p>
          <a:p>
            <a:pPr marL="457200" lvl="1" indent="0">
              <a:buNone/>
            </a:pPr>
            <a:r>
              <a:rPr lang="en-US" dirty="0"/>
              <a:t>Mail: </a:t>
            </a:r>
            <a:r>
              <a:rPr lang="en-US" dirty="0">
                <a:hlinkClick r:id="rId2"/>
              </a:rPr>
              <a:t>tomas@</a:t>
            </a:r>
            <a:r>
              <a:rPr lang="en-US" dirty="0" smtClean="0">
                <a:hlinkClick r:id="rId2"/>
              </a:rPr>
              <a:t>tomasp.net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Web: </a:t>
            </a:r>
            <a:r>
              <a:rPr lang="en-US" dirty="0">
                <a:hlinkClick r:id="rId3"/>
              </a:rPr>
              <a:t>http://tomasp.net/</a:t>
            </a:r>
            <a:r>
              <a:rPr lang="en-US" dirty="0" smtClean="0">
                <a:hlinkClick r:id="rId3"/>
              </a:rPr>
              <a:t>blog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Get </a:t>
            </a:r>
            <a:r>
              <a:rPr lang="en-US" b="1" dirty="0"/>
              <a:t>involved!</a:t>
            </a:r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://functional-</a:t>
            </a:r>
            <a:r>
              <a:rPr lang="en-US" dirty="0" smtClean="0">
                <a:hlinkClick r:id="rId4"/>
              </a:rPr>
              <a:t>variations.net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http://functional-</a:t>
            </a:r>
            <a:r>
              <a:rPr lang="en-US" dirty="0" smtClean="0">
                <a:hlinkClick r:id="rId5"/>
              </a:rPr>
              <a:t>teaching.net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52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F# </a:t>
            </a:r>
            <a:r>
              <a:rPr lang="en-US" sz="4400" b="1" dirty="0" smtClean="0">
                <a:solidFill>
                  <a:srgbClr val="953735"/>
                </a:solidFill>
              </a:rPr>
              <a:t>doesn’t work</a:t>
            </a:r>
          </a:p>
          <a:p>
            <a:pPr marL="0" indent="0" algn="ctr">
              <a:buNone/>
            </a:pPr>
            <a:r>
              <a:rPr lang="en-US" sz="4400" dirty="0" smtClean="0"/>
              <a:t>on Mac &amp; Linux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F</a:t>
            </a:r>
            <a:r>
              <a:rPr lang="en-US" sz="4400" dirty="0"/>
              <a:t># </a:t>
            </a:r>
            <a:r>
              <a:rPr lang="en-US" sz="4400" dirty="0" smtClean="0"/>
              <a:t>doesn’t </a:t>
            </a:r>
            <a:r>
              <a:rPr lang="en-US" sz="4400" dirty="0"/>
              <a:t>work </a:t>
            </a:r>
            <a:r>
              <a:rPr lang="en-US" sz="4400" b="1" dirty="0" smtClean="0">
                <a:solidFill>
                  <a:srgbClr val="953735"/>
                </a:solidFill>
              </a:rPr>
              <a:t>well</a:t>
            </a:r>
            <a:endParaRPr lang="en-US" sz="4400" dirty="0">
              <a:solidFill>
                <a:srgbClr val="953735"/>
              </a:solidFill>
            </a:endParaRPr>
          </a:p>
          <a:p>
            <a:pPr marL="0" indent="0" algn="ctr">
              <a:buNone/>
            </a:pPr>
            <a:r>
              <a:rPr lang="en-US" sz="4400" dirty="0" smtClean="0"/>
              <a:t>on Mac &amp; Linux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8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F</a:t>
            </a:r>
            <a:r>
              <a:rPr lang="en-US" sz="4400" dirty="0"/>
              <a:t>#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developer tools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smtClean="0"/>
              <a:t>don’t work</a:t>
            </a:r>
          </a:p>
          <a:p>
            <a:pPr marL="0" indent="0" algn="ctr">
              <a:buNone/>
            </a:pPr>
            <a:r>
              <a:rPr lang="en-US" sz="4400" dirty="0" smtClean="0"/>
              <a:t>on Mac &amp; Linux </a:t>
            </a:r>
            <a:endParaRPr lang="en-US" sz="44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8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F</a:t>
            </a:r>
            <a:r>
              <a:rPr lang="en-US" sz="4400" dirty="0"/>
              <a:t># </a:t>
            </a:r>
            <a:r>
              <a:rPr lang="en-US" sz="4400" b="1" dirty="0" smtClean="0">
                <a:solidFill>
                  <a:schemeClr val="accent3">
                    <a:lumMod val="50000"/>
                  </a:schemeClr>
                </a:solidFill>
              </a:rPr>
              <a:t>has great developer tools</a:t>
            </a:r>
          </a:p>
          <a:p>
            <a:pPr marL="0" indent="0" algn="ctr">
              <a:buNone/>
            </a:pPr>
            <a:r>
              <a:rPr lang="en-US" sz="4400" dirty="0" smtClean="0"/>
              <a:t>on Mac &amp; Linux</a:t>
            </a:r>
            <a:endParaRPr lang="en-US" sz="44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7" name="Horizontal Scroll 6"/>
          <p:cNvSpPr/>
          <p:nvPr/>
        </p:nvSpPr>
        <p:spPr>
          <a:xfrm>
            <a:off x="1600200" y="3810000"/>
            <a:ext cx="6019800" cy="2514600"/>
          </a:xfrm>
          <a:prstGeom prst="horizontalScroll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Introducing F# add-in</a:t>
            </a:r>
          </a:p>
          <a:p>
            <a:pPr algn="ctr"/>
            <a:r>
              <a:rPr lang="en-US" sz="4000" dirty="0" smtClean="0"/>
              <a:t>for </a:t>
            </a:r>
            <a:r>
              <a:rPr lang="en-US" sz="4000" dirty="0" err="1" smtClean="0"/>
              <a:t>MonoDevelop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03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Good cross-platform developer tools for F#</a:t>
            </a:r>
            <a:endParaRPr lang="en-US" dirty="0"/>
          </a:p>
          <a:p>
            <a:pPr lvl="1"/>
            <a:r>
              <a:rPr lang="en-US" dirty="0" smtClean="0"/>
              <a:t>Using cross-platform </a:t>
            </a:r>
            <a:r>
              <a:rPr lang="en-US" dirty="0" err="1" smtClean="0"/>
              <a:t>MonoDevelop</a:t>
            </a:r>
            <a:r>
              <a:rPr lang="en-US" dirty="0" smtClean="0"/>
              <a:t> IDE for Mono</a:t>
            </a:r>
          </a:p>
          <a:p>
            <a:pPr lvl="1"/>
            <a:r>
              <a:rPr lang="en-US" dirty="0" smtClean="0"/>
              <a:t>F# add-in provides IntelliSense and F# interactive</a:t>
            </a:r>
          </a:p>
          <a:p>
            <a:pPr lvl="1"/>
            <a:r>
              <a:rPr lang="en-US" dirty="0" smtClean="0"/>
              <a:t>Not aimed at large-scale business applications 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Demonstration – how can universities use F#?</a:t>
            </a:r>
          </a:p>
          <a:p>
            <a:pPr lvl="1"/>
            <a:r>
              <a:rPr lang="en-US" dirty="0" smtClean="0"/>
              <a:t>Teaching (functional) programming</a:t>
            </a:r>
          </a:p>
          <a:p>
            <a:pPr lvl="1"/>
            <a:r>
              <a:rPr lang="en-US" dirty="0" smtClean="0"/>
              <a:t>For statistics and data analysis</a:t>
            </a:r>
          </a:p>
          <a:p>
            <a:pPr lvl="1"/>
            <a:r>
              <a:rPr lang="en-US" dirty="0" smtClean="0"/>
              <a:t>Functional programming research</a:t>
            </a:r>
          </a:p>
        </p:txBody>
      </p:sp>
    </p:spTree>
    <p:extLst>
      <p:ext uri="{BB962C8B-B14F-4D97-AF65-F5344CB8AC3E}">
        <p14:creationId xmlns:p14="http://schemas.microsoft.com/office/powerpoint/2010/main" val="184527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Teaching (functional)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programming with F#</a:t>
            </a:r>
          </a:p>
          <a:p>
            <a:pPr marL="0" indent="0"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6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for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F# is a great language for teaching</a:t>
            </a:r>
          </a:p>
          <a:p>
            <a:pPr lvl="1"/>
            <a:r>
              <a:rPr lang="en-US" dirty="0" smtClean="0"/>
              <a:t>Practical functional programming</a:t>
            </a:r>
          </a:p>
          <a:p>
            <a:pPr lvl="1"/>
            <a:r>
              <a:rPr lang="en-US" dirty="0" smtClean="0"/>
              <a:t>Programming language concepts and principles</a:t>
            </a:r>
          </a:p>
          <a:p>
            <a:pPr lvl="1"/>
            <a:r>
              <a:rPr lang="en-US" dirty="0" smtClean="0"/>
              <a:t>Introducing computer programming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Introduction to (functional) programming </a:t>
            </a:r>
          </a:p>
          <a:p>
            <a:pPr lvl="1"/>
            <a:r>
              <a:rPr lang="en-US" dirty="0" smtClean="0"/>
              <a:t>Solid and useful mathematical foundations </a:t>
            </a:r>
          </a:p>
          <a:p>
            <a:pPr lvl="1"/>
            <a:r>
              <a:rPr lang="en-US" dirty="0" smtClean="0"/>
              <a:t>Gives students practical experience</a:t>
            </a:r>
          </a:p>
          <a:p>
            <a:pPr lvl="1"/>
            <a:r>
              <a:rPr lang="en-US" dirty="0" smtClean="0"/>
              <a:t>Intriguing examples are a great motivation</a:t>
            </a:r>
          </a:p>
        </p:txBody>
      </p:sp>
    </p:spTree>
    <p:extLst>
      <p:ext uri="{BB962C8B-B14F-4D97-AF65-F5344CB8AC3E}">
        <p14:creationId xmlns:p14="http://schemas.microsoft.com/office/powerpoint/2010/main" val="318108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pple Chancery"/>
              </a:rPr>
              <a:t>Composing 3D objects in a functional way</a:t>
            </a:r>
          </a:p>
          <a:p>
            <a:pPr marL="0" indent="0"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1524000" y="685800"/>
            <a:ext cx="6019800" cy="2514600"/>
          </a:xfrm>
          <a:prstGeom prst="horizontalScroll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8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Demonstration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866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0DBAA23C9614DB18FDC2CACA9F08E" ma:contentTypeVersion="1" ma:contentTypeDescription="Create a new document." ma:contentTypeScope="" ma:versionID="c6ba4a59d18c0d039263066370a61791">
  <xsd:schema xmlns:xsd="http://www.w3.org/2001/XMLSchema" xmlns:xs="http://www.w3.org/2001/XMLSchema" xmlns:p="http://schemas.microsoft.com/office/2006/metadata/properties" xmlns:ns2="6406a452-fb8a-43f4-be8f-02d56cef29ac" targetNamespace="http://schemas.microsoft.com/office/2006/metadata/properties" ma:root="true" ma:fieldsID="a984bd7a2279c430d36072a22ebab671" ns2:_="">
    <xsd:import namespace="6406a452-fb8a-43f4-be8f-02d56cef29ac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6a452-fb8a-43f4-be8f-02d56cef29ac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406a452-fb8a-43f4-be8f-02d56cef29ac">This is the [official] template for the p&amp;p symposium.</Description0>
  </documentManagement>
</p:properties>
</file>

<file path=customXml/itemProps1.xml><?xml version="1.0" encoding="utf-8"?>
<ds:datastoreItem xmlns:ds="http://schemas.openxmlformats.org/officeDocument/2006/customXml" ds:itemID="{0E7141BD-E039-45CA-95C3-DA07EEAEB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06a452-fb8a-43f4-be8f-02d56cef29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353A29-D0A6-41CB-AF5B-BD4A578B5A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53F05-D6A0-40A0-9D16-11BC9BE956C9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6406a452-fb8a-43f4-be8f-02d56cef29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workshop template.potx</Template>
  <TotalTime>1295</TotalTime>
  <Words>427</Words>
  <Application>Microsoft Macintosh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workshop template</vt:lpstr>
      <vt:lpstr>F# in Academia  Going cross-platform with F# for MonoDevelop</vt:lpstr>
      <vt:lpstr>PowerPoint Presentation</vt:lpstr>
      <vt:lpstr>PowerPoint Presentation</vt:lpstr>
      <vt:lpstr>PowerPoint Presentation</vt:lpstr>
      <vt:lpstr>PowerPoint Presentation</vt:lpstr>
      <vt:lpstr>F# in Academia</vt:lpstr>
      <vt:lpstr>PowerPoint Presentation</vt:lpstr>
      <vt:lpstr>F# for Teaching</vt:lpstr>
      <vt:lpstr>PowerPoint Presentation</vt:lpstr>
      <vt:lpstr>PowerPoint Presentation</vt:lpstr>
      <vt:lpstr>F# for Data Processing</vt:lpstr>
      <vt:lpstr>PowerPoint Presentation</vt:lpstr>
      <vt:lpstr>PowerPoint Presentation</vt:lpstr>
      <vt:lpstr>F# for Language Research</vt:lpstr>
      <vt:lpstr>PowerPoint Presentation</vt:lpstr>
      <vt:lpstr>Functional Variations &amp; Teaching</vt:lpstr>
      <vt:lpstr>Summary</vt:lpstr>
      <vt:lpstr>Links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p&amp;p symposium template</dc:title>
  <dc:creator>Don Smith (P&amp;P)</dc:creator>
  <cp:lastModifiedBy>Tomas Petricek</cp:lastModifiedBy>
  <cp:revision>42</cp:revision>
  <dcterms:created xsi:type="dcterms:W3CDTF">2010-10-12T23:20:37Z</dcterms:created>
  <dcterms:modified xsi:type="dcterms:W3CDTF">2010-11-05T13:08:02Z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0x01010019A0DBAA23C9614DB18FDC2CACA9F08E</vt:lpwstr>
  </property>
</Properties>
</file>