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7"/>
  </p:notesMasterIdLst>
  <p:sldIdLst>
    <p:sldId id="256" r:id="rId2"/>
    <p:sldId id="305" r:id="rId3"/>
    <p:sldId id="306" r:id="rId4"/>
    <p:sldId id="307" r:id="rId5"/>
    <p:sldId id="308" r:id="rId6"/>
    <p:sldId id="309" r:id="rId7"/>
    <p:sldId id="304" r:id="rId8"/>
    <p:sldId id="310" r:id="rId9"/>
    <p:sldId id="312" r:id="rId10"/>
    <p:sldId id="314" r:id="rId11"/>
    <p:sldId id="315" r:id="rId12"/>
    <p:sldId id="327" r:id="rId13"/>
    <p:sldId id="328" r:id="rId14"/>
    <p:sldId id="311" r:id="rId15"/>
    <p:sldId id="316" r:id="rId16"/>
    <p:sldId id="317" r:id="rId17"/>
    <p:sldId id="321" r:id="rId18"/>
    <p:sldId id="322" r:id="rId19"/>
    <p:sldId id="323" r:id="rId20"/>
    <p:sldId id="324" r:id="rId21"/>
    <p:sldId id="325" r:id="rId22"/>
    <p:sldId id="326" r:id="rId23"/>
    <p:sldId id="319" r:id="rId24"/>
    <p:sldId id="320" r:id="rId25"/>
    <p:sldId id="32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1BDE7D6C-D7D7-468F-B45B-9628BE6A946C}">
          <p14:sldIdLst>
            <p14:sldId id="256"/>
            <p14:sldId id="305"/>
            <p14:sldId id="306"/>
            <p14:sldId id="307"/>
            <p14:sldId id="308"/>
          </p14:sldIdLst>
        </p14:section>
        <p14:section name="3D Objects" id="{F474CD68-0D21-4BAD-AACF-F44DFBFB17BC}">
          <p14:sldIdLst>
            <p14:sldId id="309"/>
            <p14:sldId id="304"/>
            <p14:sldId id="310"/>
          </p14:sldIdLst>
        </p14:section>
        <p14:section name="Markdown" id="{16105FCD-DB9C-4BBC-B411-3F8941009088}">
          <p14:sldIdLst>
            <p14:sldId id="312"/>
            <p14:sldId id="314"/>
            <p14:sldId id="315"/>
            <p14:sldId id="327"/>
            <p14:sldId id="328"/>
            <p14:sldId id="311"/>
            <p14:sldId id="316"/>
            <p14:sldId id="317"/>
          </p14:sldIdLst>
        </p14:section>
        <p14:section name="Classifiers" id="{933C1F8D-579F-4581-A7EC-930721D759BE}">
          <p14:sldIdLst>
            <p14:sldId id="321"/>
            <p14:sldId id="322"/>
            <p14:sldId id="323"/>
            <p14:sldId id="324"/>
            <p14:sldId id="325"/>
            <p14:sldId id="326"/>
          </p14:sldIdLst>
        </p14:section>
        <p14:section name="Conclusions" id="{1F14A8AC-3B29-48FE-A07C-87279976EAC9}">
          <p14:sldIdLst>
            <p14:sldId id="319"/>
            <p14:sldId id="320"/>
            <p14:sldId id="32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206" autoAdjust="0"/>
  </p:normalViewPr>
  <p:slideViewPr>
    <p:cSldViewPr>
      <p:cViewPr varScale="1">
        <p:scale>
          <a:sx n="105" d="100"/>
          <a:sy n="105" d="100"/>
        </p:scale>
        <p:origin x="798" y="10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E0A6E4-B530-423A-A7F6-A368577BF136}" type="doc">
      <dgm:prSet loTypeId="urn:microsoft.com/office/officeart/2005/8/layout/vList4" loCatId="pictur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41A439F6-80F5-405A-B295-86E886CBC51B}">
      <dgm:prSet phldrT="[Text]" custT="1"/>
      <dgm:spPr>
        <a:solidFill>
          <a:schemeClr val="accent3">
            <a:hueOff val="0"/>
            <a:satOff val="0"/>
            <a:lumOff val="0"/>
            <a:alpha val="70000"/>
          </a:schemeClr>
        </a:solidFill>
        <a:ln>
          <a:noFill/>
        </a:ln>
      </dgm:spPr>
      <dgm:t>
        <a:bodyPr/>
        <a:lstStyle/>
        <a:p>
          <a:r>
            <a:rPr lang="en-US" sz="2800" b="0" dirty="0" smtClean="0"/>
            <a:t>Time to Market</a:t>
          </a:r>
        </a:p>
      </dgm:t>
    </dgm:pt>
    <dgm:pt modelId="{C9CF1E2F-E72C-4EEC-9AA8-597214E48C56}" type="sibTrans" cxnId="{24F8E051-EA9F-413D-A550-CD56C5E6E7FF}">
      <dgm:prSet/>
      <dgm:spPr/>
      <dgm:t>
        <a:bodyPr/>
        <a:lstStyle/>
        <a:p>
          <a:endParaRPr lang="en-US"/>
        </a:p>
      </dgm:t>
    </dgm:pt>
    <dgm:pt modelId="{2C236BAA-9351-4B27-BB18-474AD848AA9D}" type="parTrans" cxnId="{24F8E051-EA9F-413D-A550-CD56C5E6E7FF}">
      <dgm:prSet/>
      <dgm:spPr/>
      <dgm:t>
        <a:bodyPr/>
        <a:lstStyle/>
        <a:p>
          <a:endParaRPr lang="en-US"/>
        </a:p>
      </dgm:t>
    </dgm:pt>
    <dgm:pt modelId="{2624A7D0-1875-4EF8-BEB7-DDCACFFAE43E}">
      <dgm:prSet phldrT="[Text]" custT="1"/>
      <dgm:spPr>
        <a:solidFill>
          <a:schemeClr val="accent2">
            <a:hueOff val="0"/>
            <a:satOff val="0"/>
            <a:lumOff val="0"/>
            <a:alpha val="70000"/>
          </a:schemeClr>
        </a:solidFill>
        <a:ln>
          <a:noFill/>
        </a:ln>
      </dgm:spPr>
      <dgm:t>
        <a:bodyPr/>
        <a:lstStyle/>
        <a:p>
          <a:r>
            <a:rPr lang="en-US" sz="2800" b="1" dirty="0" err="1" smtClean="0"/>
            <a:t>Kaggle</a:t>
          </a:r>
          <a:endParaRPr lang="en-US" sz="2800" b="1" dirty="0" smtClean="0"/>
        </a:p>
      </dgm:t>
    </dgm:pt>
    <dgm:pt modelId="{97FA1D11-B165-4569-9CD6-A0CBBA948E20}" type="parTrans" cxnId="{B45BF928-03EC-4CED-84DA-327DD82C479D}">
      <dgm:prSet/>
      <dgm:spPr/>
      <dgm:t>
        <a:bodyPr/>
        <a:lstStyle/>
        <a:p>
          <a:endParaRPr lang="en-US"/>
        </a:p>
      </dgm:t>
    </dgm:pt>
    <dgm:pt modelId="{93B99E58-8D2D-4F61-9F80-23E554F6BD42}" type="sibTrans" cxnId="{B45BF928-03EC-4CED-84DA-327DD82C479D}">
      <dgm:prSet/>
      <dgm:spPr/>
      <dgm:t>
        <a:bodyPr/>
        <a:lstStyle/>
        <a:p>
          <a:endParaRPr lang="en-US"/>
        </a:p>
      </dgm:t>
    </dgm:pt>
    <dgm:pt modelId="{23E6ED50-5D96-4CD1-91C7-7ABFBBA1DFBA}">
      <dgm:prSet phldrT="[Text]" custT="1"/>
      <dgm:spPr>
        <a:solidFill>
          <a:schemeClr val="accent2">
            <a:hueOff val="0"/>
            <a:satOff val="0"/>
            <a:lumOff val="0"/>
            <a:alpha val="70000"/>
          </a:schemeClr>
        </a:solidFill>
        <a:ln>
          <a:noFill/>
        </a:ln>
      </dgm:spPr>
      <dgm:t>
        <a:bodyPr/>
        <a:lstStyle/>
        <a:p>
          <a:r>
            <a:rPr lang="en-US" sz="2800" b="0" dirty="0" smtClean="0"/>
            <a:t>Interactivity</a:t>
          </a:r>
        </a:p>
      </dgm:t>
    </dgm:pt>
    <dgm:pt modelId="{1F7D8358-A608-4445-9F1B-0A3B560DC47D}" type="parTrans" cxnId="{8453666B-482B-4C6F-8E91-E4204E9E634A}">
      <dgm:prSet/>
      <dgm:spPr/>
      <dgm:t>
        <a:bodyPr/>
        <a:lstStyle/>
        <a:p>
          <a:endParaRPr lang="en-US"/>
        </a:p>
      </dgm:t>
    </dgm:pt>
    <dgm:pt modelId="{63FD0242-C006-413E-A51E-57CB0552F251}" type="sibTrans" cxnId="{8453666B-482B-4C6F-8E91-E4204E9E634A}">
      <dgm:prSet/>
      <dgm:spPr/>
      <dgm:t>
        <a:bodyPr/>
        <a:lstStyle/>
        <a:p>
          <a:endParaRPr lang="en-US"/>
        </a:p>
      </dgm:t>
    </dgm:pt>
    <dgm:pt modelId="{25F9B5F2-08AB-41FD-93A8-4C4605D6BD15}">
      <dgm:prSet phldrT="[Text]" custT="1"/>
      <dgm:spPr>
        <a:solidFill>
          <a:schemeClr val="accent2">
            <a:hueOff val="0"/>
            <a:satOff val="0"/>
            <a:lumOff val="0"/>
            <a:alpha val="70000"/>
          </a:schemeClr>
        </a:solidFill>
        <a:ln>
          <a:noFill/>
        </a:ln>
      </dgm:spPr>
      <dgm:t>
        <a:bodyPr/>
        <a:lstStyle/>
        <a:p>
          <a:r>
            <a:rPr lang="en-US" sz="2800" b="0" dirty="0" smtClean="0"/>
            <a:t>Machine learning</a:t>
          </a:r>
        </a:p>
      </dgm:t>
    </dgm:pt>
    <dgm:pt modelId="{311ABA7C-F1EB-4330-99E8-3BCF4E0D1CBC}" type="parTrans" cxnId="{0B014CD0-FD47-4F51-BE3D-A5F6A38B31C2}">
      <dgm:prSet/>
      <dgm:spPr/>
      <dgm:t>
        <a:bodyPr/>
        <a:lstStyle/>
        <a:p>
          <a:endParaRPr lang="en-US"/>
        </a:p>
      </dgm:t>
    </dgm:pt>
    <dgm:pt modelId="{E9F7DBF3-0B62-48D5-8D0C-15A126523DCD}" type="sibTrans" cxnId="{0B014CD0-FD47-4F51-BE3D-A5F6A38B31C2}">
      <dgm:prSet/>
      <dgm:spPr/>
      <dgm:t>
        <a:bodyPr/>
        <a:lstStyle/>
        <a:p>
          <a:endParaRPr lang="en-US"/>
        </a:p>
      </dgm:t>
    </dgm:pt>
    <dgm:pt modelId="{B2AD61C8-19DC-454A-941A-4A728242B86D}">
      <dgm:prSet phldrT="[Text]" custT="1"/>
      <dgm:spPr>
        <a:solidFill>
          <a:schemeClr val="accent3">
            <a:hueOff val="0"/>
            <a:satOff val="0"/>
            <a:lumOff val="0"/>
            <a:alpha val="70000"/>
          </a:schemeClr>
        </a:solidFill>
        <a:ln>
          <a:noFill/>
        </a:ln>
      </dgm:spPr>
      <dgm:t>
        <a:bodyPr/>
        <a:lstStyle/>
        <a:p>
          <a:r>
            <a:rPr lang="en-US" sz="2800" b="1" dirty="0" err="1" smtClean="0"/>
            <a:t>GameSys</a:t>
          </a:r>
          <a:endParaRPr lang="en-US" sz="2800" b="1" dirty="0"/>
        </a:p>
      </dgm:t>
    </dgm:pt>
    <dgm:pt modelId="{C652770F-C400-40BB-BE34-89C18E4ED448}" type="sibTrans" cxnId="{B49D5BBC-749B-4401-8172-841396F5F5D6}">
      <dgm:prSet/>
      <dgm:spPr/>
      <dgm:t>
        <a:bodyPr/>
        <a:lstStyle/>
        <a:p>
          <a:endParaRPr lang="en-US"/>
        </a:p>
      </dgm:t>
    </dgm:pt>
    <dgm:pt modelId="{0F0AA0A5-81BF-4DA0-84C1-CE3735952F81}" type="parTrans" cxnId="{B49D5BBC-749B-4401-8172-841396F5F5D6}">
      <dgm:prSet/>
      <dgm:spPr/>
      <dgm:t>
        <a:bodyPr/>
        <a:lstStyle/>
        <a:p>
          <a:endParaRPr lang="en-US"/>
        </a:p>
      </dgm:t>
    </dgm:pt>
    <dgm:pt modelId="{18184FEF-FCE5-4405-B9E4-3B1EA9118DB1}">
      <dgm:prSet phldrT="[Text]" custT="1"/>
      <dgm:spPr>
        <a:solidFill>
          <a:schemeClr val="accent2">
            <a:hueOff val="0"/>
            <a:satOff val="0"/>
            <a:lumOff val="0"/>
            <a:alpha val="70000"/>
          </a:schemeClr>
        </a:solidFill>
        <a:ln>
          <a:noFill/>
        </a:ln>
      </dgm:spPr>
      <dgm:t>
        <a:bodyPr/>
        <a:lstStyle/>
        <a:p>
          <a:r>
            <a:rPr lang="en-US" sz="2800" b="0" dirty="0" smtClean="0"/>
            <a:t>Data processing</a:t>
          </a:r>
        </a:p>
      </dgm:t>
    </dgm:pt>
    <dgm:pt modelId="{2E3EC948-3E6D-4D53-8EF3-30A0A94CDD6A}" type="parTrans" cxnId="{C44C8FD2-2EAC-4279-B9D3-0D3A3BD04DEA}">
      <dgm:prSet/>
      <dgm:spPr/>
      <dgm:t>
        <a:bodyPr/>
        <a:lstStyle/>
        <a:p>
          <a:endParaRPr lang="en-US"/>
        </a:p>
      </dgm:t>
    </dgm:pt>
    <dgm:pt modelId="{5A126CB5-D9B2-4CB9-BAD2-A834651F2D51}" type="sibTrans" cxnId="{C44C8FD2-2EAC-4279-B9D3-0D3A3BD04DEA}">
      <dgm:prSet/>
      <dgm:spPr/>
      <dgm:t>
        <a:bodyPr/>
        <a:lstStyle/>
        <a:p>
          <a:endParaRPr lang="en-US"/>
        </a:p>
      </dgm:t>
    </dgm:pt>
    <dgm:pt modelId="{9D4EECA2-7B75-4B55-ADAB-F3E73903B4AA}">
      <dgm:prSet phldrT="[Text]" custT="1"/>
      <dgm:spPr>
        <a:solidFill>
          <a:schemeClr val="accent3">
            <a:hueOff val="0"/>
            <a:satOff val="0"/>
            <a:lumOff val="0"/>
            <a:alpha val="70000"/>
          </a:schemeClr>
        </a:solidFill>
        <a:ln>
          <a:noFill/>
        </a:ln>
      </dgm:spPr>
      <dgm:t>
        <a:bodyPr/>
        <a:lstStyle/>
        <a:p>
          <a:r>
            <a:rPr lang="en-US" sz="2800" b="0" dirty="0" smtClean="0"/>
            <a:t>Social Gaming</a:t>
          </a:r>
        </a:p>
      </dgm:t>
    </dgm:pt>
    <dgm:pt modelId="{5C15CCD1-32F8-4CD8-860B-F125DC61A81C}" type="parTrans" cxnId="{7DD366F9-1344-4DF7-BB99-5FAE0EB7D38A}">
      <dgm:prSet/>
      <dgm:spPr/>
      <dgm:t>
        <a:bodyPr/>
        <a:lstStyle/>
        <a:p>
          <a:endParaRPr lang="en-US"/>
        </a:p>
      </dgm:t>
    </dgm:pt>
    <dgm:pt modelId="{17006B40-0ED0-4923-B337-2E557A09A1E0}" type="sibTrans" cxnId="{7DD366F9-1344-4DF7-BB99-5FAE0EB7D38A}">
      <dgm:prSet/>
      <dgm:spPr/>
      <dgm:t>
        <a:bodyPr/>
        <a:lstStyle/>
        <a:p>
          <a:endParaRPr lang="en-US"/>
        </a:p>
      </dgm:t>
    </dgm:pt>
    <dgm:pt modelId="{A4EB066E-94C8-43A2-8587-D0AD3FF33DF6}">
      <dgm:prSet phldrT="[Text]" custT="1"/>
      <dgm:spPr>
        <a:solidFill>
          <a:schemeClr val="accent3">
            <a:hueOff val="0"/>
            <a:satOff val="0"/>
            <a:lumOff val="0"/>
            <a:alpha val="70000"/>
          </a:schemeClr>
        </a:solidFill>
        <a:ln>
          <a:noFill/>
        </a:ln>
      </dgm:spPr>
      <dgm:t>
        <a:bodyPr/>
        <a:lstStyle/>
        <a:p>
          <a:r>
            <a:rPr lang="en-US" sz="2800" b="0" dirty="0" smtClean="0"/>
            <a:t>Concurrency</a:t>
          </a:r>
        </a:p>
      </dgm:t>
    </dgm:pt>
    <dgm:pt modelId="{0986AA15-FB07-4419-8433-7A05F8AB8D62}" type="parTrans" cxnId="{D1263C20-8EDC-4DAE-8D6C-2DE219971EF9}">
      <dgm:prSet/>
      <dgm:spPr/>
      <dgm:t>
        <a:bodyPr/>
        <a:lstStyle/>
        <a:p>
          <a:endParaRPr lang="en-US"/>
        </a:p>
      </dgm:t>
    </dgm:pt>
    <dgm:pt modelId="{65A62217-7C1D-49E8-BD94-35AC2A4C684E}" type="sibTrans" cxnId="{D1263C20-8EDC-4DAE-8D6C-2DE219971EF9}">
      <dgm:prSet/>
      <dgm:spPr/>
      <dgm:t>
        <a:bodyPr/>
        <a:lstStyle/>
        <a:p>
          <a:endParaRPr lang="en-US"/>
        </a:p>
      </dgm:t>
    </dgm:pt>
    <dgm:pt modelId="{7D4B9477-79D2-475A-B0C5-A9111BC049B2}" type="pres">
      <dgm:prSet presAssocID="{41E0A6E4-B530-423A-A7F6-A368577BF136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6BB12D2-ED75-41D7-9F3B-2F4B1E09F33F}" type="pres">
      <dgm:prSet presAssocID="{2624A7D0-1875-4EF8-BEB7-DDCACFFAE43E}" presName="comp" presStyleCnt="0"/>
      <dgm:spPr/>
    </dgm:pt>
    <dgm:pt modelId="{86895256-D72E-4C58-9333-9603358BE278}" type="pres">
      <dgm:prSet presAssocID="{2624A7D0-1875-4EF8-BEB7-DDCACFFAE43E}" presName="box" presStyleLbl="node1" presStyleIdx="0" presStyleCnt="2"/>
      <dgm:spPr/>
      <dgm:t>
        <a:bodyPr/>
        <a:lstStyle/>
        <a:p>
          <a:endParaRPr lang="en-US"/>
        </a:p>
      </dgm:t>
    </dgm:pt>
    <dgm:pt modelId="{B35A81AC-1205-446A-995D-FB71BCE3A7DD}" type="pres">
      <dgm:prSet presAssocID="{2624A7D0-1875-4EF8-BEB7-DDCACFFAE43E}" presName="img" presStyleLbl="fgImgPlace1" presStyleIdx="0" presStyleCnt="2" custScaleY="5182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4000" r="-24000"/>
          </a:stretch>
        </a:blipFill>
        <a:ln>
          <a:noFill/>
        </a:ln>
      </dgm:spPr>
      <dgm:t>
        <a:bodyPr/>
        <a:lstStyle/>
        <a:p>
          <a:endParaRPr lang="en-US"/>
        </a:p>
      </dgm:t>
    </dgm:pt>
    <dgm:pt modelId="{F8B3AF94-0D00-486C-9A60-E9B633F6BCE3}" type="pres">
      <dgm:prSet presAssocID="{2624A7D0-1875-4EF8-BEB7-DDCACFFAE43E}" presName="text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30A7E1-9866-46ED-90BD-F50C875D2703}" type="pres">
      <dgm:prSet presAssocID="{93B99E58-8D2D-4F61-9F80-23E554F6BD42}" presName="spacer" presStyleCnt="0"/>
      <dgm:spPr/>
    </dgm:pt>
    <dgm:pt modelId="{DA574621-F1E3-4349-8C1E-E50DAC9FFDAB}" type="pres">
      <dgm:prSet presAssocID="{B2AD61C8-19DC-454A-941A-4A728242B86D}" presName="comp" presStyleCnt="0"/>
      <dgm:spPr/>
    </dgm:pt>
    <dgm:pt modelId="{43C12F67-B505-4B8A-977A-766B056078CE}" type="pres">
      <dgm:prSet presAssocID="{B2AD61C8-19DC-454A-941A-4A728242B86D}" presName="box" presStyleLbl="node1" presStyleIdx="1" presStyleCnt="2"/>
      <dgm:spPr/>
      <dgm:t>
        <a:bodyPr/>
        <a:lstStyle/>
        <a:p>
          <a:endParaRPr lang="en-US"/>
        </a:p>
      </dgm:t>
    </dgm:pt>
    <dgm:pt modelId="{6CA8442F-5A71-455F-9E20-BEA22D7AF49D}" type="pres">
      <dgm:prSet presAssocID="{B2AD61C8-19DC-454A-941A-4A728242B86D}" presName="img" presStyleLbl="fgImgPlace1" presStyleIdx="1" presStyleCnt="2" custScaleY="50899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  <a:ln>
          <a:noFill/>
        </a:ln>
      </dgm:spPr>
      <dgm:t>
        <a:bodyPr/>
        <a:lstStyle/>
        <a:p>
          <a:endParaRPr lang="en-US"/>
        </a:p>
      </dgm:t>
    </dgm:pt>
    <dgm:pt modelId="{ADE0507D-BA14-4D60-B863-706129F61D67}" type="pres">
      <dgm:prSet presAssocID="{B2AD61C8-19DC-454A-941A-4A728242B86D}" presName="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6A9002B-7FF1-4246-B700-E7BBEEE4CDCA}" type="presOf" srcId="{2624A7D0-1875-4EF8-BEB7-DDCACFFAE43E}" destId="{86895256-D72E-4C58-9333-9603358BE278}" srcOrd="0" destOrd="0" presId="urn:microsoft.com/office/officeart/2005/8/layout/vList4"/>
    <dgm:cxn modelId="{ACEDC437-8F6D-4DA6-BB04-4676CCE11AD7}" type="presOf" srcId="{A4EB066E-94C8-43A2-8587-D0AD3FF33DF6}" destId="{43C12F67-B505-4B8A-977A-766B056078CE}" srcOrd="0" destOrd="3" presId="urn:microsoft.com/office/officeart/2005/8/layout/vList4"/>
    <dgm:cxn modelId="{40315C0A-BAA0-4FE8-846B-EC1FC5B4EE1D}" type="presOf" srcId="{B2AD61C8-19DC-454A-941A-4A728242B86D}" destId="{43C12F67-B505-4B8A-977A-766B056078CE}" srcOrd="0" destOrd="0" presId="urn:microsoft.com/office/officeart/2005/8/layout/vList4"/>
    <dgm:cxn modelId="{B49D5BBC-749B-4401-8172-841396F5F5D6}" srcId="{41E0A6E4-B530-423A-A7F6-A368577BF136}" destId="{B2AD61C8-19DC-454A-941A-4A728242B86D}" srcOrd="1" destOrd="0" parTransId="{0F0AA0A5-81BF-4DA0-84C1-CE3735952F81}" sibTransId="{C652770F-C400-40BB-BE34-89C18E4ED448}"/>
    <dgm:cxn modelId="{C89A09B0-FABD-41F7-8F5C-D125A8A17AE2}" type="presOf" srcId="{25F9B5F2-08AB-41FD-93A8-4C4605D6BD15}" destId="{F8B3AF94-0D00-486C-9A60-E9B633F6BCE3}" srcOrd="1" destOrd="2" presId="urn:microsoft.com/office/officeart/2005/8/layout/vList4"/>
    <dgm:cxn modelId="{0C9D8353-5CC6-41B3-B895-BEF985EC3AAD}" type="presOf" srcId="{41E0A6E4-B530-423A-A7F6-A368577BF136}" destId="{7D4B9477-79D2-475A-B0C5-A9111BC049B2}" srcOrd="0" destOrd="0" presId="urn:microsoft.com/office/officeart/2005/8/layout/vList4"/>
    <dgm:cxn modelId="{BAE93AB3-556F-42C2-8EF3-295E7C7B6442}" type="presOf" srcId="{A4EB066E-94C8-43A2-8587-D0AD3FF33DF6}" destId="{ADE0507D-BA14-4D60-B863-706129F61D67}" srcOrd="1" destOrd="3" presId="urn:microsoft.com/office/officeart/2005/8/layout/vList4"/>
    <dgm:cxn modelId="{0B014CD0-FD47-4F51-BE3D-A5F6A38B31C2}" srcId="{2624A7D0-1875-4EF8-BEB7-DDCACFFAE43E}" destId="{25F9B5F2-08AB-41FD-93A8-4C4605D6BD15}" srcOrd="1" destOrd="0" parTransId="{311ABA7C-F1EB-4330-99E8-3BCF4E0D1CBC}" sibTransId="{E9F7DBF3-0B62-48D5-8D0C-15A126523DCD}"/>
    <dgm:cxn modelId="{24F8E051-EA9F-413D-A550-CD56C5E6E7FF}" srcId="{B2AD61C8-19DC-454A-941A-4A728242B86D}" destId="{41A439F6-80F5-405A-B295-86E886CBC51B}" srcOrd="0" destOrd="0" parTransId="{2C236BAA-9351-4B27-BB18-474AD848AA9D}" sibTransId="{C9CF1E2F-E72C-4EEC-9AA8-597214E48C56}"/>
    <dgm:cxn modelId="{8F76F7A0-D010-4BEB-A14E-0A35F7297F65}" type="presOf" srcId="{23E6ED50-5D96-4CD1-91C7-7ABFBBA1DFBA}" destId="{F8B3AF94-0D00-486C-9A60-E9B633F6BCE3}" srcOrd="1" destOrd="1" presId="urn:microsoft.com/office/officeart/2005/8/layout/vList4"/>
    <dgm:cxn modelId="{7DD366F9-1344-4DF7-BB99-5FAE0EB7D38A}" srcId="{B2AD61C8-19DC-454A-941A-4A728242B86D}" destId="{9D4EECA2-7B75-4B55-ADAB-F3E73903B4AA}" srcOrd="1" destOrd="0" parTransId="{5C15CCD1-32F8-4CD8-860B-F125DC61A81C}" sibTransId="{17006B40-0ED0-4923-B337-2E557A09A1E0}"/>
    <dgm:cxn modelId="{2212878A-2A55-422D-B4B9-B05AC314CB32}" type="presOf" srcId="{41A439F6-80F5-405A-B295-86E886CBC51B}" destId="{43C12F67-B505-4B8A-977A-766B056078CE}" srcOrd="0" destOrd="1" presId="urn:microsoft.com/office/officeart/2005/8/layout/vList4"/>
    <dgm:cxn modelId="{EF3A5737-22AE-45BD-A7FA-1788B8A9E7D7}" type="presOf" srcId="{18184FEF-FCE5-4405-B9E4-3B1EA9118DB1}" destId="{F8B3AF94-0D00-486C-9A60-E9B633F6BCE3}" srcOrd="1" destOrd="3" presId="urn:microsoft.com/office/officeart/2005/8/layout/vList4"/>
    <dgm:cxn modelId="{93B93421-E9AA-4AA6-B75D-B256495F6983}" type="presOf" srcId="{23E6ED50-5D96-4CD1-91C7-7ABFBBA1DFBA}" destId="{86895256-D72E-4C58-9333-9603358BE278}" srcOrd="0" destOrd="1" presId="urn:microsoft.com/office/officeart/2005/8/layout/vList4"/>
    <dgm:cxn modelId="{2DA15CA7-A602-4112-BD23-1E04414E4D1E}" type="presOf" srcId="{9D4EECA2-7B75-4B55-ADAB-F3E73903B4AA}" destId="{ADE0507D-BA14-4D60-B863-706129F61D67}" srcOrd="1" destOrd="2" presId="urn:microsoft.com/office/officeart/2005/8/layout/vList4"/>
    <dgm:cxn modelId="{1966128D-18FE-42BD-BBB7-FD369EDB5F7C}" type="presOf" srcId="{18184FEF-FCE5-4405-B9E4-3B1EA9118DB1}" destId="{86895256-D72E-4C58-9333-9603358BE278}" srcOrd="0" destOrd="3" presId="urn:microsoft.com/office/officeart/2005/8/layout/vList4"/>
    <dgm:cxn modelId="{B45BF928-03EC-4CED-84DA-327DD82C479D}" srcId="{41E0A6E4-B530-423A-A7F6-A368577BF136}" destId="{2624A7D0-1875-4EF8-BEB7-DDCACFFAE43E}" srcOrd="0" destOrd="0" parTransId="{97FA1D11-B165-4569-9CD6-A0CBBA948E20}" sibTransId="{93B99E58-8D2D-4F61-9F80-23E554F6BD42}"/>
    <dgm:cxn modelId="{11F5AD4E-100D-4631-818E-E1D5D41890C6}" type="presOf" srcId="{9D4EECA2-7B75-4B55-ADAB-F3E73903B4AA}" destId="{43C12F67-B505-4B8A-977A-766B056078CE}" srcOrd="0" destOrd="2" presId="urn:microsoft.com/office/officeart/2005/8/layout/vList4"/>
    <dgm:cxn modelId="{D1263C20-8EDC-4DAE-8D6C-2DE219971EF9}" srcId="{B2AD61C8-19DC-454A-941A-4A728242B86D}" destId="{A4EB066E-94C8-43A2-8587-D0AD3FF33DF6}" srcOrd="2" destOrd="0" parTransId="{0986AA15-FB07-4419-8433-7A05F8AB8D62}" sibTransId="{65A62217-7C1D-49E8-BD94-35AC2A4C684E}"/>
    <dgm:cxn modelId="{054A4CB5-4F19-41AC-8227-E019FD1E824B}" type="presOf" srcId="{25F9B5F2-08AB-41FD-93A8-4C4605D6BD15}" destId="{86895256-D72E-4C58-9333-9603358BE278}" srcOrd="0" destOrd="2" presId="urn:microsoft.com/office/officeart/2005/8/layout/vList4"/>
    <dgm:cxn modelId="{2157BAB3-2060-4A28-8865-98E355B011BA}" type="presOf" srcId="{B2AD61C8-19DC-454A-941A-4A728242B86D}" destId="{ADE0507D-BA14-4D60-B863-706129F61D67}" srcOrd="1" destOrd="0" presId="urn:microsoft.com/office/officeart/2005/8/layout/vList4"/>
    <dgm:cxn modelId="{CF765A39-BF2D-4529-9EFB-3EA968571338}" type="presOf" srcId="{41A439F6-80F5-405A-B295-86E886CBC51B}" destId="{ADE0507D-BA14-4D60-B863-706129F61D67}" srcOrd="1" destOrd="1" presId="urn:microsoft.com/office/officeart/2005/8/layout/vList4"/>
    <dgm:cxn modelId="{C44C8FD2-2EAC-4279-B9D3-0D3A3BD04DEA}" srcId="{2624A7D0-1875-4EF8-BEB7-DDCACFFAE43E}" destId="{18184FEF-FCE5-4405-B9E4-3B1EA9118DB1}" srcOrd="2" destOrd="0" parTransId="{2E3EC948-3E6D-4D53-8EF3-30A0A94CDD6A}" sibTransId="{5A126CB5-D9B2-4CB9-BAD2-A834651F2D51}"/>
    <dgm:cxn modelId="{8453666B-482B-4C6F-8E91-E4204E9E634A}" srcId="{2624A7D0-1875-4EF8-BEB7-DDCACFFAE43E}" destId="{23E6ED50-5D96-4CD1-91C7-7ABFBBA1DFBA}" srcOrd="0" destOrd="0" parTransId="{1F7D8358-A608-4445-9F1B-0A3B560DC47D}" sibTransId="{63FD0242-C006-413E-A51E-57CB0552F251}"/>
    <dgm:cxn modelId="{48AF2858-0CA1-4A28-801B-959293689175}" type="presOf" srcId="{2624A7D0-1875-4EF8-BEB7-DDCACFFAE43E}" destId="{F8B3AF94-0D00-486C-9A60-E9B633F6BCE3}" srcOrd="1" destOrd="0" presId="urn:microsoft.com/office/officeart/2005/8/layout/vList4"/>
    <dgm:cxn modelId="{112F1989-62E0-46B3-BA08-C00FB33695A2}" type="presParOf" srcId="{7D4B9477-79D2-475A-B0C5-A9111BC049B2}" destId="{56BB12D2-ED75-41D7-9F3B-2F4B1E09F33F}" srcOrd="0" destOrd="0" presId="urn:microsoft.com/office/officeart/2005/8/layout/vList4"/>
    <dgm:cxn modelId="{DECED18F-BC8F-49D7-95FE-6A7AD5B1D2BF}" type="presParOf" srcId="{56BB12D2-ED75-41D7-9F3B-2F4B1E09F33F}" destId="{86895256-D72E-4C58-9333-9603358BE278}" srcOrd="0" destOrd="0" presId="urn:microsoft.com/office/officeart/2005/8/layout/vList4"/>
    <dgm:cxn modelId="{414E6BA0-BF49-4267-9938-F9974B8705F7}" type="presParOf" srcId="{56BB12D2-ED75-41D7-9F3B-2F4B1E09F33F}" destId="{B35A81AC-1205-446A-995D-FB71BCE3A7DD}" srcOrd="1" destOrd="0" presId="urn:microsoft.com/office/officeart/2005/8/layout/vList4"/>
    <dgm:cxn modelId="{84C28458-6100-429D-A0E4-A6402686CEEA}" type="presParOf" srcId="{56BB12D2-ED75-41D7-9F3B-2F4B1E09F33F}" destId="{F8B3AF94-0D00-486C-9A60-E9B633F6BCE3}" srcOrd="2" destOrd="0" presId="urn:microsoft.com/office/officeart/2005/8/layout/vList4"/>
    <dgm:cxn modelId="{5B7C6DC2-FB0D-465E-AF00-B8899D3AD53B}" type="presParOf" srcId="{7D4B9477-79D2-475A-B0C5-A9111BC049B2}" destId="{2E30A7E1-9866-46ED-90BD-F50C875D2703}" srcOrd="1" destOrd="0" presId="urn:microsoft.com/office/officeart/2005/8/layout/vList4"/>
    <dgm:cxn modelId="{64B77D15-B960-4CE2-AAC0-2FE9AFDAA2C1}" type="presParOf" srcId="{7D4B9477-79D2-475A-B0C5-A9111BC049B2}" destId="{DA574621-F1E3-4349-8C1E-E50DAC9FFDAB}" srcOrd="2" destOrd="0" presId="urn:microsoft.com/office/officeart/2005/8/layout/vList4"/>
    <dgm:cxn modelId="{7C98C4C2-1E4A-4BC7-96BA-86CF60820361}" type="presParOf" srcId="{DA574621-F1E3-4349-8C1E-E50DAC9FFDAB}" destId="{43C12F67-B505-4B8A-977A-766B056078CE}" srcOrd="0" destOrd="0" presId="urn:microsoft.com/office/officeart/2005/8/layout/vList4"/>
    <dgm:cxn modelId="{FF19F34D-D147-4C28-B75A-450A5A73D647}" type="presParOf" srcId="{DA574621-F1E3-4349-8C1E-E50DAC9FFDAB}" destId="{6CA8442F-5A71-455F-9E20-BEA22D7AF49D}" srcOrd="1" destOrd="0" presId="urn:microsoft.com/office/officeart/2005/8/layout/vList4"/>
    <dgm:cxn modelId="{07F7C3CB-AA03-47BC-860E-85B056BDEB3A}" type="presParOf" srcId="{DA574621-F1E3-4349-8C1E-E50DAC9FFDAB}" destId="{ADE0507D-BA14-4D60-B863-706129F61D67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1E0A6E4-B530-423A-A7F6-A368577BF136}" type="doc">
      <dgm:prSet loTypeId="urn:microsoft.com/office/officeart/2005/8/layout/vList4" loCatId="picture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GB"/>
        </a:p>
      </dgm:t>
    </dgm:pt>
    <dgm:pt modelId="{3FAD3A7C-B22D-41AD-AA16-62337F682DBE}">
      <dgm:prSet phldrT="[Text]" custT="1"/>
      <dgm:spPr>
        <a:solidFill>
          <a:schemeClr val="accent4">
            <a:hueOff val="0"/>
            <a:satOff val="0"/>
            <a:lumOff val="0"/>
            <a:alpha val="70000"/>
          </a:schemeClr>
        </a:solidFill>
        <a:ln>
          <a:noFill/>
        </a:ln>
      </dgm:spPr>
      <dgm:t>
        <a:bodyPr/>
        <a:lstStyle/>
        <a:p>
          <a:r>
            <a:rPr lang="en-US" sz="2800" b="1" dirty="0" err="1" smtClean="0"/>
            <a:t>Tachyus</a:t>
          </a:r>
          <a:endParaRPr lang="en-GB" sz="2800" b="1" dirty="0"/>
        </a:p>
      </dgm:t>
    </dgm:pt>
    <dgm:pt modelId="{71CF3C74-D9F8-4314-B1EE-CD1163E95449}" type="sibTrans" cxnId="{1EABC774-734D-4D4A-B6E2-D2E2A4210673}">
      <dgm:prSet/>
      <dgm:spPr/>
      <dgm:t>
        <a:bodyPr/>
        <a:lstStyle/>
        <a:p>
          <a:endParaRPr lang="en-GB"/>
        </a:p>
      </dgm:t>
    </dgm:pt>
    <dgm:pt modelId="{E0F111D1-A3C3-41CF-9BD5-5A74E7B33062}" type="parTrans" cxnId="{1EABC774-734D-4D4A-B6E2-D2E2A4210673}">
      <dgm:prSet/>
      <dgm:spPr/>
      <dgm:t>
        <a:bodyPr/>
        <a:lstStyle/>
        <a:p>
          <a:endParaRPr lang="en-GB"/>
        </a:p>
      </dgm:t>
    </dgm:pt>
    <dgm:pt modelId="{D15CBC63-23C5-4ED9-A8D8-D975C948885B}">
      <dgm:prSet custT="1"/>
      <dgm:spPr>
        <a:solidFill>
          <a:schemeClr val="accent4">
            <a:hueOff val="0"/>
            <a:satOff val="0"/>
            <a:lumOff val="0"/>
            <a:alpha val="70000"/>
          </a:schemeClr>
        </a:solidFill>
        <a:ln>
          <a:noFill/>
        </a:ln>
      </dgm:spPr>
      <dgm:t>
        <a:bodyPr/>
        <a:lstStyle/>
        <a:p>
          <a:r>
            <a:rPr lang="en-US" sz="2800" b="0" dirty="0" smtClean="0"/>
            <a:t>Analysis &amp; reporting</a:t>
          </a:r>
          <a:endParaRPr lang="en-US" sz="2800" b="0" dirty="0"/>
        </a:p>
      </dgm:t>
    </dgm:pt>
    <dgm:pt modelId="{379C3665-7FFB-46B8-88BD-264B0A6DAE09}" type="parTrans" cxnId="{6BFA4AB7-E74F-40E7-91C6-80525C76F06E}">
      <dgm:prSet/>
      <dgm:spPr/>
      <dgm:t>
        <a:bodyPr/>
        <a:lstStyle/>
        <a:p>
          <a:endParaRPr lang="en-US"/>
        </a:p>
      </dgm:t>
    </dgm:pt>
    <dgm:pt modelId="{C0F112E8-F0DF-4A63-89EA-81E3ECF2FECC}" type="sibTrans" cxnId="{6BFA4AB7-E74F-40E7-91C6-80525C76F06E}">
      <dgm:prSet/>
      <dgm:spPr/>
      <dgm:t>
        <a:bodyPr/>
        <a:lstStyle/>
        <a:p>
          <a:endParaRPr lang="en-US"/>
        </a:p>
      </dgm:t>
    </dgm:pt>
    <dgm:pt modelId="{C69D9A3B-4AA1-44A8-A7D3-DBABD0930CE9}">
      <dgm:prSet custT="1"/>
      <dgm:spPr>
        <a:solidFill>
          <a:schemeClr val="accent4">
            <a:hueOff val="0"/>
            <a:satOff val="0"/>
            <a:lumOff val="0"/>
            <a:alpha val="70000"/>
          </a:schemeClr>
        </a:solidFill>
        <a:ln>
          <a:noFill/>
        </a:ln>
      </dgm:spPr>
      <dgm:t>
        <a:bodyPr/>
        <a:lstStyle/>
        <a:p>
          <a:r>
            <a:rPr lang="en-US" sz="2800" b="0" dirty="0" smtClean="0"/>
            <a:t>Time to market</a:t>
          </a:r>
          <a:endParaRPr lang="en-US" sz="2800" b="0" dirty="0"/>
        </a:p>
      </dgm:t>
    </dgm:pt>
    <dgm:pt modelId="{2365EEFD-7C3D-4025-BBB1-49DF415B14D1}" type="parTrans" cxnId="{C31C7D5D-D10A-4877-8206-3DD4E6807D7F}">
      <dgm:prSet/>
      <dgm:spPr/>
      <dgm:t>
        <a:bodyPr/>
        <a:lstStyle/>
        <a:p>
          <a:endParaRPr lang="en-US"/>
        </a:p>
      </dgm:t>
    </dgm:pt>
    <dgm:pt modelId="{1F7BABF8-743D-4472-B1F6-72B226B36E94}" type="sibTrans" cxnId="{C31C7D5D-D10A-4877-8206-3DD4E6807D7F}">
      <dgm:prSet/>
      <dgm:spPr/>
      <dgm:t>
        <a:bodyPr/>
        <a:lstStyle/>
        <a:p>
          <a:endParaRPr lang="en-US"/>
        </a:p>
      </dgm:t>
    </dgm:pt>
    <dgm:pt modelId="{44B3ABA1-4640-4CF4-B45C-7C5B6C0914BF}">
      <dgm:prSet phldrT="[Text]" custT="1"/>
      <dgm:spPr>
        <a:solidFill>
          <a:schemeClr val="accent4">
            <a:hueOff val="1806477"/>
            <a:satOff val="-11807"/>
            <a:lumOff val="7058"/>
            <a:alpha val="70000"/>
          </a:schemeClr>
        </a:solidFill>
        <a:ln>
          <a:noFill/>
        </a:ln>
      </dgm:spPr>
      <dgm:t>
        <a:bodyPr/>
        <a:lstStyle/>
        <a:p>
          <a:r>
            <a:rPr lang="en-US" sz="2800" b="1" dirty="0" smtClean="0"/>
            <a:t>Credit Suisse</a:t>
          </a:r>
        </a:p>
      </dgm:t>
    </dgm:pt>
    <dgm:pt modelId="{4CE9A88A-BC72-46F6-A077-8D248DAF30AD}" type="parTrans" cxnId="{83527689-5E29-491C-A559-3291CB35D023}">
      <dgm:prSet/>
      <dgm:spPr/>
      <dgm:t>
        <a:bodyPr/>
        <a:lstStyle/>
        <a:p>
          <a:endParaRPr lang="en-US"/>
        </a:p>
      </dgm:t>
    </dgm:pt>
    <dgm:pt modelId="{376F8734-2DCE-4844-AF00-F139FC4BF0DF}" type="sibTrans" cxnId="{83527689-5E29-491C-A559-3291CB35D023}">
      <dgm:prSet/>
      <dgm:spPr/>
      <dgm:t>
        <a:bodyPr/>
        <a:lstStyle/>
        <a:p>
          <a:endParaRPr lang="en-US"/>
        </a:p>
      </dgm:t>
    </dgm:pt>
    <dgm:pt modelId="{2B4A07DA-A3D3-4753-95C4-96DF1499C904}">
      <dgm:prSet phldrT="[Text]" custT="1"/>
      <dgm:spPr>
        <a:solidFill>
          <a:schemeClr val="accent4">
            <a:hueOff val="1806477"/>
            <a:satOff val="-11807"/>
            <a:lumOff val="7058"/>
            <a:alpha val="70000"/>
          </a:schemeClr>
        </a:solidFill>
        <a:ln>
          <a:noFill/>
        </a:ln>
      </dgm:spPr>
      <dgm:t>
        <a:bodyPr/>
        <a:lstStyle/>
        <a:p>
          <a:r>
            <a:rPr lang="en-US" sz="2800" b="0" dirty="0" smtClean="0"/>
            <a:t>Complexity</a:t>
          </a:r>
        </a:p>
      </dgm:t>
    </dgm:pt>
    <dgm:pt modelId="{13950D60-27BC-4F22-A989-7D6B5684BDA9}" type="parTrans" cxnId="{BDC31CF1-6A29-4192-932D-816B59F46B65}">
      <dgm:prSet/>
      <dgm:spPr/>
      <dgm:t>
        <a:bodyPr/>
        <a:lstStyle/>
        <a:p>
          <a:endParaRPr lang="en-US"/>
        </a:p>
      </dgm:t>
    </dgm:pt>
    <dgm:pt modelId="{B9B5BFEE-0287-4E34-9FDB-5BA43A01726A}" type="sibTrans" cxnId="{BDC31CF1-6A29-4192-932D-816B59F46B65}">
      <dgm:prSet/>
      <dgm:spPr/>
      <dgm:t>
        <a:bodyPr/>
        <a:lstStyle/>
        <a:p>
          <a:endParaRPr lang="en-US"/>
        </a:p>
      </dgm:t>
    </dgm:pt>
    <dgm:pt modelId="{E40789FD-2353-47A3-8428-66DC12FE2C84}">
      <dgm:prSet phldrT="[Text]" custT="1"/>
      <dgm:spPr>
        <a:solidFill>
          <a:schemeClr val="accent4">
            <a:hueOff val="1806477"/>
            <a:satOff val="-11807"/>
            <a:lumOff val="7058"/>
            <a:alpha val="70000"/>
          </a:schemeClr>
        </a:solidFill>
        <a:ln>
          <a:noFill/>
        </a:ln>
      </dgm:spPr>
      <dgm:t>
        <a:bodyPr/>
        <a:lstStyle/>
        <a:p>
          <a:r>
            <a:rPr lang="en-US" sz="2800" b="0" dirty="0" smtClean="0"/>
            <a:t>DSLs</a:t>
          </a:r>
        </a:p>
      </dgm:t>
    </dgm:pt>
    <dgm:pt modelId="{89C74189-E749-4973-9E29-3C78721B8ADF}" type="parTrans" cxnId="{2D99EB22-D680-4941-8FDD-BCF1B9A64D60}">
      <dgm:prSet/>
      <dgm:spPr/>
      <dgm:t>
        <a:bodyPr/>
        <a:lstStyle/>
        <a:p>
          <a:endParaRPr lang="en-US"/>
        </a:p>
      </dgm:t>
    </dgm:pt>
    <dgm:pt modelId="{17F42007-FB37-4B5B-AA4B-74753D190254}" type="sibTrans" cxnId="{2D99EB22-D680-4941-8FDD-BCF1B9A64D60}">
      <dgm:prSet/>
      <dgm:spPr/>
      <dgm:t>
        <a:bodyPr/>
        <a:lstStyle/>
        <a:p>
          <a:endParaRPr lang="en-US"/>
        </a:p>
      </dgm:t>
    </dgm:pt>
    <dgm:pt modelId="{3BE8C95F-E1C2-4917-8A4A-96E26635AD58}">
      <dgm:prSet custT="1"/>
      <dgm:spPr>
        <a:solidFill>
          <a:schemeClr val="accent4">
            <a:hueOff val="0"/>
            <a:satOff val="0"/>
            <a:lumOff val="0"/>
            <a:alpha val="70000"/>
          </a:schemeClr>
        </a:solidFill>
        <a:ln>
          <a:noFill/>
        </a:ln>
      </dgm:spPr>
      <dgm:t>
        <a:bodyPr/>
        <a:lstStyle/>
        <a:p>
          <a:r>
            <a:rPr lang="en-US" sz="2800" b="0" dirty="0" smtClean="0"/>
            <a:t>Oil &amp; gas startup</a:t>
          </a:r>
          <a:endParaRPr lang="en-US" sz="2800" b="0" dirty="0"/>
        </a:p>
      </dgm:t>
    </dgm:pt>
    <dgm:pt modelId="{4DE38A63-EF6A-4711-9072-1ADB0D632D42}" type="parTrans" cxnId="{7A19EB19-BAF6-466A-B7CB-E597CD455CEE}">
      <dgm:prSet/>
      <dgm:spPr/>
      <dgm:t>
        <a:bodyPr/>
        <a:lstStyle/>
        <a:p>
          <a:endParaRPr lang="en-US"/>
        </a:p>
      </dgm:t>
    </dgm:pt>
    <dgm:pt modelId="{A70A59BE-7668-47E3-97D9-F8AC2470DF79}" type="sibTrans" cxnId="{7A19EB19-BAF6-466A-B7CB-E597CD455CEE}">
      <dgm:prSet/>
      <dgm:spPr/>
      <dgm:t>
        <a:bodyPr/>
        <a:lstStyle/>
        <a:p>
          <a:endParaRPr lang="en-US"/>
        </a:p>
      </dgm:t>
    </dgm:pt>
    <dgm:pt modelId="{98BBE24F-8655-4D70-9AFD-33D56DC34592}">
      <dgm:prSet phldrT="[Text]" custT="1"/>
      <dgm:spPr>
        <a:solidFill>
          <a:schemeClr val="accent4">
            <a:hueOff val="1806477"/>
            <a:satOff val="-11807"/>
            <a:lumOff val="7058"/>
            <a:alpha val="70000"/>
          </a:schemeClr>
        </a:solidFill>
        <a:ln>
          <a:noFill/>
        </a:ln>
      </dgm:spPr>
      <dgm:t>
        <a:bodyPr/>
        <a:lstStyle/>
        <a:p>
          <a:r>
            <a:rPr lang="en-US" sz="2800" b="0" dirty="0" smtClean="0"/>
            <a:t>Financial models</a:t>
          </a:r>
        </a:p>
      </dgm:t>
    </dgm:pt>
    <dgm:pt modelId="{B750344D-ADF7-4163-82DC-938CB2F51C2F}" type="parTrans" cxnId="{7849A3A8-9B38-45D4-993E-EAA973DD28E9}">
      <dgm:prSet/>
      <dgm:spPr/>
      <dgm:t>
        <a:bodyPr/>
        <a:lstStyle/>
        <a:p>
          <a:endParaRPr lang="en-US"/>
        </a:p>
      </dgm:t>
    </dgm:pt>
    <dgm:pt modelId="{25F8BAC6-980E-44EA-95CA-A70C43769392}" type="sibTrans" cxnId="{7849A3A8-9B38-45D4-993E-EAA973DD28E9}">
      <dgm:prSet/>
      <dgm:spPr/>
      <dgm:t>
        <a:bodyPr/>
        <a:lstStyle/>
        <a:p>
          <a:endParaRPr lang="en-US"/>
        </a:p>
      </dgm:t>
    </dgm:pt>
    <dgm:pt modelId="{463B0803-1AF2-4EE9-90D3-AE3668EF53D8}" type="pres">
      <dgm:prSet presAssocID="{41E0A6E4-B530-423A-A7F6-A368577BF136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01D20E3-09D2-4CBE-8D5A-B773DDB71D43}" type="pres">
      <dgm:prSet presAssocID="{3FAD3A7C-B22D-41AD-AA16-62337F682DBE}" presName="comp" presStyleCnt="0"/>
      <dgm:spPr/>
      <dgm:t>
        <a:bodyPr/>
        <a:lstStyle/>
        <a:p>
          <a:endParaRPr lang="en-US"/>
        </a:p>
      </dgm:t>
    </dgm:pt>
    <dgm:pt modelId="{FA10C323-0081-4026-87B4-5D02341C2605}" type="pres">
      <dgm:prSet presAssocID="{3FAD3A7C-B22D-41AD-AA16-62337F682DBE}" presName="box" presStyleLbl="node1" presStyleIdx="0" presStyleCnt="2"/>
      <dgm:spPr/>
      <dgm:t>
        <a:bodyPr/>
        <a:lstStyle/>
        <a:p>
          <a:endParaRPr lang="en-US"/>
        </a:p>
      </dgm:t>
    </dgm:pt>
    <dgm:pt modelId="{B8A41E1B-C1A7-4CEF-A9A6-4AD4EE39A314}" type="pres">
      <dgm:prSet presAssocID="{3FAD3A7C-B22D-41AD-AA16-62337F682DBE}" presName="img" presStyleLbl="fgImgPlace1" presStyleIdx="0" presStyleCnt="2" custScaleY="51823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284B3E00-9691-4F23-A86C-18659554CCC0}" type="pres">
      <dgm:prSet presAssocID="{3FAD3A7C-B22D-41AD-AA16-62337F682DBE}" presName="text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2C72B0-0EE7-47CD-AA02-85A0494765AF}" type="pres">
      <dgm:prSet presAssocID="{71CF3C74-D9F8-4314-B1EE-CD1163E95449}" presName="spacer" presStyleCnt="0"/>
      <dgm:spPr/>
      <dgm:t>
        <a:bodyPr/>
        <a:lstStyle/>
        <a:p>
          <a:endParaRPr lang="en-US"/>
        </a:p>
      </dgm:t>
    </dgm:pt>
    <dgm:pt modelId="{4F0857A0-561B-44B1-9EDC-36A389017D64}" type="pres">
      <dgm:prSet presAssocID="{44B3ABA1-4640-4CF4-B45C-7C5B6C0914BF}" presName="comp" presStyleCnt="0"/>
      <dgm:spPr/>
      <dgm:t>
        <a:bodyPr/>
        <a:lstStyle/>
        <a:p>
          <a:endParaRPr lang="en-US"/>
        </a:p>
      </dgm:t>
    </dgm:pt>
    <dgm:pt modelId="{9A0BEF15-5BC9-472E-A79F-91513CA4BAFA}" type="pres">
      <dgm:prSet presAssocID="{44B3ABA1-4640-4CF4-B45C-7C5B6C0914BF}" presName="box" presStyleLbl="node1" presStyleIdx="1" presStyleCnt="2" custLinFactNeighborX="34376" custLinFactNeighborY="4567"/>
      <dgm:spPr/>
      <dgm:t>
        <a:bodyPr/>
        <a:lstStyle/>
        <a:p>
          <a:endParaRPr lang="en-US"/>
        </a:p>
      </dgm:t>
    </dgm:pt>
    <dgm:pt modelId="{0D341C2E-DB12-4AF0-BB10-C5827C976992}" type="pres">
      <dgm:prSet presAssocID="{44B3ABA1-4640-4CF4-B45C-7C5B6C0914BF}" presName="img" presStyleLbl="fgImgPlace1" presStyleIdx="1" presStyleCnt="2" custScaleY="50899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9B415A75-6EBA-456C-B3C7-58CA2EDBBAAC}" type="pres">
      <dgm:prSet presAssocID="{44B3ABA1-4640-4CF4-B45C-7C5B6C0914BF}" presName="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9899068-5336-42BF-8F44-67B4826D6A64}" type="presOf" srcId="{3BE8C95F-E1C2-4917-8A4A-96E26635AD58}" destId="{284B3E00-9691-4F23-A86C-18659554CCC0}" srcOrd="1" destOrd="3" presId="urn:microsoft.com/office/officeart/2005/8/layout/vList4"/>
    <dgm:cxn modelId="{31D9ECD3-79F1-429B-AF16-C2C7364F0983}" type="presOf" srcId="{3BE8C95F-E1C2-4917-8A4A-96E26635AD58}" destId="{FA10C323-0081-4026-87B4-5D02341C2605}" srcOrd="0" destOrd="3" presId="urn:microsoft.com/office/officeart/2005/8/layout/vList4"/>
    <dgm:cxn modelId="{A7F5B1C6-A3F1-4644-8285-AE099F66FE70}" type="presOf" srcId="{3FAD3A7C-B22D-41AD-AA16-62337F682DBE}" destId="{284B3E00-9691-4F23-A86C-18659554CCC0}" srcOrd="1" destOrd="0" presId="urn:microsoft.com/office/officeart/2005/8/layout/vList4"/>
    <dgm:cxn modelId="{6BFA4AB7-E74F-40E7-91C6-80525C76F06E}" srcId="{3FAD3A7C-B22D-41AD-AA16-62337F682DBE}" destId="{D15CBC63-23C5-4ED9-A8D8-D975C948885B}" srcOrd="0" destOrd="0" parTransId="{379C3665-7FFB-46B8-88BD-264B0A6DAE09}" sibTransId="{C0F112E8-F0DF-4A63-89EA-81E3ECF2FECC}"/>
    <dgm:cxn modelId="{6D848566-76D0-409A-B89A-CE69F81E3930}" type="presOf" srcId="{C69D9A3B-4AA1-44A8-A7D3-DBABD0930CE9}" destId="{284B3E00-9691-4F23-A86C-18659554CCC0}" srcOrd="1" destOrd="2" presId="urn:microsoft.com/office/officeart/2005/8/layout/vList4"/>
    <dgm:cxn modelId="{5717F97A-F3AD-4728-9AA7-B2AEC3DABB08}" type="presOf" srcId="{E40789FD-2353-47A3-8428-66DC12FE2C84}" destId="{9A0BEF15-5BC9-472E-A79F-91513CA4BAFA}" srcOrd="0" destOrd="3" presId="urn:microsoft.com/office/officeart/2005/8/layout/vList4"/>
    <dgm:cxn modelId="{D49B8EA6-52D4-44C3-8B8F-B98630B1B6F0}" type="presOf" srcId="{44B3ABA1-4640-4CF4-B45C-7C5B6C0914BF}" destId="{9B415A75-6EBA-456C-B3C7-58CA2EDBBAAC}" srcOrd="1" destOrd="0" presId="urn:microsoft.com/office/officeart/2005/8/layout/vList4"/>
    <dgm:cxn modelId="{7A19EB19-BAF6-466A-B7CB-E597CD455CEE}" srcId="{3FAD3A7C-B22D-41AD-AA16-62337F682DBE}" destId="{3BE8C95F-E1C2-4917-8A4A-96E26635AD58}" srcOrd="2" destOrd="0" parTransId="{4DE38A63-EF6A-4711-9072-1ADB0D632D42}" sibTransId="{A70A59BE-7668-47E3-97D9-F8AC2470DF79}"/>
    <dgm:cxn modelId="{BDC31CF1-6A29-4192-932D-816B59F46B65}" srcId="{44B3ABA1-4640-4CF4-B45C-7C5B6C0914BF}" destId="{2B4A07DA-A3D3-4753-95C4-96DF1499C904}" srcOrd="0" destOrd="0" parTransId="{13950D60-27BC-4F22-A989-7D6B5684BDA9}" sibTransId="{B9B5BFEE-0287-4E34-9FDB-5BA43A01726A}"/>
    <dgm:cxn modelId="{4BBDA28A-7421-4037-B9AE-73A0ACB11A8D}" type="presOf" srcId="{E40789FD-2353-47A3-8428-66DC12FE2C84}" destId="{9B415A75-6EBA-456C-B3C7-58CA2EDBBAAC}" srcOrd="1" destOrd="3" presId="urn:microsoft.com/office/officeart/2005/8/layout/vList4"/>
    <dgm:cxn modelId="{166FC0AD-DE8C-4A00-9153-72AB6DB3FA4A}" type="presOf" srcId="{C69D9A3B-4AA1-44A8-A7D3-DBABD0930CE9}" destId="{FA10C323-0081-4026-87B4-5D02341C2605}" srcOrd="0" destOrd="2" presId="urn:microsoft.com/office/officeart/2005/8/layout/vList4"/>
    <dgm:cxn modelId="{F559BA3D-78DD-4808-AAC6-5EC18938E2E8}" type="presOf" srcId="{44B3ABA1-4640-4CF4-B45C-7C5B6C0914BF}" destId="{9A0BEF15-5BC9-472E-A79F-91513CA4BAFA}" srcOrd="0" destOrd="0" presId="urn:microsoft.com/office/officeart/2005/8/layout/vList4"/>
    <dgm:cxn modelId="{9F35ACBA-AC92-40EC-9EF3-F57B5099F6B8}" type="presOf" srcId="{41E0A6E4-B530-423A-A7F6-A368577BF136}" destId="{463B0803-1AF2-4EE9-90D3-AE3668EF53D8}" srcOrd="0" destOrd="0" presId="urn:microsoft.com/office/officeart/2005/8/layout/vList4"/>
    <dgm:cxn modelId="{C31C7D5D-D10A-4877-8206-3DD4E6807D7F}" srcId="{3FAD3A7C-B22D-41AD-AA16-62337F682DBE}" destId="{C69D9A3B-4AA1-44A8-A7D3-DBABD0930CE9}" srcOrd="1" destOrd="0" parTransId="{2365EEFD-7C3D-4025-BBB1-49DF415B14D1}" sibTransId="{1F7BABF8-743D-4472-B1F6-72B226B36E94}"/>
    <dgm:cxn modelId="{2D99EB22-D680-4941-8FDD-BCF1B9A64D60}" srcId="{44B3ABA1-4640-4CF4-B45C-7C5B6C0914BF}" destId="{E40789FD-2353-47A3-8428-66DC12FE2C84}" srcOrd="2" destOrd="0" parTransId="{89C74189-E749-4973-9E29-3C78721B8ADF}" sibTransId="{17F42007-FB37-4B5B-AA4B-74753D190254}"/>
    <dgm:cxn modelId="{96F1FA7B-29D9-410E-A41B-70A397C896BA}" type="presOf" srcId="{98BBE24F-8655-4D70-9AFD-33D56DC34592}" destId="{9A0BEF15-5BC9-472E-A79F-91513CA4BAFA}" srcOrd="0" destOrd="2" presId="urn:microsoft.com/office/officeart/2005/8/layout/vList4"/>
    <dgm:cxn modelId="{1EABC774-734D-4D4A-B6E2-D2E2A4210673}" srcId="{41E0A6E4-B530-423A-A7F6-A368577BF136}" destId="{3FAD3A7C-B22D-41AD-AA16-62337F682DBE}" srcOrd="0" destOrd="0" parTransId="{E0F111D1-A3C3-41CF-9BD5-5A74E7B33062}" sibTransId="{71CF3C74-D9F8-4314-B1EE-CD1163E95449}"/>
    <dgm:cxn modelId="{7849A3A8-9B38-45D4-993E-EAA973DD28E9}" srcId="{44B3ABA1-4640-4CF4-B45C-7C5B6C0914BF}" destId="{98BBE24F-8655-4D70-9AFD-33D56DC34592}" srcOrd="1" destOrd="0" parTransId="{B750344D-ADF7-4163-82DC-938CB2F51C2F}" sibTransId="{25F8BAC6-980E-44EA-95CA-A70C43769392}"/>
    <dgm:cxn modelId="{99B733F2-6DB5-427F-8F54-9DB989C2D9EE}" type="presOf" srcId="{98BBE24F-8655-4D70-9AFD-33D56DC34592}" destId="{9B415A75-6EBA-456C-B3C7-58CA2EDBBAAC}" srcOrd="1" destOrd="2" presId="urn:microsoft.com/office/officeart/2005/8/layout/vList4"/>
    <dgm:cxn modelId="{88FDDED3-8C8C-4E7D-90F5-0D4D0FAEF39F}" type="presOf" srcId="{D15CBC63-23C5-4ED9-A8D8-D975C948885B}" destId="{FA10C323-0081-4026-87B4-5D02341C2605}" srcOrd="0" destOrd="1" presId="urn:microsoft.com/office/officeart/2005/8/layout/vList4"/>
    <dgm:cxn modelId="{69C6BF25-70DE-490F-BCB1-C0A73D6843AB}" type="presOf" srcId="{D15CBC63-23C5-4ED9-A8D8-D975C948885B}" destId="{284B3E00-9691-4F23-A86C-18659554CCC0}" srcOrd="1" destOrd="1" presId="urn:microsoft.com/office/officeart/2005/8/layout/vList4"/>
    <dgm:cxn modelId="{DC8B57A8-58B9-490A-863D-D16338F83A10}" type="presOf" srcId="{2B4A07DA-A3D3-4753-95C4-96DF1499C904}" destId="{9A0BEF15-5BC9-472E-A79F-91513CA4BAFA}" srcOrd="0" destOrd="1" presId="urn:microsoft.com/office/officeart/2005/8/layout/vList4"/>
    <dgm:cxn modelId="{06F1375C-3F58-4CDE-95AD-0D2904F9F7EF}" type="presOf" srcId="{2B4A07DA-A3D3-4753-95C4-96DF1499C904}" destId="{9B415A75-6EBA-456C-B3C7-58CA2EDBBAAC}" srcOrd="1" destOrd="1" presId="urn:microsoft.com/office/officeart/2005/8/layout/vList4"/>
    <dgm:cxn modelId="{83527689-5E29-491C-A559-3291CB35D023}" srcId="{41E0A6E4-B530-423A-A7F6-A368577BF136}" destId="{44B3ABA1-4640-4CF4-B45C-7C5B6C0914BF}" srcOrd="1" destOrd="0" parTransId="{4CE9A88A-BC72-46F6-A077-8D248DAF30AD}" sibTransId="{376F8734-2DCE-4844-AF00-F139FC4BF0DF}"/>
    <dgm:cxn modelId="{67AF862F-E1E3-42D6-8032-7A69EDB1C900}" type="presOf" srcId="{3FAD3A7C-B22D-41AD-AA16-62337F682DBE}" destId="{FA10C323-0081-4026-87B4-5D02341C2605}" srcOrd="0" destOrd="0" presId="urn:microsoft.com/office/officeart/2005/8/layout/vList4"/>
    <dgm:cxn modelId="{3B6DC440-DEE8-4588-90F4-0C4A277BBBB1}" type="presParOf" srcId="{463B0803-1AF2-4EE9-90D3-AE3668EF53D8}" destId="{201D20E3-09D2-4CBE-8D5A-B773DDB71D43}" srcOrd="0" destOrd="0" presId="urn:microsoft.com/office/officeart/2005/8/layout/vList4"/>
    <dgm:cxn modelId="{BD9ECFD3-7C0F-44F4-A486-C890B85F1221}" type="presParOf" srcId="{201D20E3-09D2-4CBE-8D5A-B773DDB71D43}" destId="{FA10C323-0081-4026-87B4-5D02341C2605}" srcOrd="0" destOrd="0" presId="urn:microsoft.com/office/officeart/2005/8/layout/vList4"/>
    <dgm:cxn modelId="{F32A0C63-B939-4D46-B6AD-C3D292094AF5}" type="presParOf" srcId="{201D20E3-09D2-4CBE-8D5A-B773DDB71D43}" destId="{B8A41E1B-C1A7-4CEF-A9A6-4AD4EE39A314}" srcOrd="1" destOrd="0" presId="urn:microsoft.com/office/officeart/2005/8/layout/vList4"/>
    <dgm:cxn modelId="{28B87D8F-A2BB-41B9-B023-C7D36D00340A}" type="presParOf" srcId="{201D20E3-09D2-4CBE-8D5A-B773DDB71D43}" destId="{284B3E00-9691-4F23-A86C-18659554CCC0}" srcOrd="2" destOrd="0" presId="urn:microsoft.com/office/officeart/2005/8/layout/vList4"/>
    <dgm:cxn modelId="{0EA52B2E-BE62-4055-AD0C-D31268CFF40E}" type="presParOf" srcId="{463B0803-1AF2-4EE9-90D3-AE3668EF53D8}" destId="{422C72B0-0EE7-47CD-AA02-85A0494765AF}" srcOrd="1" destOrd="0" presId="urn:microsoft.com/office/officeart/2005/8/layout/vList4"/>
    <dgm:cxn modelId="{192D5834-0ED6-47D3-B5F2-35658B57F58A}" type="presParOf" srcId="{463B0803-1AF2-4EE9-90D3-AE3668EF53D8}" destId="{4F0857A0-561B-44B1-9EDC-36A389017D64}" srcOrd="2" destOrd="0" presId="urn:microsoft.com/office/officeart/2005/8/layout/vList4"/>
    <dgm:cxn modelId="{7E27F180-9FB5-4C93-AD69-7C3F43B62131}" type="presParOf" srcId="{4F0857A0-561B-44B1-9EDC-36A389017D64}" destId="{9A0BEF15-5BC9-472E-A79F-91513CA4BAFA}" srcOrd="0" destOrd="0" presId="urn:microsoft.com/office/officeart/2005/8/layout/vList4"/>
    <dgm:cxn modelId="{6B161FD4-8997-4703-BB31-6D8713C16CE2}" type="presParOf" srcId="{4F0857A0-561B-44B1-9EDC-36A389017D64}" destId="{0D341C2E-DB12-4AF0-BB10-C5827C976992}" srcOrd="1" destOrd="0" presId="urn:microsoft.com/office/officeart/2005/8/layout/vList4"/>
    <dgm:cxn modelId="{7FD39794-28A7-442C-A70C-6BAB61F38A7A}" type="presParOf" srcId="{4F0857A0-561B-44B1-9EDC-36A389017D64}" destId="{9B415A75-6EBA-456C-B3C7-58CA2EDBBAAC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895256-D72E-4C58-9333-9603358BE278}">
      <dsp:nvSpPr>
        <dsp:cNvPr id="0" name=""/>
        <dsp:cNvSpPr/>
      </dsp:nvSpPr>
      <dsp:spPr>
        <a:xfrm>
          <a:off x="0" y="0"/>
          <a:ext cx="4800600" cy="215469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 val="7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err="1" smtClean="0"/>
            <a:t>Kaggle</a:t>
          </a:r>
          <a:endParaRPr lang="en-US" sz="2800" b="1" kern="1200" dirty="0" smtClean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b="0" kern="1200" dirty="0" smtClean="0"/>
            <a:t>Interactivity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b="0" kern="1200" dirty="0" smtClean="0"/>
            <a:t>Machine learning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b="0" kern="1200" dirty="0" smtClean="0"/>
            <a:t>Data processing</a:t>
          </a:r>
        </a:p>
      </dsp:txBody>
      <dsp:txXfrm>
        <a:off x="1175589" y="0"/>
        <a:ext cx="3625010" cy="2154694"/>
      </dsp:txXfrm>
    </dsp:sp>
    <dsp:sp modelId="{B35A81AC-1205-446A-995D-FB71BCE3A7DD}">
      <dsp:nvSpPr>
        <dsp:cNvPr id="0" name=""/>
        <dsp:cNvSpPr/>
      </dsp:nvSpPr>
      <dsp:spPr>
        <a:xfrm>
          <a:off x="215469" y="630696"/>
          <a:ext cx="960120" cy="89330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4000" r="-24000"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C12F67-B505-4B8A-977A-766B056078CE}">
      <dsp:nvSpPr>
        <dsp:cNvPr id="0" name=""/>
        <dsp:cNvSpPr/>
      </dsp:nvSpPr>
      <dsp:spPr>
        <a:xfrm>
          <a:off x="0" y="2370163"/>
          <a:ext cx="4800600" cy="215469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 val="7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err="1" smtClean="0"/>
            <a:t>GameSys</a:t>
          </a:r>
          <a:endParaRPr lang="en-US" sz="2800" b="1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b="0" kern="1200" dirty="0" smtClean="0"/>
            <a:t>Time to Market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b="0" kern="1200" dirty="0" smtClean="0"/>
            <a:t>Social Gaming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b="0" kern="1200" dirty="0" smtClean="0"/>
            <a:t>Concurrency</a:t>
          </a:r>
        </a:p>
      </dsp:txBody>
      <dsp:txXfrm>
        <a:off x="1175589" y="2370163"/>
        <a:ext cx="3625010" cy="2154694"/>
      </dsp:txXfrm>
    </dsp:sp>
    <dsp:sp modelId="{6CA8442F-5A71-455F-9E20-BEA22D7AF49D}">
      <dsp:nvSpPr>
        <dsp:cNvPr id="0" name=""/>
        <dsp:cNvSpPr/>
      </dsp:nvSpPr>
      <dsp:spPr>
        <a:xfrm>
          <a:off x="215469" y="3008823"/>
          <a:ext cx="960120" cy="877374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10C323-0081-4026-87B4-5D02341C2605}">
      <dsp:nvSpPr>
        <dsp:cNvPr id="0" name=""/>
        <dsp:cNvSpPr/>
      </dsp:nvSpPr>
      <dsp:spPr>
        <a:xfrm>
          <a:off x="0" y="0"/>
          <a:ext cx="4876800" cy="215469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 val="7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err="1" smtClean="0"/>
            <a:t>Tachyus</a:t>
          </a:r>
          <a:endParaRPr lang="en-GB" sz="2800" b="1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b="0" kern="1200" dirty="0" smtClean="0"/>
            <a:t>Analysis &amp; reporting</a:t>
          </a:r>
          <a:endParaRPr lang="en-US" sz="2800" b="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b="0" kern="1200" dirty="0" smtClean="0"/>
            <a:t>Time to market</a:t>
          </a:r>
          <a:endParaRPr lang="en-US" sz="2800" b="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b="0" kern="1200" dirty="0" smtClean="0"/>
            <a:t>Oil &amp; gas startup</a:t>
          </a:r>
          <a:endParaRPr lang="en-US" sz="2800" b="0" kern="1200" dirty="0"/>
        </a:p>
      </dsp:txBody>
      <dsp:txXfrm>
        <a:off x="1190829" y="0"/>
        <a:ext cx="3685970" cy="2154694"/>
      </dsp:txXfrm>
    </dsp:sp>
    <dsp:sp modelId="{B8A41E1B-C1A7-4CEF-A9A6-4AD4EE39A314}">
      <dsp:nvSpPr>
        <dsp:cNvPr id="0" name=""/>
        <dsp:cNvSpPr/>
      </dsp:nvSpPr>
      <dsp:spPr>
        <a:xfrm>
          <a:off x="215469" y="630696"/>
          <a:ext cx="975360" cy="893301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0BEF15-5BC9-472E-A79F-91513CA4BAFA}">
      <dsp:nvSpPr>
        <dsp:cNvPr id="0" name=""/>
        <dsp:cNvSpPr/>
      </dsp:nvSpPr>
      <dsp:spPr>
        <a:xfrm>
          <a:off x="0" y="2371268"/>
          <a:ext cx="4876800" cy="2154694"/>
        </a:xfrm>
        <a:prstGeom prst="roundRect">
          <a:avLst>
            <a:gd name="adj" fmla="val 10000"/>
          </a:avLst>
        </a:prstGeom>
        <a:solidFill>
          <a:schemeClr val="accent4">
            <a:hueOff val="1806477"/>
            <a:satOff val="-11807"/>
            <a:lumOff val="7058"/>
            <a:alpha val="7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/>
            <a:t>Credit Suisse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b="0" kern="1200" dirty="0" smtClean="0"/>
            <a:t>Complexity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b="0" kern="1200" dirty="0" smtClean="0"/>
            <a:t>Financial models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b="0" kern="1200" dirty="0" smtClean="0"/>
            <a:t>DSLs</a:t>
          </a:r>
        </a:p>
      </dsp:txBody>
      <dsp:txXfrm>
        <a:off x="1190829" y="2371268"/>
        <a:ext cx="3685970" cy="2154694"/>
      </dsp:txXfrm>
    </dsp:sp>
    <dsp:sp modelId="{0D341C2E-DB12-4AF0-BB10-C5827C976992}">
      <dsp:nvSpPr>
        <dsp:cNvPr id="0" name=""/>
        <dsp:cNvSpPr/>
      </dsp:nvSpPr>
      <dsp:spPr>
        <a:xfrm>
          <a:off x="215469" y="3008823"/>
          <a:ext cx="975360" cy="877374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ECE038-53B5-499C-B0E0-E312DCF7E711}" type="datetimeFigureOut">
              <a:rPr lang="cs-CZ" smtClean="0"/>
              <a:t>14. 7. 2014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7B8AFC-D6B3-4ABA-9EA9-FDE095F210E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30063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7B8AFC-D6B3-4ABA-9EA9-FDE095F210EC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1606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7/14/2014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508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7/14/2014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652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7/14/2014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4769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7/14/2014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698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51038"/>
            <a:ext cx="10972800" cy="4678362"/>
          </a:xfrm>
        </p:spPr>
        <p:txBody>
          <a:bodyPr/>
          <a:lstStyle>
            <a:lvl1pPr marL="0" indent="0">
              <a:spcBef>
                <a:spcPts val="2400"/>
              </a:spcBef>
              <a:spcAft>
                <a:spcPts val="600"/>
              </a:spcAft>
              <a:buFontTx/>
              <a:buNone/>
              <a:defRPr sz="4400">
                <a:solidFill>
                  <a:schemeClr val="tx1"/>
                </a:solidFill>
              </a:defRPr>
            </a:lvl1pPr>
            <a:lvl2pPr marL="360000" indent="0">
              <a:spcBef>
                <a:spcPts val="0"/>
              </a:spcBef>
              <a:buFontTx/>
              <a:buNone/>
              <a:defRPr sz="3800">
                <a:solidFill>
                  <a:schemeClr val="tx1"/>
                </a:solidFill>
              </a:defRPr>
            </a:lvl2pPr>
            <a:lvl3pPr marL="685800" indent="0">
              <a:buFontTx/>
              <a:buNone/>
              <a:defRPr sz="2000"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02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334000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655638"/>
            <a:ext cx="10972800" cy="4525963"/>
          </a:xfrm>
        </p:spPr>
        <p:txBody>
          <a:bodyPr/>
          <a:lstStyle>
            <a:lvl1pPr marL="0" indent="0">
              <a:spcBef>
                <a:spcPts val="1800"/>
              </a:spcBef>
              <a:buFontTx/>
              <a:buNone/>
              <a:defRPr sz="3000">
                <a:solidFill>
                  <a:schemeClr val="accent5">
                    <a:lumMod val="75000"/>
                  </a:schemeClr>
                </a:solidFill>
              </a:defRPr>
            </a:lvl1pPr>
            <a:lvl2pPr marL="457200" indent="-274320">
              <a:spcBef>
                <a:spcPts val="300"/>
              </a:spcBef>
              <a:buFont typeface="Wingdings" pitchFamily="2" charset="2"/>
              <a:buChar char="§"/>
              <a:defRPr sz="2600"/>
            </a:lvl2pPr>
            <a:lvl3pPr marL="685800" indent="0">
              <a:buFontTx/>
              <a:buNone/>
              <a:defRPr sz="20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7/14/2014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754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7/14/2014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639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7/14/2014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610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7/14/2014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613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7/14/2014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37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7/14/2014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308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7/14/2014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662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73689-EA21-4870-97E4-1E93FA434258}" type="datetimeFigureOut">
              <a:rPr lang="en-US" smtClean="0"/>
              <a:t>7/14/2014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239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9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tinyurl.com/dc-dsl-dojo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743200"/>
            <a:ext cx="10363200" cy="1470025"/>
          </a:xfrm>
        </p:spPr>
        <p:txBody>
          <a:bodyPr>
            <a:noAutofit/>
          </a:bodyPr>
          <a:lstStyle/>
          <a:p>
            <a:r>
              <a:rPr lang="en-US" sz="5400" b="1" dirty="0" smtClean="0"/>
              <a:t>Domain Specific Languages</a:t>
            </a:r>
            <a:br>
              <a:rPr lang="en-US" sz="5400" b="1" dirty="0" smtClean="0"/>
            </a:br>
            <a:r>
              <a:rPr lang="en-US" sz="5400" dirty="0" smtClean="0">
                <a:solidFill>
                  <a:schemeClr val="accent2"/>
                </a:solidFill>
              </a:rPr>
              <a:t>The functional Way</a:t>
            </a:r>
            <a:endParaRPr lang="en-US" sz="5400" dirty="0">
              <a:solidFill>
                <a:schemeClr val="accent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953000"/>
            <a:ext cx="8534400" cy="1752600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Tomas Petricek</a:t>
            </a:r>
            <a:br>
              <a:rPr lang="en-US" dirty="0" smtClean="0"/>
            </a:br>
            <a:r>
              <a:rPr lang="en-US" dirty="0" smtClean="0">
                <a:solidFill>
                  <a:schemeClr val="accent3"/>
                </a:solidFill>
              </a:rPr>
              <a:t>@</a:t>
            </a:r>
            <a:r>
              <a:rPr lang="en-US" dirty="0" err="1" smtClean="0">
                <a:solidFill>
                  <a:schemeClr val="accent3"/>
                </a:solidFill>
              </a:rPr>
              <a:t>tomaspetricek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smtClean="0"/>
              <a:t>|</a:t>
            </a:r>
            <a:r>
              <a:rPr lang="en-US" dirty="0" smtClean="0">
                <a:solidFill>
                  <a:schemeClr val="accent3"/>
                </a:solidFill>
              </a:rPr>
              <a:t> www.fsharpworks.com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7653" y="381000"/>
            <a:ext cx="3253743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03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Domain model </a:t>
            </a:r>
            <a:r>
              <a:rPr lang="en-US" dirty="0" smtClean="0"/>
              <a:t>&amp;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Processing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70038"/>
            <a:ext cx="10972800" cy="4678362"/>
          </a:xfrm>
        </p:spPr>
        <p:txBody>
          <a:bodyPr>
            <a:normAutofit/>
          </a:bodyPr>
          <a:lstStyle/>
          <a:p>
            <a:pPr algn="ctr"/>
            <a:endParaRPr lang="en-US" sz="6000" dirty="0" smtClean="0"/>
          </a:p>
          <a:p>
            <a:pPr algn="ctr"/>
            <a:r>
              <a:rPr lang="en-US" sz="6000" dirty="0" smtClean="0"/>
              <a:t>What is </a:t>
            </a:r>
            <a:r>
              <a:rPr lang="en-US" sz="6000" b="1" dirty="0" smtClean="0">
                <a:solidFill>
                  <a:schemeClr val="accent3"/>
                </a:solidFill>
              </a:rPr>
              <a:t>a text document</a:t>
            </a:r>
            <a:r>
              <a:rPr lang="en-US" sz="6000" dirty="0" smtClean="0"/>
              <a:t>? </a:t>
            </a:r>
          </a:p>
          <a:p>
            <a:pPr algn="ctr">
              <a:spcBef>
                <a:spcPts val="600"/>
              </a:spcBef>
            </a:pPr>
            <a:r>
              <a:rPr lang="en-US" sz="6000" dirty="0" smtClean="0"/>
              <a:t>How can we </a:t>
            </a:r>
            <a:r>
              <a:rPr lang="en-US" sz="60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process it</a:t>
            </a:r>
            <a:r>
              <a:rPr lang="en-US" sz="6000" dirty="0" smtClean="0"/>
              <a:t>?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681276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Building an F# DSL</a:t>
            </a:r>
            <a:endParaRPr lang="en-US" sz="4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5000" dirty="0" smtClean="0"/>
              <a:t> 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3934934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Operations on documents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951038"/>
            <a:ext cx="10058400" cy="4678362"/>
          </a:xfrm>
        </p:spPr>
        <p:txBody>
          <a:bodyPr>
            <a:normAutofit/>
          </a:bodyPr>
          <a:lstStyle/>
          <a:p>
            <a:endParaRPr lang="en-US" sz="2000" b="1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>
              <a:spcBef>
                <a:spcPts val="1200"/>
              </a:spcBef>
            </a:pPr>
            <a:r>
              <a:rPr lang="en-US" b="1" dirty="0" smtClean="0">
                <a:solidFill>
                  <a:schemeClr val="accent3"/>
                </a:solidFill>
              </a:rPr>
              <a:t>Parse	    </a:t>
            </a:r>
            <a:r>
              <a:rPr lang="en-US" dirty="0" smtClean="0"/>
              <a:t>Read from Markdown format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b="1" dirty="0" smtClean="0">
                <a:solidFill>
                  <a:schemeClr val="accent3"/>
                </a:solidFill>
              </a:rPr>
              <a:t>Format	    </a:t>
            </a:r>
            <a:r>
              <a:rPr lang="en-US" dirty="0" smtClean="0"/>
              <a:t>Generate HTML output</a:t>
            </a:r>
          </a:p>
          <a:p>
            <a:pPr>
              <a:spcBef>
                <a:spcPts val="1200"/>
              </a:spcBef>
            </a:pPr>
            <a:r>
              <a:rPr lang="en-US" b="1" dirty="0" smtClean="0">
                <a:solidFill>
                  <a:schemeClr val="accent3"/>
                </a:solidFill>
              </a:rPr>
              <a:t>Process</a:t>
            </a:r>
            <a:r>
              <a:rPr lang="en-US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   </a:t>
            </a:r>
            <a:r>
              <a:rPr lang="en-US" dirty="0" smtClean="0"/>
              <a:t>Translate to Norwegian!</a:t>
            </a:r>
          </a:p>
        </p:txBody>
      </p:sp>
    </p:spTree>
    <p:extLst>
      <p:ext uri="{BB962C8B-B14F-4D97-AF65-F5344CB8AC3E}">
        <p14:creationId xmlns:p14="http://schemas.microsoft.com/office/powerpoint/2010/main" val="218877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Processing documents</a:t>
            </a:r>
            <a:endParaRPr lang="en-US" sz="4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5000" dirty="0" smtClean="0"/>
              <a:t> 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116213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DSL for writing documents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Creating DSLs with F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b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=====================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Key components of a DSL: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* **Model** describes the </a:t>
            </a:r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structure of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the domain </a:t>
            </a:r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that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we are modelling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* **Syntax** provides an easy </a:t>
            </a:r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way for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solving problems </a:t>
            </a:r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using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the DSL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spcAft>
                <a:spcPts val="1800"/>
              </a:spcAft>
              <a:buNone/>
            </a:pPr>
            <a:r>
              <a:rPr lang="en-US" sz="3600" b="1" dirty="0" smtClean="0"/>
              <a:t>Creating DSLs with F#</a:t>
            </a:r>
            <a:endParaRPr lang="en-US" sz="3600" b="1" dirty="0"/>
          </a:p>
          <a:p>
            <a:pPr marL="0" indent="0">
              <a:spcBef>
                <a:spcPts val="1200"/>
              </a:spcBef>
              <a:spcAft>
                <a:spcPts val="1800"/>
              </a:spcAft>
              <a:buNone/>
            </a:pPr>
            <a:r>
              <a:rPr lang="en-US" dirty="0" smtClean="0"/>
              <a:t>Key components of a DSL:</a:t>
            </a:r>
            <a:endParaRPr lang="en-US" dirty="0"/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b="1" dirty="0" smtClean="0"/>
              <a:t>Model </a:t>
            </a:r>
            <a:r>
              <a:rPr lang="en-US" dirty="0" smtClean="0"/>
              <a:t>describes the structure </a:t>
            </a:r>
            <a:br>
              <a:rPr lang="en-US" dirty="0" smtClean="0"/>
            </a:br>
            <a:r>
              <a:rPr lang="en-US" dirty="0" smtClean="0"/>
              <a:t>of the domain that we are modelling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b="1" dirty="0" smtClean="0"/>
              <a:t>Syntax</a:t>
            </a:r>
            <a:r>
              <a:rPr lang="en-US" dirty="0" smtClean="0"/>
              <a:t> provides an easy way for solving problems using the DSL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24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Parsing markdown</a:t>
            </a:r>
            <a:endParaRPr lang="en-US" sz="4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5000" dirty="0" smtClean="0"/>
              <a:t> </a:t>
            </a:r>
            <a:endParaRPr lang="en-US" sz="5000" dirty="0"/>
          </a:p>
        </p:txBody>
      </p:sp>
      <p:sp>
        <p:nvSpPr>
          <p:cNvPr id="6" name="Rectangle 5"/>
          <p:cNvSpPr/>
          <p:nvPr/>
        </p:nvSpPr>
        <p:spPr>
          <a:xfrm>
            <a:off x="963084" y="5562600"/>
            <a:ext cx="62480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accent3"/>
                </a:solidFill>
              </a:rPr>
              <a:t>http</a:t>
            </a:r>
            <a:r>
              <a:rPr lang="en-US" sz="3600" dirty="0" smtClean="0">
                <a:solidFill>
                  <a:schemeClr val="accent3"/>
                </a:solidFill>
              </a:rPr>
              <a:t>://manning.com/petricek2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383014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 Markdown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Domain model</a:t>
            </a:r>
          </a:p>
          <a:p>
            <a:pPr lvl="1"/>
            <a:r>
              <a:rPr lang="en-US" dirty="0" smtClean="0"/>
              <a:t>Understand the problem domain!</a:t>
            </a:r>
          </a:p>
          <a:p>
            <a:pPr lvl="1"/>
            <a:r>
              <a:rPr lang="en-US" dirty="0" smtClean="0"/>
              <a:t>Using F# </a:t>
            </a:r>
            <a:r>
              <a:rPr lang="en-US" dirty="0" smtClean="0">
                <a:solidFill>
                  <a:schemeClr val="accent3"/>
                </a:solidFill>
              </a:rPr>
              <a:t>discriminated unions</a:t>
            </a:r>
            <a:endParaRPr lang="en-US" b="1" dirty="0" smtClean="0">
              <a:solidFill>
                <a:schemeClr val="accent3"/>
              </a:solidFill>
            </a:endParaRPr>
          </a:p>
          <a:p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Domain-specific language</a:t>
            </a:r>
            <a:endParaRPr lang="en-US" dirty="0" smtClean="0"/>
          </a:p>
          <a:p>
            <a:pPr lvl="1"/>
            <a:r>
              <a:rPr lang="en-US" b="1" dirty="0" smtClean="0">
                <a:solidFill>
                  <a:schemeClr val="accent3"/>
                </a:solidFill>
              </a:rPr>
              <a:t>Internal </a:t>
            </a:r>
            <a:r>
              <a:rPr lang="en-US" dirty="0" smtClean="0"/>
              <a:t>– just an F# library!</a:t>
            </a:r>
          </a:p>
          <a:p>
            <a:pPr lvl="1"/>
            <a:r>
              <a:rPr lang="en-US" b="1" dirty="0" smtClean="0">
                <a:solidFill>
                  <a:schemeClr val="accent3"/>
                </a:solidFill>
              </a:rPr>
              <a:t>External </a:t>
            </a:r>
            <a:r>
              <a:rPr lang="en-US" dirty="0" smtClean="0"/>
              <a:t>– parsing Markdown is easy!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88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Detecting price patterns</a:t>
            </a:r>
            <a:endParaRPr lang="en-US" sz="4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5000" dirty="0" smtClean="0"/>
              <a:t> 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802320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3"/>
                </a:solidFill>
              </a:rPr>
              <a:t>Declining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smtClean="0"/>
              <a:t>pattern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cs-CZ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100942"/>
            <a:ext cx="5619750" cy="401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4419600" y="3352800"/>
            <a:ext cx="3657600" cy="213360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4946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3"/>
                </a:solidFill>
              </a:rPr>
              <a:t>Rounding top </a:t>
            </a:r>
            <a:r>
              <a:rPr lang="en-US" dirty="0" smtClean="0"/>
              <a:t>pattern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cs-CZ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100944"/>
            <a:ext cx="5593080" cy="3995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6172200" y="2971800"/>
            <a:ext cx="1981200" cy="198120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4495800" y="2971800"/>
            <a:ext cx="1676400" cy="198120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9923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2362200"/>
            <a:ext cx="6705600" cy="1600200"/>
          </a:xfrm>
        </p:spPr>
        <p:txBody>
          <a:bodyPr anchor="ctr">
            <a:normAutofit lnSpcReduction="10000"/>
          </a:bodyPr>
          <a:lstStyle/>
          <a:p>
            <a:pPr algn="ctr"/>
            <a:r>
              <a:rPr lang="en-US" sz="5000" b="1" dirty="0">
                <a:solidFill>
                  <a:schemeClr val="accent2"/>
                </a:solidFill>
                <a:latin typeface="+mj-lt"/>
              </a:rPr>
              <a:t>F# Software Foundation</a:t>
            </a:r>
            <a:br>
              <a:rPr lang="en-US" sz="5000" b="1" dirty="0">
                <a:solidFill>
                  <a:schemeClr val="accent2"/>
                </a:solidFill>
                <a:latin typeface="+mj-lt"/>
              </a:rPr>
            </a:br>
            <a:endParaRPr lang="en-US" sz="5000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cs-CZ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819400" y="3657600"/>
            <a:ext cx="6705600" cy="16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400"/>
              </a:spcBef>
              <a:spcAft>
                <a:spcPts val="1200"/>
              </a:spcAft>
              <a:buFontTx/>
              <a:buNone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spcBef>
                <a:spcPts val="30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600" b="1" dirty="0">
                <a:solidFill>
                  <a:schemeClr val="accent6"/>
                </a:solidFill>
                <a:latin typeface="+mj-lt"/>
              </a:rPr>
              <a:t>http://www.fsharp.org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655128" y="1066800"/>
            <a:ext cx="7327075" cy="190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400"/>
              </a:spcBef>
              <a:spcAft>
                <a:spcPts val="1200"/>
              </a:spcAft>
              <a:buFontTx/>
              <a:buNone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spcBef>
                <a:spcPts val="30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>
                <a:solidFill>
                  <a:schemeClr val="tx1">
                    <a:lumMod val="65000"/>
                  </a:schemeClr>
                </a:solidFill>
              </a:rPr>
              <a:t>software stacks</a:t>
            </a:r>
            <a:r>
              <a:rPr lang="en-US" sz="2000" dirty="0">
                <a:solidFill>
                  <a:schemeClr val="tx1">
                    <a:lumMod val="65000"/>
                  </a:schemeClr>
                </a:solidFill>
              </a:rPr>
              <a:t/>
            </a:r>
            <a:br>
              <a:rPr lang="en-US" sz="2000" dirty="0">
                <a:solidFill>
                  <a:schemeClr val="tx1">
                    <a:lumMod val="65000"/>
                  </a:schemeClr>
                </a:solidFill>
              </a:rPr>
            </a:br>
            <a:r>
              <a:rPr lang="en-US" sz="2500" dirty="0">
                <a:solidFill>
                  <a:schemeClr val="tx1">
                    <a:lumMod val="65000"/>
                  </a:schemeClr>
                </a:solidFill>
              </a:rPr>
              <a:t>trainings  </a:t>
            </a:r>
            <a:r>
              <a:rPr lang="en-US" sz="2000" dirty="0">
                <a:solidFill>
                  <a:schemeClr val="tx1">
                    <a:lumMod val="65000"/>
                  </a:schemeClr>
                </a:solidFill>
              </a:rPr>
              <a:t>teaching F#</a:t>
            </a:r>
            <a:r>
              <a:rPr lang="en-US" sz="2300" dirty="0">
                <a:solidFill>
                  <a:schemeClr val="tx1">
                    <a:lumMod val="65000"/>
                  </a:schemeClr>
                </a:solidFill>
              </a:rPr>
              <a:t>   </a:t>
            </a:r>
            <a:r>
              <a:rPr lang="en-US" sz="2800" dirty="0">
                <a:solidFill>
                  <a:schemeClr val="tx1">
                    <a:lumMod val="65000"/>
                  </a:schemeClr>
                </a:solidFill>
              </a:rPr>
              <a:t>user groups  </a:t>
            </a:r>
            <a:r>
              <a:rPr lang="en-US" sz="1500" dirty="0">
                <a:solidFill>
                  <a:schemeClr val="tx1">
                    <a:lumMod val="65000"/>
                  </a:schemeClr>
                </a:solidFill>
              </a:rPr>
              <a:t>snippets</a:t>
            </a:r>
            <a:r>
              <a:rPr lang="en-US" sz="2300" dirty="0">
                <a:solidFill>
                  <a:schemeClr val="tx1">
                    <a:lumMod val="65000"/>
                  </a:schemeClr>
                </a:solidFill>
              </a:rPr>
              <a:t/>
            </a:r>
            <a:br>
              <a:rPr lang="en-US" sz="2300" dirty="0">
                <a:solidFill>
                  <a:schemeClr val="tx1">
                    <a:lumMod val="65000"/>
                  </a:schemeClr>
                </a:solidFill>
              </a:rPr>
            </a:br>
            <a:r>
              <a:rPr lang="en-US" sz="2300" dirty="0">
                <a:solidFill>
                  <a:schemeClr val="tx1">
                    <a:lumMod val="65000"/>
                  </a:schemeClr>
                </a:solidFill>
              </a:rPr>
              <a:t>mac and </a:t>
            </a:r>
            <a:r>
              <a:rPr lang="en-US" sz="2300" dirty="0" err="1">
                <a:solidFill>
                  <a:schemeClr val="tx1">
                    <a:lumMod val="65000"/>
                  </a:schemeClr>
                </a:solidFill>
              </a:rPr>
              <a:t>linux</a:t>
            </a:r>
            <a:r>
              <a:rPr lang="en-US" sz="2300" dirty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en-US" sz="2000" dirty="0">
                <a:solidFill>
                  <a:schemeClr val="tx1">
                    <a:lumMod val="65000"/>
                  </a:schemeClr>
                </a:solidFill>
              </a:rPr>
              <a:t>  </a:t>
            </a:r>
            <a:r>
              <a:rPr lang="en-US" sz="3500" dirty="0">
                <a:solidFill>
                  <a:schemeClr val="tx1">
                    <a:lumMod val="65000"/>
                  </a:schemeClr>
                </a:solidFill>
              </a:rPr>
              <a:t>community </a:t>
            </a:r>
            <a:r>
              <a:rPr lang="en-US" sz="2500" dirty="0">
                <a:solidFill>
                  <a:schemeClr val="tx1">
                    <a:lumMod val="65000"/>
                  </a:schemeClr>
                </a:solidFill>
              </a:rPr>
              <a:t>books and tutorials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813462" y="3048000"/>
            <a:ext cx="6705600" cy="16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400"/>
              </a:spcBef>
              <a:spcAft>
                <a:spcPts val="1200"/>
              </a:spcAft>
              <a:buFontTx/>
              <a:buNone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spcBef>
                <a:spcPts val="30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>
                <a:solidFill>
                  <a:schemeClr val="tx1">
                    <a:lumMod val="65000"/>
                  </a:schemeClr>
                </a:solidFill>
              </a:rPr>
              <a:t>consulting  </a:t>
            </a:r>
            <a:r>
              <a:rPr lang="en-US" sz="3500" dirty="0">
                <a:solidFill>
                  <a:schemeClr val="tx1">
                    <a:lumMod val="65000"/>
                  </a:schemeClr>
                </a:solidFill>
              </a:rPr>
              <a:t>open-source </a:t>
            </a:r>
            <a:r>
              <a:rPr lang="en-US" sz="2500" dirty="0" err="1">
                <a:solidFill>
                  <a:schemeClr val="tx1">
                    <a:lumMod val="65000"/>
                  </a:schemeClr>
                </a:solidFill>
              </a:rPr>
              <a:t>MonoDevelop</a:t>
            </a:r>
            <a:r>
              <a:rPr lang="en-US" sz="2500" dirty="0">
                <a:solidFill>
                  <a:schemeClr val="tx1">
                    <a:lumMod val="65000"/>
                  </a:schemeClr>
                </a:solidFill>
              </a:rPr>
              <a:t> 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352800" y="4343400"/>
            <a:ext cx="5715000" cy="16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400"/>
              </a:spcBef>
              <a:spcAft>
                <a:spcPts val="1200"/>
              </a:spcAft>
              <a:buFontTx/>
              <a:buNone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spcBef>
                <a:spcPts val="30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>
                <a:solidFill>
                  <a:schemeClr val="tx1">
                    <a:lumMod val="65000"/>
                  </a:schemeClr>
                </a:solidFill>
              </a:rPr>
              <a:t>contributions </a:t>
            </a:r>
            <a:r>
              <a:rPr lang="en-US" sz="2000" dirty="0">
                <a:solidFill>
                  <a:schemeClr val="tx1">
                    <a:lumMod val="65000"/>
                  </a:schemeClr>
                </a:solidFill>
              </a:rPr>
              <a:t>research</a:t>
            </a:r>
            <a:r>
              <a:rPr lang="en-US" sz="3000" dirty="0">
                <a:solidFill>
                  <a:schemeClr val="tx1">
                    <a:lumMod val="65000"/>
                  </a:schemeClr>
                </a:solidFill>
              </a:rPr>
              <a:t> support </a:t>
            </a:r>
            <a:r>
              <a:rPr lang="en-US" sz="2000" dirty="0">
                <a:solidFill>
                  <a:schemeClr val="tx1">
                    <a:lumMod val="65000"/>
                  </a:schemeClr>
                </a:solidFill>
              </a:rPr>
              <a:t/>
            </a:r>
            <a:br>
              <a:rPr lang="en-US" sz="2000" dirty="0">
                <a:solidFill>
                  <a:schemeClr val="tx1">
                    <a:lumMod val="6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65000"/>
                  </a:schemeClr>
                </a:solidFill>
              </a:rPr>
              <a:t>cross-platform </a:t>
            </a:r>
            <a:r>
              <a:rPr lang="en-US" sz="2500" dirty="0">
                <a:solidFill>
                  <a:schemeClr val="tx1">
                    <a:lumMod val="65000"/>
                  </a:schemeClr>
                </a:solidFill>
              </a:rPr>
              <a:t> mailing lists</a:t>
            </a:r>
            <a:endParaRPr lang="en-US" sz="1800" dirty="0">
              <a:solidFill>
                <a:schemeClr val="tx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387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3"/>
                </a:solidFill>
              </a:rPr>
              <a:t>Multiple bottom </a:t>
            </a:r>
            <a:r>
              <a:rPr lang="en-US" dirty="0" smtClean="0"/>
              <a:t>pattern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cs-CZ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4096" y="2133601"/>
            <a:ext cx="5505104" cy="3932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6324600" y="4191000"/>
            <a:ext cx="838200" cy="1326078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5486400" y="4191000"/>
            <a:ext cx="838200" cy="1326078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114800" y="3657600"/>
            <a:ext cx="1409700" cy="1859478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7162800" y="4267200"/>
            <a:ext cx="1295400" cy="1249878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9392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DSL style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2200" y="1951038"/>
            <a:ext cx="9220200" cy="4678362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Primitive classifiers</a:t>
            </a:r>
          </a:p>
          <a:p>
            <a:pPr lvl="1"/>
            <a:r>
              <a:rPr lang="en-US" b="1" dirty="0" smtClean="0">
                <a:solidFill>
                  <a:schemeClr val="accent3"/>
                </a:solidFill>
              </a:rPr>
              <a:t>Declining </a:t>
            </a:r>
            <a:r>
              <a:rPr lang="en-US" dirty="0" smtClean="0"/>
              <a:t>price</a:t>
            </a:r>
          </a:p>
          <a:p>
            <a:pPr lvl="1"/>
            <a:r>
              <a:rPr lang="en-US" b="1" dirty="0" smtClean="0">
                <a:solidFill>
                  <a:schemeClr val="accent3"/>
                </a:solidFill>
              </a:rPr>
              <a:t>Rising </a:t>
            </a:r>
            <a:r>
              <a:rPr lang="en-US" dirty="0" smtClean="0"/>
              <a:t>price</a:t>
            </a:r>
          </a:p>
          <a:p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Composing classifiers</a:t>
            </a:r>
          </a:p>
          <a:p>
            <a:pPr lvl="1"/>
            <a:r>
              <a:rPr lang="en-US" dirty="0" smtClean="0">
                <a:solidFill>
                  <a:schemeClr val="accent3"/>
                </a:solidFill>
              </a:rPr>
              <a:t>Sequence </a:t>
            </a:r>
            <a:r>
              <a:rPr lang="en-US" dirty="0" smtClean="0"/>
              <a:t>and </a:t>
            </a:r>
            <a:r>
              <a:rPr lang="en-US" b="1" dirty="0" smtClean="0">
                <a:solidFill>
                  <a:schemeClr val="accent3"/>
                </a:solidFill>
              </a:rPr>
              <a:t>parallel </a:t>
            </a:r>
            <a:r>
              <a:rPr lang="en-US" dirty="0" smtClean="0"/>
              <a:t>patterns</a:t>
            </a:r>
          </a:p>
          <a:p>
            <a:pPr lvl="1"/>
            <a:r>
              <a:rPr lang="en-US" dirty="0" smtClean="0"/>
              <a:t>Linear </a:t>
            </a:r>
            <a:r>
              <a:rPr lang="en-US" b="1" dirty="0" smtClean="0">
                <a:solidFill>
                  <a:schemeClr val="accent3"/>
                </a:solidFill>
              </a:rPr>
              <a:t>regression </a:t>
            </a:r>
            <a:endParaRPr lang="cs-CZ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980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Detecting price patterns</a:t>
            </a:r>
            <a:endParaRPr lang="en-US" sz="4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5000" dirty="0" smtClean="0"/>
              <a:t> 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22667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Summary</a:t>
            </a:r>
            <a:endParaRPr lang="en-US" sz="80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85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10972800" cy="5638800"/>
          </a:xfrm>
        </p:spPr>
        <p:txBody>
          <a:bodyPr>
            <a:norm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US" sz="4000" b="1" dirty="0">
                <a:solidFill>
                  <a:schemeClr val="accent3"/>
                </a:solidFill>
                <a:latin typeface="Calibri" panose="020F0502020204030204" pitchFamily="34" charset="0"/>
              </a:rPr>
              <a:t>❶</a:t>
            </a:r>
            <a:r>
              <a:rPr lang="en-US" sz="4000" b="1" dirty="0">
                <a:solidFill>
                  <a:schemeClr val="accent6"/>
                </a:solidFill>
              </a:rPr>
              <a:t> </a:t>
            </a:r>
            <a:r>
              <a:rPr lang="en-US" sz="4000" dirty="0"/>
              <a:t>Understand </a:t>
            </a:r>
            <a:r>
              <a:rPr lang="en-US" sz="4000" dirty="0" smtClean="0"/>
              <a:t>problem domain</a:t>
            </a:r>
            <a:br>
              <a:rPr lang="en-US" sz="4000" dirty="0" smtClean="0"/>
            </a:br>
            <a:r>
              <a:rPr lang="en-US" sz="4000" dirty="0" smtClean="0"/>
              <a:t>       </a:t>
            </a:r>
            <a:r>
              <a:rPr lang="en-US" sz="4000" b="1" dirty="0" smtClean="0">
                <a:solidFill>
                  <a:schemeClr val="accent3"/>
                </a:solidFill>
              </a:rPr>
              <a:t>Primitives</a:t>
            </a:r>
            <a:r>
              <a:rPr lang="en-US" sz="4000" dirty="0" smtClean="0"/>
              <a:t> &amp; </a:t>
            </a:r>
            <a:r>
              <a:rPr lang="en-US" sz="4000" b="1" dirty="0" err="1" smtClean="0">
                <a:solidFill>
                  <a:schemeClr val="accent3"/>
                </a:solidFill>
              </a:rPr>
              <a:t>Combinators</a:t>
            </a:r>
            <a:endParaRPr lang="en-US" sz="4000" b="1" dirty="0">
              <a:solidFill>
                <a:schemeClr val="accent3"/>
              </a:solidFill>
            </a:endParaRPr>
          </a:p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US" sz="4000" b="1" dirty="0">
                <a:solidFill>
                  <a:schemeClr val="accent6"/>
                </a:solidFill>
                <a:latin typeface="Calibri" panose="020F0502020204030204" pitchFamily="34" charset="0"/>
              </a:rPr>
              <a:t>❷</a:t>
            </a:r>
            <a:r>
              <a:rPr lang="en-US" sz="4000" b="1" dirty="0"/>
              <a:t> </a:t>
            </a:r>
            <a:r>
              <a:rPr lang="en-US" sz="4000" dirty="0"/>
              <a:t>Model the language using </a:t>
            </a:r>
            <a:br>
              <a:rPr lang="en-US" sz="4000" dirty="0"/>
            </a:br>
            <a:r>
              <a:rPr lang="en-US" sz="4000" dirty="0" smtClean="0"/>
              <a:t>       </a:t>
            </a:r>
            <a:r>
              <a:rPr lang="en-US" sz="40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Discriminated </a:t>
            </a:r>
            <a:r>
              <a:rPr lang="en-US" sz="4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Unions</a:t>
            </a:r>
          </a:p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US" sz="4000" b="1" dirty="0">
                <a:solidFill>
                  <a:schemeClr val="accent2"/>
                </a:solidFill>
                <a:latin typeface="Calibri" panose="020F0502020204030204" pitchFamily="34" charset="0"/>
              </a:rPr>
              <a:t>❸</a:t>
            </a:r>
            <a:r>
              <a:rPr lang="en-US" sz="4000" dirty="0">
                <a:solidFill>
                  <a:schemeClr val="accent2"/>
                </a:solidFill>
              </a:rPr>
              <a:t> </a:t>
            </a:r>
            <a:r>
              <a:rPr lang="en-US" sz="4000" dirty="0" smtClean="0">
                <a:solidFill>
                  <a:schemeClr val="accent2"/>
                </a:solidFill>
              </a:rPr>
              <a:t> </a:t>
            </a:r>
            <a:r>
              <a:rPr lang="en-US" sz="4000" dirty="0" smtClean="0"/>
              <a:t>Add </a:t>
            </a:r>
            <a:r>
              <a:rPr lang="en-US" sz="4000" dirty="0"/>
              <a:t>convenient </a:t>
            </a:r>
            <a:r>
              <a:rPr lang="en-US" sz="4000" dirty="0" smtClean="0"/>
              <a:t>Syntax</a:t>
            </a:r>
            <a:br>
              <a:rPr lang="en-US" sz="4000" dirty="0" smtClean="0"/>
            </a:br>
            <a:r>
              <a:rPr lang="en-US" sz="4000" dirty="0" smtClean="0"/>
              <a:t>      </a:t>
            </a:r>
            <a:r>
              <a:rPr lang="en-US" sz="40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Internal </a:t>
            </a:r>
            <a:r>
              <a:rPr lang="en-US" sz="4000" dirty="0" smtClean="0"/>
              <a:t>or </a:t>
            </a:r>
            <a:r>
              <a:rPr lang="en-US" sz="40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External</a:t>
            </a:r>
            <a:endParaRPr lang="en-US" sz="40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266700" y="5922258"/>
            <a:ext cx="115443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5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</a:rPr>
              <a:t>tomas</a:t>
            </a:r>
            <a:r>
              <a:rPr lang="en-US" sz="35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@</a:t>
            </a:r>
            <a:r>
              <a:rPr lang="en-US" sz="35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</a:rPr>
              <a:t>tomasp.net </a:t>
            </a:r>
            <a:r>
              <a:rPr lang="en-US" sz="3500" dirty="0" smtClean="0">
                <a:latin typeface="+mj-lt"/>
              </a:rPr>
              <a:t> |  </a:t>
            </a:r>
            <a:r>
              <a:rPr lang="en-US" sz="35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@</a:t>
            </a:r>
            <a:r>
              <a:rPr lang="en-US" sz="35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</a:rPr>
              <a:t>tomaspetricek</a:t>
            </a:r>
            <a:r>
              <a:rPr lang="en-US" sz="35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</a:rPr>
              <a:t>  </a:t>
            </a:r>
            <a:r>
              <a:rPr lang="en-US" sz="3500" dirty="0" smtClean="0">
                <a:latin typeface="+mj-lt"/>
              </a:rPr>
              <a:t>|</a:t>
            </a:r>
            <a:r>
              <a:rPr lang="en-US" sz="35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</a:rPr>
              <a:t>  http</a:t>
            </a:r>
            <a:r>
              <a:rPr lang="en-US" sz="3500" dirty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</a:rPr>
              <a:t>://</a:t>
            </a:r>
            <a:r>
              <a:rPr lang="en-US" sz="35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</a:rPr>
              <a:t>fsharpworks.com </a:t>
            </a:r>
            <a:endParaRPr lang="en-US" sz="3500" dirty="0">
              <a:solidFill>
                <a:schemeClr val="accent6">
                  <a:lumMod val="60000"/>
                  <a:lumOff val="4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7928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hlinkClick r:id="rId2"/>
              </a:rPr>
              <a:t>http://</a:t>
            </a:r>
            <a:r>
              <a:rPr lang="en-US" b="1" dirty="0" smtClean="0">
                <a:hlinkClick r:id="rId2"/>
              </a:rPr>
              <a:t>tinyurl.com/dc-dsl-dojo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HW_Guest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guest71414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BzrPoscX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554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914400"/>
            <a:ext cx="10591800" cy="50304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9488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2359401"/>
              </p:ext>
            </p:extLst>
          </p:nvPr>
        </p:nvGraphicFramePr>
        <p:xfrm>
          <a:off x="1066800" y="1143000"/>
          <a:ext cx="4800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9942955"/>
              </p:ext>
            </p:extLst>
          </p:nvPr>
        </p:nvGraphicFramePr>
        <p:xfrm>
          <a:off x="6096000" y="1147618"/>
          <a:ext cx="48768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724546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4343400" cy="1470025"/>
          </a:xfrm>
        </p:spPr>
        <p:txBody>
          <a:bodyPr>
            <a:normAutofit/>
          </a:bodyPr>
          <a:lstStyle/>
          <a:p>
            <a:r>
              <a:rPr lang="en-US" sz="70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DSL</a:t>
            </a:r>
            <a:endParaRPr lang="en-US" sz="70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838200" y="2102864"/>
            <a:ext cx="103632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000" dirty="0" smtClean="0"/>
              <a:t>         =</a:t>
            </a:r>
            <a:r>
              <a:rPr lang="en-US" sz="70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model </a:t>
            </a:r>
            <a:r>
              <a:rPr lang="en-US" sz="7000" dirty="0" smtClean="0"/>
              <a:t>+ </a:t>
            </a:r>
            <a:r>
              <a:rPr lang="en-US" sz="7000" b="1" dirty="0" smtClean="0">
                <a:solidFill>
                  <a:schemeClr val="accent3"/>
                </a:solidFill>
              </a:rPr>
              <a:t>syntax</a:t>
            </a:r>
            <a:endParaRPr lang="en-US" sz="7000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597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Composing 3d objects</a:t>
            </a:r>
            <a:endParaRPr lang="en-US" sz="4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5000" dirty="0" smtClean="0"/>
              <a:t> 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374627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Domain-specific language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Class of problems</a:t>
            </a:r>
          </a:p>
          <a:p>
            <a:pPr lvl="1"/>
            <a:r>
              <a:rPr lang="en-US" dirty="0" smtClean="0"/>
              <a:t>Constructing </a:t>
            </a:r>
            <a:r>
              <a:rPr lang="en-US" b="1" dirty="0" smtClean="0">
                <a:solidFill>
                  <a:schemeClr val="accent3"/>
                </a:solidFill>
              </a:rPr>
              <a:t>3D objects</a:t>
            </a:r>
          </a:p>
          <a:p>
            <a:pPr lvl="1"/>
            <a:r>
              <a:rPr lang="en-US" dirty="0" err="1" smtClean="0"/>
              <a:t>Makefiles</a:t>
            </a:r>
            <a:r>
              <a:rPr lang="en-US" dirty="0" smtClean="0"/>
              <a:t>, stock price modelling, testing, …</a:t>
            </a:r>
            <a:endParaRPr lang="en-US" b="1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Domain-specific language </a:t>
            </a:r>
            <a:r>
              <a:rPr lang="en-US" dirty="0" smtClean="0"/>
              <a:t>in F#</a:t>
            </a:r>
          </a:p>
          <a:p>
            <a:pPr lvl="1"/>
            <a:r>
              <a:rPr lang="en-US" b="1" dirty="0" smtClean="0">
                <a:solidFill>
                  <a:schemeClr val="accent3"/>
                </a:solidFill>
              </a:rPr>
              <a:t>Primitives </a:t>
            </a:r>
            <a:r>
              <a:rPr lang="en-US" dirty="0" smtClean="0"/>
              <a:t>– basic building blocks</a:t>
            </a:r>
          </a:p>
          <a:p>
            <a:pPr lvl="1"/>
            <a:r>
              <a:rPr lang="en-US" b="1" dirty="0" smtClean="0">
                <a:solidFill>
                  <a:schemeClr val="accent3"/>
                </a:solidFill>
              </a:rPr>
              <a:t>Composition </a:t>
            </a:r>
            <a:r>
              <a:rPr lang="en-US" dirty="0" smtClean="0"/>
              <a:t>– how to put them together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8592" y="609600"/>
            <a:ext cx="4476541" cy="4191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304800"/>
            <a:ext cx="3888301" cy="518175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230086" y="5943600"/>
            <a:ext cx="96334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accent3"/>
                </a:solidFill>
              </a:rPr>
              <a:t>http://tomasp.net/blog/2014/puzzling-fsharp/</a:t>
            </a:r>
          </a:p>
        </p:txBody>
      </p:sp>
    </p:spTree>
    <p:extLst>
      <p:ext uri="{BB962C8B-B14F-4D97-AF65-F5344CB8AC3E}">
        <p14:creationId xmlns:p14="http://schemas.microsoft.com/office/powerpoint/2010/main" val="1564352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Generating text documents</a:t>
            </a:r>
            <a:endParaRPr lang="en-US" sz="4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5000" dirty="0" smtClean="0"/>
              <a:t> 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361008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ustom 4">
      <a:majorFont>
        <a:latin typeface="Cabin Condensed"/>
        <a:ea typeface=""/>
        <a:cs typeface=""/>
      </a:majorFont>
      <a:minorFont>
        <a:latin typeface="Cabi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7923</TotalTime>
  <Words>249</Words>
  <Application>Microsoft Office PowerPoint</Application>
  <PresentationFormat>Widescreen</PresentationFormat>
  <Paragraphs>105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Cabin</vt:lpstr>
      <vt:lpstr>Cabin Condensed</vt:lpstr>
      <vt:lpstr>Calibri</vt:lpstr>
      <vt:lpstr>Consolas</vt:lpstr>
      <vt:lpstr>Wingdings</vt:lpstr>
      <vt:lpstr>Office Theme</vt:lpstr>
      <vt:lpstr>Domain Specific Languages The functional Way</vt:lpstr>
      <vt:lpstr> </vt:lpstr>
      <vt:lpstr>PowerPoint Presentation</vt:lpstr>
      <vt:lpstr>PowerPoint Presentation</vt:lpstr>
      <vt:lpstr>DSL</vt:lpstr>
      <vt:lpstr>Composing 3d objects</vt:lpstr>
      <vt:lpstr>Domain-specific language approach</vt:lpstr>
      <vt:lpstr>PowerPoint Presentation</vt:lpstr>
      <vt:lpstr>Generating text documents</vt:lpstr>
      <vt:lpstr>Domain model &amp; Processing</vt:lpstr>
      <vt:lpstr>Building an F# DSL</vt:lpstr>
      <vt:lpstr>Operations on documents</vt:lpstr>
      <vt:lpstr>Processing documents</vt:lpstr>
      <vt:lpstr>DSL for writing documents</vt:lpstr>
      <vt:lpstr>Parsing markdown</vt:lpstr>
      <vt:lpstr>Processing Markdown</vt:lpstr>
      <vt:lpstr>Detecting price patterns</vt:lpstr>
      <vt:lpstr>Declining pattern</vt:lpstr>
      <vt:lpstr>Rounding top pattern</vt:lpstr>
      <vt:lpstr>Multiple bottom pattern</vt:lpstr>
      <vt:lpstr>Functional DSL style</vt:lpstr>
      <vt:lpstr>Detecting price patterns</vt:lpstr>
      <vt:lpstr>Summary</vt:lpstr>
      <vt:lpstr>PowerPoint Presentation</vt:lpstr>
      <vt:lpstr>http://tinyurl.com/dc-dsl-dojo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Tomas Petricek</dc:creator>
  <cp:lastModifiedBy>Tomas Petricek</cp:lastModifiedBy>
  <cp:revision>259</cp:revision>
  <dcterms:created xsi:type="dcterms:W3CDTF">2012-02-29T16:21:29Z</dcterms:created>
  <dcterms:modified xsi:type="dcterms:W3CDTF">2014-07-15T00:42:40Z</dcterms:modified>
</cp:coreProperties>
</file>