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5" r:id="rId1"/>
  </p:sldMasterIdLst>
  <p:notesMasterIdLst>
    <p:notesMasterId r:id="rId4"/>
  </p:notes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277" autoAdjust="0"/>
  </p:normalViewPr>
  <p:slideViewPr>
    <p:cSldViewPr snapToGrid="0" snapToObjects="1">
      <p:cViewPr varScale="1">
        <p:scale>
          <a:sx n="75" d="100"/>
          <a:sy n="75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C6885-51AA-488E-9655-D43E36650D17}" type="datetimeFigureOut">
              <a:rPr lang="cs-CZ" smtClean="0"/>
              <a:t>13.4.2011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61FC4-24EC-43AB-9502-A1F251FD1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0529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4/13/2011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FC8D5CC-2F9C-0A43-BA5F-4305E198EAE7}" type="datetimeFigureOut">
              <a:rPr lang="en-US" smtClean="0"/>
              <a:t>4/13/2011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FC8D5CC-2F9C-0A43-BA5F-4305E198EAE7}" type="datetimeFigureOut">
              <a:rPr lang="en-US" smtClean="0"/>
              <a:t>4/13/2011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4/13/2011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FC8D5CC-2F9C-0A43-BA5F-4305E198EAE7}" type="datetimeFigureOut">
              <a:rPr lang="en-US" smtClean="0"/>
              <a:t>4/13/2011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FC8D5CC-2F9C-0A43-BA5F-4305E198EAE7}" type="datetimeFigureOut">
              <a:rPr lang="en-US" smtClean="0"/>
              <a:t>4/13/2011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4/13/2011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4/13/2011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4/13/2011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2"/>
              </a:buClr>
              <a:defRPr/>
            </a:lvl1pPr>
            <a:lvl5pPr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4/13/2011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1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4/13/2011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1743089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943488"/>
            <a:ext cx="8001000" cy="1318359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4/13/2011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7708" y="1752283"/>
            <a:ext cx="3566160" cy="3681412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60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 sz="1800"/>
            </a:lvl1pPr>
            <a:lvl2pPr marL="67320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Tx/>
              <a:buNone/>
              <a:tabLst/>
              <a:defRPr sz="1800"/>
            </a:lvl2pPr>
            <a:lvl3pPr marL="1035050" marR="0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 sz="1800"/>
            </a:lvl3pPr>
            <a:lvl4pPr marL="1371600" marR="0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 typeface="Wingdings 2" pitchFamily="18" charset="2"/>
              <a:buChar char=""/>
              <a:tabLst/>
              <a:defRPr sz="1800"/>
            </a:lvl4pPr>
            <a:lvl5pPr marL="1720850" marR="0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60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6732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035050" marR="0" lvl="2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371600" marR="0" lvl="3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720850" marR="0" lvl="4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7014" y="1746886"/>
            <a:ext cx="3566160" cy="3681412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60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 sz="1800"/>
            </a:lvl1pPr>
            <a:lvl2pPr marL="67320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Tx/>
              <a:buNone/>
              <a:tabLst/>
              <a:defRPr sz="1800"/>
            </a:lvl2pPr>
            <a:lvl3pPr marL="1035050" marR="0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 sz="1800"/>
            </a:lvl3pPr>
            <a:lvl4pPr marL="1371600" marR="0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 typeface="Wingdings 2" pitchFamily="18" charset="2"/>
              <a:buChar char=""/>
              <a:tabLst/>
              <a:defRPr sz="1800"/>
            </a:lvl4pPr>
            <a:lvl5pPr marL="1720850" marR="0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60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6732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035050" marR="0" lvl="2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371600" marR="0" lvl="3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720850" marR="0" lvl="4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FC8D5CC-2F9C-0A43-BA5F-4305E198EAE7}" type="datetimeFigureOut">
              <a:rPr lang="en-US" smtClean="0"/>
              <a:t>4/13/2011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FC8D5CC-2F9C-0A43-BA5F-4305E198EAE7}" type="datetimeFigureOut">
              <a:rPr lang="en-US" smtClean="0"/>
              <a:t>4/13/2011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4/13/2011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4/13/2011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551064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1015" y="1930077"/>
            <a:ext cx="7703885" cy="4336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FC8D5CC-2F9C-0A43-BA5F-4305E198EAE7}" type="datetimeFigureOut">
              <a:rPr lang="en-US" smtClean="0"/>
              <a:t>4/13/2011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811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</p:sldLayoutIdLs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spcAft>
          <a:spcPts val="600"/>
        </a:spcAft>
        <a:buClr>
          <a:schemeClr val="accent1"/>
        </a:buClr>
        <a:buFont typeface="Wingdings 2" pitchFamily="18" charset="2"/>
        <a:buChar char=""/>
        <a:defRPr sz="2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7320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Tx/>
        <a:buNone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omasp.net/blog" TargetMode="External"/><Relationship Id="rId2" Type="http://schemas.openxmlformats.org/officeDocument/2006/relationships/hyperlink" Target="mailto:tomas.petricek@cl.cam.ac.u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functional-variations.net/monodevelop" TargetMode="External"/><Relationship Id="rId2" Type="http://schemas.openxmlformats.org/officeDocument/2006/relationships/hyperlink" Target="http://www.tryfsharp.org/tools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ommunityforfsharp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F</a:t>
            </a:r>
            <a:r>
              <a:rPr lang="en-US" sz="3000" smtClean="0"/>
              <a:t># Cross-Platform Tools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2200" dirty="0" smtClean="0"/>
          </a:p>
          <a:p>
            <a:endParaRPr lang="en-US" sz="3000" b="1" dirty="0" smtClean="0"/>
          </a:p>
          <a:p>
            <a:endParaRPr lang="en-US" sz="3000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         T</a:t>
            </a:r>
            <a:r>
              <a:rPr lang="cs-CZ" sz="3000" b="1" dirty="0" smtClean="0">
                <a:latin typeface="Calibri" pitchFamily="34" charset="0"/>
                <a:cs typeface="Calibri" pitchFamily="34" charset="0"/>
              </a:rPr>
              <a:t>omáš Petříček</a:t>
            </a:r>
            <a:endParaRPr lang="en-US" sz="3000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3000" dirty="0" smtClean="0">
                <a:latin typeface="Calibri" pitchFamily="34" charset="0"/>
                <a:cs typeface="Calibri" pitchFamily="34" charset="0"/>
              </a:rPr>
              <a:t>PhD Student, University of Cambridge</a:t>
            </a:r>
            <a:br>
              <a:rPr lang="en-US" sz="3000" dirty="0" smtClean="0">
                <a:latin typeface="Calibri" pitchFamily="34" charset="0"/>
                <a:cs typeface="Calibri" pitchFamily="34" charset="0"/>
              </a:rPr>
            </a:br>
            <a:r>
              <a:rPr lang="en-US" sz="2800" dirty="0" smtClean="0">
                <a:latin typeface="Calibri" pitchFamily="34" charset="0"/>
                <a:cs typeface="Calibri" pitchFamily="34" charset="0"/>
                <a:hlinkClick r:id="rId2"/>
              </a:rPr>
              <a:t>tomas.petricek@cl.cam.ac.uk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| </a:t>
            </a:r>
            <a:r>
              <a:rPr lang="cs-CZ" sz="2800" dirty="0" smtClean="0">
                <a:latin typeface="Calibri" pitchFamily="34" charset="0"/>
                <a:cs typeface="Calibri" pitchFamily="34" charset="0"/>
                <a:hlinkClick r:id="rId3"/>
              </a:rPr>
              <a:t>http</a:t>
            </a:r>
            <a:r>
              <a:rPr lang="cs-CZ" sz="2800" dirty="0">
                <a:latin typeface="Calibri" pitchFamily="34" charset="0"/>
                <a:cs typeface="Calibri" pitchFamily="34" charset="0"/>
                <a:hlinkClick r:id="rId3"/>
              </a:rPr>
              <a:t>://</a:t>
            </a:r>
            <a:r>
              <a:rPr lang="cs-CZ" sz="2800" dirty="0" smtClean="0">
                <a:latin typeface="Calibri" pitchFamily="34" charset="0"/>
                <a:cs typeface="Calibri" pitchFamily="34" charset="0"/>
                <a:hlinkClick r:id="rId3"/>
              </a:rPr>
              <a:t>tomasp.net/blog</a:t>
            </a:r>
            <a:endParaRPr lang="en-US" sz="2800" dirty="0" smtClean="0">
              <a:solidFill>
                <a:schemeClr val="accent3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70727" y="5185429"/>
            <a:ext cx="323870" cy="298680"/>
          </a:xfrm>
          <a:prstGeom prst="rect">
            <a:avLst/>
          </a:prstGeom>
          <a:noFill/>
          <a:ln w="114300">
            <a:solidFill>
              <a:schemeClr val="accent1">
                <a:lumMod val="75000"/>
              </a:schemeClr>
            </a:solidFill>
          </a:ln>
          <a:scene3d>
            <a:camera prst="obliqueTopRight"/>
            <a:lightRig rig="threePt" dir="tl"/>
          </a:scene3d>
          <a:sp3d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9130" y="2444153"/>
            <a:ext cx="323870" cy="298680"/>
          </a:xfrm>
          <a:prstGeom prst="rect">
            <a:avLst/>
          </a:prstGeom>
          <a:noFill/>
          <a:ln w="114300">
            <a:solidFill>
              <a:schemeClr val="bg2">
                <a:lumMod val="60000"/>
                <a:lumOff val="40000"/>
              </a:schemeClr>
            </a:solidFill>
          </a:ln>
          <a:scene3d>
            <a:camera prst="obliqueTopRight"/>
            <a:lightRig rig="threePt" dir="tl"/>
          </a:scene3d>
          <a:sp3d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Cross-platform &amp; academic F# page: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www.tryfsharp.org/tools.aspx</a:t>
            </a:r>
            <a:r>
              <a:rPr lang="en-US" dirty="0" smtClean="0"/>
              <a:t> </a:t>
            </a:r>
          </a:p>
          <a:p>
            <a:r>
              <a:rPr lang="en-US" dirty="0" smtClean="0"/>
              <a:t>F# plugin is hosted at:</a:t>
            </a:r>
          </a:p>
          <a:p>
            <a:pPr lvl="1"/>
            <a:r>
              <a:rPr lang="cs-CZ" dirty="0" smtClean="0">
                <a:hlinkClick r:id="rId3"/>
              </a:rPr>
              <a:t>http</a:t>
            </a:r>
            <a:r>
              <a:rPr lang="cs-CZ" dirty="0">
                <a:hlinkClick r:id="rId3"/>
              </a:rPr>
              <a:t>://</a:t>
            </a:r>
            <a:r>
              <a:rPr lang="cs-CZ" dirty="0" smtClean="0">
                <a:hlinkClick r:id="rId3"/>
              </a:rPr>
              <a:t>functional-variations.net</a:t>
            </a:r>
            <a:r>
              <a:rPr lang="en-US" dirty="0" smtClean="0">
                <a:hlinkClick r:id="rId3"/>
              </a:rPr>
              <a:t>/</a:t>
            </a:r>
            <a:r>
              <a:rPr lang="en-US" dirty="0" err="1" smtClean="0">
                <a:hlinkClick r:id="rId3"/>
              </a:rPr>
              <a:t>monodevelop</a:t>
            </a:r>
            <a:r>
              <a:rPr lang="en-US" dirty="0" smtClean="0"/>
              <a:t> </a:t>
            </a:r>
          </a:p>
          <a:p>
            <a:r>
              <a:rPr lang="en-US" dirty="0" smtClean="0"/>
              <a:t>Teaching F# web casts:</a:t>
            </a:r>
          </a:p>
          <a:p>
            <a:pPr lvl="1"/>
            <a:r>
              <a:rPr lang="cs-CZ" dirty="0">
                <a:hlinkClick r:id="rId4"/>
              </a:rPr>
              <a:t>http://</a:t>
            </a:r>
            <a:r>
              <a:rPr lang="cs-CZ" dirty="0" smtClean="0">
                <a:hlinkClick r:id="rId4"/>
              </a:rPr>
              <a:t>www.communityforfsharp.net</a:t>
            </a:r>
            <a:r>
              <a:rPr lang="en-US" dirty="0"/>
              <a:t> </a:t>
            </a:r>
            <a:r>
              <a:rPr lang="en-US" dirty="0" smtClean="0"/>
              <a:t>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02068887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2572</TotalTime>
  <Words>45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Perception</vt:lpstr>
      <vt:lpstr>F# Cross-Platform Tools</vt:lpstr>
      <vt:lpstr>Resources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Concurrent programming with Agents</dc:title>
  <dc:creator>Tomas Petricek</dc:creator>
  <cp:lastModifiedBy>Tomas</cp:lastModifiedBy>
  <cp:revision>215</cp:revision>
  <dcterms:created xsi:type="dcterms:W3CDTF">2010-11-22T18:20:19Z</dcterms:created>
  <dcterms:modified xsi:type="dcterms:W3CDTF">2011-04-13T07:00:33Z</dcterms:modified>
</cp:coreProperties>
</file>