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60" r:id="rId5"/>
    <p:sldId id="278" r:id="rId6"/>
    <p:sldId id="276" r:id="rId7"/>
    <p:sldId id="277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644189"/>
            <a:ext cx="5939930" cy="1058776"/>
          </a:xfrm>
        </p:spPr>
        <p:txBody>
          <a:bodyPr anchor="t">
            <a:normAutofit/>
          </a:bodyPr>
          <a:lstStyle>
            <a:lvl1pPr algn="l">
              <a:defRPr sz="5400">
                <a:latin typeface="+mj-lt"/>
              </a:defRPr>
            </a:lvl1pPr>
          </a:lstStyle>
          <a:p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5402510"/>
            <a:ext cx="7886700" cy="1281011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762768"/>
            <a:ext cx="5939930" cy="19263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644189"/>
            <a:ext cx="2577080" cy="25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3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2400"/>
              </a:spcBef>
              <a:buNone/>
              <a:defRPr sz="3600"/>
            </a:lvl1pPr>
            <a:lvl2pPr marL="365760" indent="0">
              <a:buNone/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7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644189"/>
            <a:ext cx="2577080" cy="25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7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ctr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/>
            </a:lvl1pPr>
            <a:lvl2pPr marL="457200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ctr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/>
            </a:lvl1pPr>
            <a:lvl2pPr marL="457200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6" y="6311899"/>
            <a:ext cx="2677396" cy="4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6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0279-8AAD-4F6B-9392-3C9E0F8D864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8650" y="5276675"/>
            <a:ext cx="8280458" cy="128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800" dirty="0" smtClean="0">
                <a:latin typeface="+mj-lt"/>
              </a:rPr>
              <a:t>Tomas Petricek</a:t>
            </a:r>
          </a:p>
          <a:p>
            <a:r>
              <a:rPr lang="en-US" sz="2800" dirty="0" smtClean="0"/>
              <a:t>F# WORKS </a:t>
            </a:r>
            <a:r>
              <a:rPr lang="en-US" sz="2800" spc="-100" dirty="0" smtClean="0"/>
              <a:t>| </a:t>
            </a:r>
            <a:r>
              <a:rPr lang="en-US" sz="2800" spc="-100" dirty="0" smtClean="0">
                <a:solidFill>
                  <a:schemeClr val="accent1"/>
                </a:solidFill>
              </a:rPr>
              <a:t>www.fsharpworks.com</a:t>
            </a:r>
            <a:r>
              <a:rPr lang="en-US" sz="2800" spc="-100" dirty="0" smtClean="0"/>
              <a:t> | </a:t>
            </a:r>
            <a:r>
              <a:rPr lang="en-US" sz="2800" spc="-100" dirty="0" smtClean="0">
                <a:solidFill>
                  <a:schemeClr val="accent1"/>
                </a:solidFill>
              </a:rPr>
              <a:t>tomas@tomasp.net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28650" y="780633"/>
            <a:ext cx="5939930" cy="1926322"/>
          </a:xfrm>
        </p:spPr>
        <p:txBody>
          <a:bodyPr/>
          <a:lstStyle/>
          <a:p>
            <a:r>
              <a:rPr lang="en-US" dirty="0" smtClean="0"/>
              <a:t>Building Stuff</a:t>
            </a:r>
            <a:br>
              <a:rPr lang="en-US" dirty="0" smtClean="0"/>
            </a:br>
            <a:r>
              <a:rPr lang="en-US" dirty="0" smtClean="0"/>
              <a:t>That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F# as a tool</a:t>
            </a:r>
          </a:p>
          <a:p>
            <a:pPr lvl="1"/>
            <a:r>
              <a:rPr lang="en-US" dirty="0" smtClean="0"/>
              <a:t>Makes boring automation tasks fun</a:t>
            </a:r>
          </a:p>
          <a:p>
            <a:pPr lvl="1"/>
            <a:r>
              <a:rPr lang="en-US" dirty="0"/>
              <a:t>Low-risk entry point for F</a:t>
            </a:r>
            <a:r>
              <a:rPr lang="en-US" dirty="0" smtClean="0"/>
              <a:t>#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Who uses this?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Octokit</a:t>
            </a:r>
            <a:r>
              <a:rPr lang="en-US" dirty="0" smtClean="0"/>
              <a:t>, BlueMountain</a:t>
            </a:r>
          </a:p>
          <a:p>
            <a:pPr lvl="1"/>
            <a:r>
              <a:rPr lang="en-US" dirty="0" err="1" smtClean="0"/>
              <a:t>Tachyus</a:t>
            </a:r>
            <a:r>
              <a:rPr lang="en-US" dirty="0" smtClean="0"/>
              <a:t>, </a:t>
            </a:r>
            <a:r>
              <a:rPr lang="en-US" dirty="0" err="1" smtClean="0"/>
              <a:t>e.on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029" y="1825625"/>
            <a:ext cx="6099321" cy="4667454"/>
          </a:xfrm>
        </p:spPr>
        <p:txBody>
          <a:bodyPr>
            <a:normAutofit/>
          </a:bodyPr>
          <a:lstStyle/>
          <a:p>
            <a:r>
              <a:rPr lang="en-US" dirty="0" smtClean="0"/>
              <a:t>FAKE – F# Make</a:t>
            </a:r>
          </a:p>
          <a:p>
            <a:pPr lvl="1"/>
            <a:r>
              <a:rPr lang="en-US" dirty="0" smtClean="0"/>
              <a:t>Writing build scripts with F#</a:t>
            </a:r>
          </a:p>
          <a:p>
            <a:r>
              <a:rPr lang="en-US" dirty="0" smtClean="0"/>
              <a:t>F# Formatting</a:t>
            </a:r>
          </a:p>
          <a:p>
            <a:pPr lvl="1"/>
            <a:r>
              <a:rPr lang="en-US" dirty="0" smtClean="0"/>
              <a:t>Building awesome documentation</a:t>
            </a:r>
          </a:p>
          <a:p>
            <a:r>
              <a:rPr lang="en-US" dirty="0" smtClean="0"/>
              <a:t>F# Project Scaffold</a:t>
            </a:r>
          </a:p>
          <a:p>
            <a:pPr lvl="1"/>
            <a:r>
              <a:rPr lang="en-US" dirty="0" smtClean="0"/>
              <a:t>Easy-to-use </a:t>
            </a:r>
            <a:r>
              <a:rPr lang="en-US" dirty="0" err="1" smtClean="0"/>
              <a:t>GitHub</a:t>
            </a:r>
            <a:r>
              <a:rPr lang="en-US" dirty="0" smtClean="0"/>
              <a:t> template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8" y="3437388"/>
            <a:ext cx="1287276" cy="1287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7" y="1825625"/>
            <a:ext cx="1287274" cy="12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library using F# Scaffold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code &amp; interactive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Creating nice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 4.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Building, packaging &amp; releasing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Resources &amp;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Software Foundation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http://</a:t>
            </a:r>
            <a:r>
              <a:rPr lang="en-US" dirty="0" smtClean="0">
                <a:solidFill>
                  <a:schemeClr val="accent1"/>
                </a:solidFill>
              </a:rPr>
              <a:t>fsharp.org</a:t>
            </a:r>
            <a:r>
              <a:rPr lang="en-US" dirty="0"/>
              <a:t> </a:t>
            </a:r>
            <a:r>
              <a:rPr lang="en-US" dirty="0" smtClean="0"/>
              <a:t>– The starting point</a:t>
            </a:r>
          </a:p>
          <a:p>
            <a:r>
              <a:rPr lang="en-US" dirty="0" smtClean="0"/>
              <a:t>F# Works |&gt; Paris 2014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http</a:t>
            </a:r>
            <a:r>
              <a:rPr lang="en-US" dirty="0">
                <a:solidFill>
                  <a:schemeClr val="accent1"/>
                </a:solidFill>
              </a:rPr>
              <a:t>://</a:t>
            </a:r>
            <a:r>
              <a:rPr lang="en-US" dirty="0" smtClean="0">
                <a:solidFill>
                  <a:schemeClr val="accent1"/>
                </a:solidFill>
              </a:rPr>
              <a:t>fsharpworks.com/paris/2014.html</a:t>
            </a:r>
            <a:endParaRPr lang="en-US" dirty="0" smtClean="0"/>
          </a:p>
          <a:p>
            <a:r>
              <a:rPr lang="en-US" dirty="0" smtClean="0"/>
              <a:t>Progressive F# Tutorials London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https</a:t>
            </a:r>
            <a:r>
              <a:rPr lang="en-US" dirty="0">
                <a:solidFill>
                  <a:schemeClr val="accent1"/>
                </a:solidFill>
              </a:rPr>
              <a:t>://</a:t>
            </a:r>
            <a:r>
              <a:rPr lang="en-US" dirty="0" smtClean="0">
                <a:solidFill>
                  <a:schemeClr val="accent1"/>
                </a:solidFill>
              </a:rPr>
              <a:t>skillsmatter.com/conferences/1926-progressive-f-tutorials-2014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bin/Calibri">
      <a:majorFont>
        <a:latin typeface="Cabin Condensed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3863</TotalTime>
  <Words>138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Cabin Condensed</vt:lpstr>
      <vt:lpstr>Calibri Light</vt:lpstr>
      <vt:lpstr>Office Theme</vt:lpstr>
      <vt:lpstr> </vt:lpstr>
      <vt:lpstr>Why? Who?</vt:lpstr>
      <vt:lpstr>F# libraries</vt:lpstr>
      <vt:lpstr>PART 1.</vt:lpstr>
      <vt:lpstr>PART 2.</vt:lpstr>
      <vt:lpstr>PART 3.</vt:lpstr>
      <vt:lpstr>PART 4.</vt:lpstr>
      <vt:lpstr>F# Resources &amp;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5. Explorative Data and Time-Series Analysis</dc:title>
  <dc:creator>Tomas Petricek</dc:creator>
  <cp:lastModifiedBy>Tomas Petricek</cp:lastModifiedBy>
  <cp:revision>62</cp:revision>
  <dcterms:created xsi:type="dcterms:W3CDTF">2014-06-06T00:33:48Z</dcterms:created>
  <dcterms:modified xsi:type="dcterms:W3CDTF">2014-06-09T16:56:26Z</dcterms:modified>
</cp:coreProperties>
</file>