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79" r:id="rId4"/>
    <p:sldId id="281" r:id="rId5"/>
    <p:sldId id="275" r:id="rId6"/>
    <p:sldId id="257" r:id="rId7"/>
    <p:sldId id="293" r:id="rId8"/>
    <p:sldId id="282" r:id="rId9"/>
    <p:sldId id="283" r:id="rId10"/>
    <p:sldId id="285" r:id="rId11"/>
    <p:sldId id="284" r:id="rId12"/>
    <p:sldId id="286" r:id="rId13"/>
    <p:sldId id="294" r:id="rId14"/>
    <p:sldId id="290" r:id="rId15"/>
    <p:sldId id="291" r:id="rId16"/>
    <p:sldId id="260" r:id="rId17"/>
    <p:sldId id="287" r:id="rId18"/>
    <p:sldId id="289" r:id="rId19"/>
    <p:sldId id="276" r:id="rId20"/>
    <p:sldId id="288" r:id="rId21"/>
    <p:sldId id="277" r:id="rId22"/>
    <p:sldId id="29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EF9D49F-33BF-475A-8981-33773B4C428F}">
          <p14:sldIdLst>
            <p14:sldId id="256"/>
            <p14:sldId id="280"/>
            <p14:sldId id="279"/>
            <p14:sldId id="281"/>
            <p14:sldId id="275"/>
            <p14:sldId id="257"/>
          </p14:sldIdLst>
        </p14:section>
        <p14:section name="Testing" id="{1115D428-413D-45A2-BAA2-B85A68944A9C}">
          <p14:sldIdLst>
            <p14:sldId id="293"/>
            <p14:sldId id="282"/>
            <p14:sldId id="283"/>
            <p14:sldId id="285"/>
            <p14:sldId id="284"/>
            <p14:sldId id="286"/>
            <p14:sldId id="294"/>
            <p14:sldId id="290"/>
          </p14:sldIdLst>
        </p14:section>
        <p14:section name="Project scaffold" id="{193319C3-075C-4BD1-B431-8A2E2B8396FE}">
          <p14:sldIdLst>
            <p14:sldId id="291"/>
            <p14:sldId id="260"/>
          </p14:sldIdLst>
        </p14:section>
        <p14:section name="Building and documenting" id="{7319D8EE-5201-45C0-BC5E-9804E339F75D}">
          <p14:sldIdLst>
            <p14:sldId id="287"/>
            <p14:sldId id="289"/>
            <p14:sldId id="276"/>
            <p14:sldId id="288"/>
            <p14:sldId id="277"/>
            <p14:sldId id="29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67EDF0-C79B-425B-B2B2-07090A5A9588}" type="doc">
      <dgm:prSet loTypeId="urn:microsoft.com/office/officeart/2005/8/layout/vList6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71BD9DA-5408-4B17-88B1-0C8BFA06B840}">
      <dgm:prSet phldrT="[Text]"/>
      <dgm:spPr/>
      <dgm:t>
        <a:bodyPr/>
        <a:lstStyle/>
        <a:p>
          <a:r>
            <a:rPr lang="en-US" dirty="0" smtClean="0"/>
            <a:t>FAKE</a:t>
          </a:r>
          <a:br>
            <a:rPr lang="en-US" dirty="0" smtClean="0"/>
          </a:br>
          <a:r>
            <a:rPr lang="en-US" dirty="0" smtClean="0"/>
            <a:t>(F# Make)</a:t>
          </a:r>
          <a:endParaRPr lang="en-US" dirty="0"/>
        </a:p>
      </dgm:t>
    </dgm:pt>
    <dgm:pt modelId="{56A628C8-8F64-4BFE-99CB-30C7EB22BDBE}" type="parTrans" cxnId="{31D348A6-0886-40B4-8DC3-8335DAADEC3C}">
      <dgm:prSet/>
      <dgm:spPr/>
      <dgm:t>
        <a:bodyPr/>
        <a:lstStyle/>
        <a:p>
          <a:endParaRPr lang="en-US"/>
        </a:p>
      </dgm:t>
    </dgm:pt>
    <dgm:pt modelId="{FB439AF7-D041-4778-AE4D-F0BC01EAB4F8}" type="sibTrans" cxnId="{31D348A6-0886-40B4-8DC3-8335DAADEC3C}">
      <dgm:prSet/>
      <dgm:spPr/>
      <dgm:t>
        <a:bodyPr/>
        <a:lstStyle/>
        <a:p>
          <a:endParaRPr lang="en-US"/>
        </a:p>
      </dgm:t>
    </dgm:pt>
    <dgm:pt modelId="{244A0A49-5357-4780-988C-155B39B45D53}">
      <dgm:prSet/>
      <dgm:spPr/>
      <dgm:t>
        <a:bodyPr/>
        <a:lstStyle/>
        <a:p>
          <a:r>
            <a:rPr lang="en-US" dirty="0" smtClean="0"/>
            <a:t>Writing build scripts with F#</a:t>
          </a:r>
        </a:p>
      </dgm:t>
    </dgm:pt>
    <dgm:pt modelId="{5867C68B-1321-4507-A95E-CF51F484821F}" type="parTrans" cxnId="{3C7341D1-BD6D-410B-AC74-BBDBD5C0ACB2}">
      <dgm:prSet/>
      <dgm:spPr/>
      <dgm:t>
        <a:bodyPr/>
        <a:lstStyle/>
        <a:p>
          <a:endParaRPr lang="en-US"/>
        </a:p>
      </dgm:t>
    </dgm:pt>
    <dgm:pt modelId="{D6455D38-6C53-4377-8660-F100808E7DEF}" type="sibTrans" cxnId="{3C7341D1-BD6D-410B-AC74-BBDBD5C0ACB2}">
      <dgm:prSet/>
      <dgm:spPr/>
      <dgm:t>
        <a:bodyPr/>
        <a:lstStyle/>
        <a:p>
          <a:endParaRPr lang="en-US"/>
        </a:p>
      </dgm:t>
    </dgm:pt>
    <dgm:pt modelId="{756DA1BB-6AE6-435C-9B7A-61A83658D860}">
      <dgm:prSet/>
      <dgm:spPr/>
      <dgm:t>
        <a:bodyPr/>
        <a:lstStyle/>
        <a:p>
          <a:r>
            <a:rPr lang="en-US" dirty="0" smtClean="0"/>
            <a:t>F# Formatting</a:t>
          </a:r>
        </a:p>
      </dgm:t>
    </dgm:pt>
    <dgm:pt modelId="{6363D0F1-EEA9-4689-8C82-2995316F9EFD}" type="parTrans" cxnId="{8ABB5D2D-F757-4AF9-A066-053E46F54E9C}">
      <dgm:prSet/>
      <dgm:spPr/>
      <dgm:t>
        <a:bodyPr/>
        <a:lstStyle/>
        <a:p>
          <a:endParaRPr lang="en-US"/>
        </a:p>
      </dgm:t>
    </dgm:pt>
    <dgm:pt modelId="{73CE5DE7-5AE2-470E-8452-53EDECC6D151}" type="sibTrans" cxnId="{8ABB5D2D-F757-4AF9-A066-053E46F54E9C}">
      <dgm:prSet/>
      <dgm:spPr/>
      <dgm:t>
        <a:bodyPr/>
        <a:lstStyle/>
        <a:p>
          <a:endParaRPr lang="en-US"/>
        </a:p>
      </dgm:t>
    </dgm:pt>
    <dgm:pt modelId="{19D66D4A-A8A4-4A97-845A-CDA3367E235E}">
      <dgm:prSet/>
      <dgm:spPr/>
      <dgm:t>
        <a:bodyPr/>
        <a:lstStyle/>
        <a:p>
          <a:r>
            <a:rPr lang="en-US" dirty="0" smtClean="0"/>
            <a:t>Awesome documentation</a:t>
          </a:r>
        </a:p>
      </dgm:t>
    </dgm:pt>
    <dgm:pt modelId="{18293528-A05D-421D-A788-426F9EBB75A3}" type="parTrans" cxnId="{E7B07949-5099-45F0-8D09-8FC8F3C00371}">
      <dgm:prSet/>
      <dgm:spPr/>
      <dgm:t>
        <a:bodyPr/>
        <a:lstStyle/>
        <a:p>
          <a:endParaRPr lang="en-US"/>
        </a:p>
      </dgm:t>
    </dgm:pt>
    <dgm:pt modelId="{630E677A-1643-4402-B39A-660687D8CB67}" type="sibTrans" cxnId="{E7B07949-5099-45F0-8D09-8FC8F3C00371}">
      <dgm:prSet/>
      <dgm:spPr/>
      <dgm:t>
        <a:bodyPr/>
        <a:lstStyle/>
        <a:p>
          <a:endParaRPr lang="en-US"/>
        </a:p>
      </dgm:t>
    </dgm:pt>
    <dgm:pt modelId="{026E066B-8E5F-4133-9461-8EC625F4A130}">
      <dgm:prSet/>
      <dgm:spPr/>
      <dgm:t>
        <a:bodyPr/>
        <a:lstStyle/>
        <a:p>
          <a:r>
            <a:rPr lang="en-US" dirty="0" smtClean="0"/>
            <a:t>F# Project </a:t>
          </a:r>
          <a:br>
            <a:rPr lang="en-US" dirty="0" smtClean="0"/>
          </a:br>
          <a:r>
            <a:rPr lang="en-US" dirty="0" smtClean="0"/>
            <a:t>Scaffold</a:t>
          </a:r>
        </a:p>
      </dgm:t>
    </dgm:pt>
    <dgm:pt modelId="{A6C07CC3-253F-46B7-8330-BE0FB31668D4}" type="parTrans" cxnId="{DB9DB7E6-280F-4714-9C8F-27D4240E23BE}">
      <dgm:prSet/>
      <dgm:spPr/>
      <dgm:t>
        <a:bodyPr/>
        <a:lstStyle/>
        <a:p>
          <a:endParaRPr lang="en-US"/>
        </a:p>
      </dgm:t>
    </dgm:pt>
    <dgm:pt modelId="{6941FA4B-41FB-4601-AE86-F554E4588F46}" type="sibTrans" cxnId="{DB9DB7E6-280F-4714-9C8F-27D4240E23BE}">
      <dgm:prSet/>
      <dgm:spPr/>
      <dgm:t>
        <a:bodyPr/>
        <a:lstStyle/>
        <a:p>
          <a:endParaRPr lang="en-US"/>
        </a:p>
      </dgm:t>
    </dgm:pt>
    <dgm:pt modelId="{95F9044B-FC25-4C3D-B78A-D7B9291C4FEE}">
      <dgm:prSet/>
      <dgm:spPr/>
      <dgm:t>
        <a:bodyPr/>
        <a:lstStyle/>
        <a:p>
          <a:r>
            <a:rPr lang="en-US" dirty="0" smtClean="0"/>
            <a:t>Easy-to-use </a:t>
          </a:r>
          <a:r>
            <a:rPr lang="en-US" dirty="0" err="1" smtClean="0"/>
            <a:t>GitHub</a:t>
          </a:r>
          <a:r>
            <a:rPr lang="en-US" dirty="0" smtClean="0"/>
            <a:t> template</a:t>
          </a:r>
          <a:endParaRPr lang="en-US" dirty="0"/>
        </a:p>
      </dgm:t>
    </dgm:pt>
    <dgm:pt modelId="{210E2ECF-C662-4046-A511-2051AE49C3F2}" type="parTrans" cxnId="{06854DBB-F8D7-49F9-85DE-8107D1212959}">
      <dgm:prSet/>
      <dgm:spPr/>
      <dgm:t>
        <a:bodyPr/>
        <a:lstStyle/>
        <a:p>
          <a:endParaRPr lang="en-US"/>
        </a:p>
      </dgm:t>
    </dgm:pt>
    <dgm:pt modelId="{AEC4C284-BB7B-4D41-A27D-4874F1399DBA}" type="sibTrans" cxnId="{06854DBB-F8D7-49F9-85DE-8107D1212959}">
      <dgm:prSet/>
      <dgm:spPr/>
      <dgm:t>
        <a:bodyPr/>
        <a:lstStyle/>
        <a:p>
          <a:endParaRPr lang="en-US"/>
        </a:p>
      </dgm:t>
    </dgm:pt>
    <dgm:pt modelId="{2B536268-9D1C-405E-95A1-5A9EB1BD9788}">
      <dgm:prSet phldrT="[Text]"/>
      <dgm:spPr/>
      <dgm:t>
        <a:bodyPr/>
        <a:lstStyle/>
        <a:p>
          <a:r>
            <a:rPr lang="en-US" dirty="0" err="1" smtClean="0"/>
            <a:t>FsUnit</a:t>
          </a:r>
          <a:r>
            <a:rPr lang="en-US" dirty="0" smtClean="0"/>
            <a:t> &amp; </a:t>
          </a:r>
          <a:br>
            <a:rPr lang="en-US" dirty="0" smtClean="0"/>
          </a:br>
          <a:r>
            <a:rPr lang="en-US" dirty="0" err="1" smtClean="0"/>
            <a:t>FsCheck</a:t>
          </a:r>
          <a:endParaRPr lang="en-US" dirty="0"/>
        </a:p>
      </dgm:t>
    </dgm:pt>
    <dgm:pt modelId="{96AB2316-E967-426B-8A04-AE8CDC1DC842}" type="parTrans" cxnId="{9AAB5BBC-922F-4687-9D32-182043D75000}">
      <dgm:prSet/>
      <dgm:spPr/>
      <dgm:t>
        <a:bodyPr/>
        <a:lstStyle/>
        <a:p>
          <a:endParaRPr lang="en-US"/>
        </a:p>
      </dgm:t>
    </dgm:pt>
    <dgm:pt modelId="{040F1E79-48FC-4FDF-888A-DF0C8C300478}" type="sibTrans" cxnId="{9AAB5BBC-922F-4687-9D32-182043D75000}">
      <dgm:prSet/>
      <dgm:spPr/>
      <dgm:t>
        <a:bodyPr/>
        <a:lstStyle/>
        <a:p>
          <a:endParaRPr lang="en-US"/>
        </a:p>
      </dgm:t>
    </dgm:pt>
    <dgm:pt modelId="{5FA99A2A-F120-41A4-9B45-5DD1DC2E557D}">
      <dgm:prSet phldrT="[Text]"/>
      <dgm:spPr/>
      <dgm:t>
        <a:bodyPr/>
        <a:lstStyle/>
        <a:p>
          <a:r>
            <a:rPr lang="en-US" dirty="0" smtClean="0"/>
            <a:t>DSL for readable tests</a:t>
          </a:r>
          <a:endParaRPr lang="en-US" dirty="0"/>
        </a:p>
      </dgm:t>
    </dgm:pt>
    <dgm:pt modelId="{972B6008-6839-4442-A5DA-9C09703F698A}" type="parTrans" cxnId="{A1BCA523-45E7-493B-AAE4-147BC7D5D105}">
      <dgm:prSet/>
      <dgm:spPr/>
      <dgm:t>
        <a:bodyPr/>
        <a:lstStyle/>
        <a:p>
          <a:endParaRPr lang="en-US"/>
        </a:p>
      </dgm:t>
    </dgm:pt>
    <dgm:pt modelId="{89032AA7-629E-47DE-B4AE-92A309F6B8DD}" type="sibTrans" cxnId="{A1BCA523-45E7-493B-AAE4-147BC7D5D105}">
      <dgm:prSet/>
      <dgm:spPr/>
      <dgm:t>
        <a:bodyPr/>
        <a:lstStyle/>
        <a:p>
          <a:endParaRPr lang="en-US"/>
        </a:p>
      </dgm:t>
    </dgm:pt>
    <dgm:pt modelId="{4C4F8D24-C807-4FD6-8BF4-8709F1502623}">
      <dgm:prSet phldrT="[Text]"/>
      <dgm:spPr/>
      <dgm:t>
        <a:bodyPr/>
        <a:lstStyle/>
        <a:p>
          <a:r>
            <a:rPr lang="en-US" dirty="0" smtClean="0"/>
            <a:t>Random-testing framework</a:t>
          </a:r>
          <a:endParaRPr lang="en-US" dirty="0"/>
        </a:p>
      </dgm:t>
    </dgm:pt>
    <dgm:pt modelId="{AC4AF566-B211-4BF3-B8DB-2A96BE955349}" type="parTrans" cxnId="{29576C8B-F966-4BF5-A043-AE503518D944}">
      <dgm:prSet/>
      <dgm:spPr/>
      <dgm:t>
        <a:bodyPr/>
        <a:lstStyle/>
        <a:p>
          <a:endParaRPr lang="en-US"/>
        </a:p>
      </dgm:t>
    </dgm:pt>
    <dgm:pt modelId="{1EB2CCEF-1353-47C9-9908-9D055B949CC7}" type="sibTrans" cxnId="{29576C8B-F966-4BF5-A043-AE503518D944}">
      <dgm:prSet/>
      <dgm:spPr/>
      <dgm:t>
        <a:bodyPr/>
        <a:lstStyle/>
        <a:p>
          <a:endParaRPr lang="en-US"/>
        </a:p>
      </dgm:t>
    </dgm:pt>
    <dgm:pt modelId="{86264D3A-65C2-4DF9-B68D-D3B969D10644}">
      <dgm:prSet/>
      <dgm:spPr/>
      <dgm:t>
        <a:bodyPr/>
        <a:lstStyle/>
        <a:p>
          <a:r>
            <a:rPr lang="en-US" dirty="0" smtClean="0"/>
            <a:t>Deployment, </a:t>
          </a:r>
          <a:r>
            <a:rPr lang="en-US" dirty="0" err="1" smtClean="0"/>
            <a:t>NuGet</a:t>
          </a:r>
          <a:r>
            <a:rPr lang="en-US" dirty="0" smtClean="0"/>
            <a:t>, etc.</a:t>
          </a:r>
        </a:p>
      </dgm:t>
    </dgm:pt>
    <dgm:pt modelId="{CED26B04-D136-4C76-82A2-E87670BE99B2}" type="parTrans" cxnId="{910D7BE3-5296-4CC6-BA3B-B5EF1E962F82}">
      <dgm:prSet/>
      <dgm:spPr/>
      <dgm:t>
        <a:bodyPr/>
        <a:lstStyle/>
        <a:p>
          <a:endParaRPr lang="en-US"/>
        </a:p>
      </dgm:t>
    </dgm:pt>
    <dgm:pt modelId="{4F9D10D1-39F5-42E5-9858-D4CEF11F65B3}" type="sibTrans" cxnId="{910D7BE3-5296-4CC6-BA3B-B5EF1E962F82}">
      <dgm:prSet/>
      <dgm:spPr/>
      <dgm:t>
        <a:bodyPr/>
        <a:lstStyle/>
        <a:p>
          <a:endParaRPr lang="en-US"/>
        </a:p>
      </dgm:t>
    </dgm:pt>
    <dgm:pt modelId="{882DBEAD-63CB-46F1-82CE-EBDBDE4E8297}">
      <dgm:prSet/>
      <dgm:spPr/>
      <dgm:t>
        <a:bodyPr/>
        <a:lstStyle/>
        <a:p>
          <a:r>
            <a:rPr lang="en-US" dirty="0" smtClean="0"/>
            <a:t>Markdown &amp; Literate F# </a:t>
          </a:r>
        </a:p>
      </dgm:t>
    </dgm:pt>
    <dgm:pt modelId="{63B803E1-7CB5-4A77-A3C0-460471CF9952}" type="parTrans" cxnId="{75E86829-9461-481B-A60E-E3A3D64ED825}">
      <dgm:prSet/>
      <dgm:spPr/>
      <dgm:t>
        <a:bodyPr/>
        <a:lstStyle/>
        <a:p>
          <a:endParaRPr lang="en-US"/>
        </a:p>
      </dgm:t>
    </dgm:pt>
    <dgm:pt modelId="{269C76A5-AC71-4979-8FBC-9E1EC3C02373}" type="sibTrans" cxnId="{75E86829-9461-481B-A60E-E3A3D64ED825}">
      <dgm:prSet/>
      <dgm:spPr/>
      <dgm:t>
        <a:bodyPr/>
        <a:lstStyle/>
        <a:p>
          <a:endParaRPr lang="en-US"/>
        </a:p>
      </dgm:t>
    </dgm:pt>
    <dgm:pt modelId="{07405F5B-B322-46AB-9736-30C3CD8270A6}">
      <dgm:prSet/>
      <dgm:spPr/>
      <dgm:t>
        <a:bodyPr/>
        <a:lstStyle/>
        <a:p>
          <a:r>
            <a:rPr lang="en-US" dirty="0" smtClean="0"/>
            <a:t>Build, Tests, Docs, etc.</a:t>
          </a:r>
          <a:endParaRPr lang="en-US" dirty="0"/>
        </a:p>
      </dgm:t>
    </dgm:pt>
    <dgm:pt modelId="{AEC6FA2D-EC62-4556-9594-CBC5A38C8C0B}" type="parTrans" cxnId="{2852CEF0-5812-4D14-A381-1760E26D8793}">
      <dgm:prSet/>
      <dgm:spPr/>
      <dgm:t>
        <a:bodyPr/>
        <a:lstStyle/>
        <a:p>
          <a:endParaRPr lang="en-US"/>
        </a:p>
      </dgm:t>
    </dgm:pt>
    <dgm:pt modelId="{5CE31206-B630-4754-ABFA-119C0E768088}" type="sibTrans" cxnId="{2852CEF0-5812-4D14-A381-1760E26D8793}">
      <dgm:prSet/>
      <dgm:spPr/>
      <dgm:t>
        <a:bodyPr/>
        <a:lstStyle/>
        <a:p>
          <a:endParaRPr lang="en-US"/>
        </a:p>
      </dgm:t>
    </dgm:pt>
    <dgm:pt modelId="{D9D5A0DE-D9DB-4785-996B-5E85351B802F}" type="pres">
      <dgm:prSet presAssocID="{F567EDF0-C79B-425B-B2B2-07090A5A9588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F1C845-0EE1-47F3-9E58-3675CA7C7CCC}" type="pres">
      <dgm:prSet presAssocID="{2B536268-9D1C-405E-95A1-5A9EB1BD9788}" presName="linNode" presStyleCnt="0"/>
      <dgm:spPr/>
    </dgm:pt>
    <dgm:pt modelId="{89FE7DFE-1F28-49D0-9280-CEEBA2C8941A}" type="pres">
      <dgm:prSet presAssocID="{2B536268-9D1C-405E-95A1-5A9EB1BD9788}" presName="parent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52F98-3CE7-4B57-A6D2-2D0D29532883}" type="pres">
      <dgm:prSet presAssocID="{2B536268-9D1C-405E-95A1-5A9EB1BD9788}" presName="childShp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7A0AF0-C8EE-4F4A-86DD-84FAD82E4C1E}" type="pres">
      <dgm:prSet presAssocID="{040F1E79-48FC-4FDF-888A-DF0C8C300478}" presName="spacing" presStyleCnt="0"/>
      <dgm:spPr/>
    </dgm:pt>
    <dgm:pt modelId="{AB81255F-1080-43D5-8A30-944E41AA6771}" type="pres">
      <dgm:prSet presAssocID="{171BD9DA-5408-4B17-88B1-0C8BFA06B840}" presName="linNode" presStyleCnt="0"/>
      <dgm:spPr/>
    </dgm:pt>
    <dgm:pt modelId="{92C77CA4-2A85-4752-8A68-5B770DE38CEC}" type="pres">
      <dgm:prSet presAssocID="{171BD9DA-5408-4B17-88B1-0C8BFA06B840}" presName="parent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CED5A4-1EDB-4320-84ED-B9D2DA9ACD67}" type="pres">
      <dgm:prSet presAssocID="{171BD9DA-5408-4B17-88B1-0C8BFA06B840}" presName="childShp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DC6B7D-8CBC-4FAB-BC6D-6D7B8E82A8E5}" type="pres">
      <dgm:prSet presAssocID="{FB439AF7-D041-4778-AE4D-F0BC01EAB4F8}" presName="spacing" presStyleCnt="0"/>
      <dgm:spPr/>
    </dgm:pt>
    <dgm:pt modelId="{BF9672B1-9997-4220-B771-17C20102E357}" type="pres">
      <dgm:prSet presAssocID="{756DA1BB-6AE6-435C-9B7A-61A83658D860}" presName="linNode" presStyleCnt="0"/>
      <dgm:spPr/>
    </dgm:pt>
    <dgm:pt modelId="{D253434B-8AF9-4241-B787-9C26AA56C903}" type="pres">
      <dgm:prSet presAssocID="{756DA1BB-6AE6-435C-9B7A-61A83658D860}" presName="parent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426859-1254-4D2D-B4A1-795624558806}" type="pres">
      <dgm:prSet presAssocID="{756DA1BB-6AE6-435C-9B7A-61A83658D860}" presName="childShp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28AF0B-2336-4723-AC4C-400E446225B5}" type="pres">
      <dgm:prSet presAssocID="{73CE5DE7-5AE2-470E-8452-53EDECC6D151}" presName="spacing" presStyleCnt="0"/>
      <dgm:spPr/>
    </dgm:pt>
    <dgm:pt modelId="{06885D16-9AC1-4DEE-9182-BFE9E94F3D06}" type="pres">
      <dgm:prSet presAssocID="{026E066B-8E5F-4133-9461-8EC625F4A130}" presName="linNode" presStyleCnt="0"/>
      <dgm:spPr/>
    </dgm:pt>
    <dgm:pt modelId="{BCFDC4C5-826E-4E63-AEAE-692368BFC1C1}" type="pres">
      <dgm:prSet presAssocID="{026E066B-8E5F-4133-9461-8EC625F4A130}" presName="parent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589A2A-60F1-4442-ACD5-1C375F05D637}" type="pres">
      <dgm:prSet presAssocID="{026E066B-8E5F-4133-9461-8EC625F4A130}" presName="childShp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BB5D2D-F757-4AF9-A066-053E46F54E9C}" srcId="{F567EDF0-C79B-425B-B2B2-07090A5A9588}" destId="{756DA1BB-6AE6-435C-9B7A-61A83658D860}" srcOrd="2" destOrd="0" parTransId="{6363D0F1-EEA9-4689-8C82-2995316F9EFD}" sibTransId="{73CE5DE7-5AE2-470E-8452-53EDECC6D151}"/>
    <dgm:cxn modelId="{29576C8B-F966-4BF5-A043-AE503518D944}" srcId="{2B536268-9D1C-405E-95A1-5A9EB1BD9788}" destId="{4C4F8D24-C807-4FD6-8BF4-8709F1502623}" srcOrd="1" destOrd="0" parTransId="{AC4AF566-B211-4BF3-B8DB-2A96BE955349}" sibTransId="{1EB2CCEF-1353-47C9-9908-9D055B949CC7}"/>
    <dgm:cxn modelId="{9625E527-0224-420A-B126-A18A547E48E8}" type="presOf" srcId="{171BD9DA-5408-4B17-88B1-0C8BFA06B840}" destId="{92C77CA4-2A85-4752-8A68-5B770DE38CEC}" srcOrd="0" destOrd="0" presId="urn:microsoft.com/office/officeart/2005/8/layout/vList6"/>
    <dgm:cxn modelId="{6DC16071-9E6E-4D78-A961-296026C4BB13}" type="presOf" srcId="{4C4F8D24-C807-4FD6-8BF4-8709F1502623}" destId="{AB152F98-3CE7-4B57-A6D2-2D0D29532883}" srcOrd="0" destOrd="1" presId="urn:microsoft.com/office/officeart/2005/8/layout/vList6"/>
    <dgm:cxn modelId="{3C7341D1-BD6D-410B-AC74-BBDBD5C0ACB2}" srcId="{171BD9DA-5408-4B17-88B1-0C8BFA06B840}" destId="{244A0A49-5357-4780-988C-155B39B45D53}" srcOrd="0" destOrd="0" parTransId="{5867C68B-1321-4507-A95E-CF51F484821F}" sibTransId="{D6455D38-6C53-4377-8660-F100808E7DEF}"/>
    <dgm:cxn modelId="{3542140B-05FD-4763-ADDA-34A6006441A5}" type="presOf" srcId="{026E066B-8E5F-4133-9461-8EC625F4A130}" destId="{BCFDC4C5-826E-4E63-AEAE-692368BFC1C1}" srcOrd="0" destOrd="0" presId="urn:microsoft.com/office/officeart/2005/8/layout/vList6"/>
    <dgm:cxn modelId="{910D7BE3-5296-4CC6-BA3B-B5EF1E962F82}" srcId="{171BD9DA-5408-4B17-88B1-0C8BFA06B840}" destId="{86264D3A-65C2-4DF9-B68D-D3B969D10644}" srcOrd="1" destOrd="0" parTransId="{CED26B04-D136-4C76-82A2-E87670BE99B2}" sibTransId="{4F9D10D1-39F5-42E5-9858-D4CEF11F65B3}"/>
    <dgm:cxn modelId="{2852CEF0-5812-4D14-A381-1760E26D8793}" srcId="{026E066B-8E5F-4133-9461-8EC625F4A130}" destId="{07405F5B-B322-46AB-9736-30C3CD8270A6}" srcOrd="1" destOrd="0" parTransId="{AEC6FA2D-EC62-4556-9594-CBC5A38C8C0B}" sibTransId="{5CE31206-B630-4754-ABFA-119C0E768088}"/>
    <dgm:cxn modelId="{7819CE38-D1F4-412A-8175-56DCA93048CC}" type="presOf" srcId="{19D66D4A-A8A4-4A97-845A-CDA3367E235E}" destId="{E0426859-1254-4D2D-B4A1-795624558806}" srcOrd="0" destOrd="1" presId="urn:microsoft.com/office/officeart/2005/8/layout/vList6"/>
    <dgm:cxn modelId="{2BFC15B6-E0A0-48A8-A15B-5EE88F2E2082}" type="presOf" srcId="{2B536268-9D1C-405E-95A1-5A9EB1BD9788}" destId="{89FE7DFE-1F28-49D0-9280-CEEBA2C8941A}" srcOrd="0" destOrd="0" presId="urn:microsoft.com/office/officeart/2005/8/layout/vList6"/>
    <dgm:cxn modelId="{E7B07949-5099-45F0-8D09-8FC8F3C00371}" srcId="{756DA1BB-6AE6-435C-9B7A-61A83658D860}" destId="{19D66D4A-A8A4-4A97-845A-CDA3367E235E}" srcOrd="1" destOrd="0" parTransId="{18293528-A05D-421D-A788-426F9EBB75A3}" sibTransId="{630E677A-1643-4402-B39A-660687D8CB67}"/>
    <dgm:cxn modelId="{9AAB5BBC-922F-4687-9D32-182043D75000}" srcId="{F567EDF0-C79B-425B-B2B2-07090A5A9588}" destId="{2B536268-9D1C-405E-95A1-5A9EB1BD9788}" srcOrd="0" destOrd="0" parTransId="{96AB2316-E967-426B-8A04-AE8CDC1DC842}" sibTransId="{040F1E79-48FC-4FDF-888A-DF0C8C300478}"/>
    <dgm:cxn modelId="{F0BBCDA7-9719-4F39-B1AD-35DFEF93F657}" type="presOf" srcId="{882DBEAD-63CB-46F1-82CE-EBDBDE4E8297}" destId="{E0426859-1254-4D2D-B4A1-795624558806}" srcOrd="0" destOrd="0" presId="urn:microsoft.com/office/officeart/2005/8/layout/vList6"/>
    <dgm:cxn modelId="{6339FC4F-D927-4ED6-93CB-7B4FAAE9ED94}" type="presOf" srcId="{86264D3A-65C2-4DF9-B68D-D3B969D10644}" destId="{B1CED5A4-1EDB-4320-84ED-B9D2DA9ACD67}" srcOrd="0" destOrd="1" presId="urn:microsoft.com/office/officeart/2005/8/layout/vList6"/>
    <dgm:cxn modelId="{DB9DB7E6-280F-4714-9C8F-27D4240E23BE}" srcId="{F567EDF0-C79B-425B-B2B2-07090A5A9588}" destId="{026E066B-8E5F-4133-9461-8EC625F4A130}" srcOrd="3" destOrd="0" parTransId="{A6C07CC3-253F-46B7-8330-BE0FB31668D4}" sibTransId="{6941FA4B-41FB-4601-AE86-F554E4588F46}"/>
    <dgm:cxn modelId="{329DF81B-F0E8-4893-842F-B082EF8F3C7C}" type="presOf" srcId="{756DA1BB-6AE6-435C-9B7A-61A83658D860}" destId="{D253434B-8AF9-4241-B787-9C26AA56C903}" srcOrd="0" destOrd="0" presId="urn:microsoft.com/office/officeart/2005/8/layout/vList6"/>
    <dgm:cxn modelId="{06854DBB-F8D7-49F9-85DE-8107D1212959}" srcId="{026E066B-8E5F-4133-9461-8EC625F4A130}" destId="{95F9044B-FC25-4C3D-B78A-D7B9291C4FEE}" srcOrd="0" destOrd="0" parTransId="{210E2ECF-C662-4046-A511-2051AE49C3F2}" sibTransId="{AEC4C284-BB7B-4D41-A27D-4874F1399DBA}"/>
    <dgm:cxn modelId="{0A94B8E2-B400-4CA8-9134-47A8D8034E9F}" type="presOf" srcId="{5FA99A2A-F120-41A4-9B45-5DD1DC2E557D}" destId="{AB152F98-3CE7-4B57-A6D2-2D0D29532883}" srcOrd="0" destOrd="0" presId="urn:microsoft.com/office/officeart/2005/8/layout/vList6"/>
    <dgm:cxn modelId="{A1BCA523-45E7-493B-AAE4-147BC7D5D105}" srcId="{2B536268-9D1C-405E-95A1-5A9EB1BD9788}" destId="{5FA99A2A-F120-41A4-9B45-5DD1DC2E557D}" srcOrd="0" destOrd="0" parTransId="{972B6008-6839-4442-A5DA-9C09703F698A}" sibTransId="{89032AA7-629E-47DE-B4AE-92A309F6B8DD}"/>
    <dgm:cxn modelId="{343F24BD-395C-4EE1-93C4-92161A6BB220}" type="presOf" srcId="{F567EDF0-C79B-425B-B2B2-07090A5A9588}" destId="{D9D5A0DE-D9DB-4785-996B-5E85351B802F}" srcOrd="0" destOrd="0" presId="urn:microsoft.com/office/officeart/2005/8/layout/vList6"/>
    <dgm:cxn modelId="{E984D447-FB6F-48EC-9D6B-FCB3E2AC8F04}" type="presOf" srcId="{07405F5B-B322-46AB-9736-30C3CD8270A6}" destId="{F3589A2A-60F1-4442-ACD5-1C375F05D637}" srcOrd="0" destOrd="1" presId="urn:microsoft.com/office/officeart/2005/8/layout/vList6"/>
    <dgm:cxn modelId="{C98E3D92-5F72-4025-B801-A0B2CF948CA0}" type="presOf" srcId="{95F9044B-FC25-4C3D-B78A-D7B9291C4FEE}" destId="{F3589A2A-60F1-4442-ACD5-1C375F05D637}" srcOrd="0" destOrd="0" presId="urn:microsoft.com/office/officeart/2005/8/layout/vList6"/>
    <dgm:cxn modelId="{763625F9-BEA7-48A7-9064-8D82D3C04DB2}" type="presOf" srcId="{244A0A49-5357-4780-988C-155B39B45D53}" destId="{B1CED5A4-1EDB-4320-84ED-B9D2DA9ACD67}" srcOrd="0" destOrd="0" presId="urn:microsoft.com/office/officeart/2005/8/layout/vList6"/>
    <dgm:cxn modelId="{31D348A6-0886-40B4-8DC3-8335DAADEC3C}" srcId="{F567EDF0-C79B-425B-B2B2-07090A5A9588}" destId="{171BD9DA-5408-4B17-88B1-0C8BFA06B840}" srcOrd="1" destOrd="0" parTransId="{56A628C8-8F64-4BFE-99CB-30C7EB22BDBE}" sibTransId="{FB439AF7-D041-4778-AE4D-F0BC01EAB4F8}"/>
    <dgm:cxn modelId="{75E86829-9461-481B-A60E-E3A3D64ED825}" srcId="{756DA1BB-6AE6-435C-9B7A-61A83658D860}" destId="{882DBEAD-63CB-46F1-82CE-EBDBDE4E8297}" srcOrd="0" destOrd="0" parTransId="{63B803E1-7CB5-4A77-A3C0-460471CF9952}" sibTransId="{269C76A5-AC71-4979-8FBC-9E1EC3C02373}"/>
    <dgm:cxn modelId="{A6270BF6-759A-40D8-A603-DD487D1D7C2B}" type="presParOf" srcId="{D9D5A0DE-D9DB-4785-996B-5E85351B802F}" destId="{A7F1C845-0EE1-47F3-9E58-3675CA7C7CCC}" srcOrd="0" destOrd="0" presId="urn:microsoft.com/office/officeart/2005/8/layout/vList6"/>
    <dgm:cxn modelId="{01A4626F-D6A1-4A3F-81E2-EE1163A93652}" type="presParOf" srcId="{A7F1C845-0EE1-47F3-9E58-3675CA7C7CCC}" destId="{89FE7DFE-1F28-49D0-9280-CEEBA2C8941A}" srcOrd="0" destOrd="0" presId="urn:microsoft.com/office/officeart/2005/8/layout/vList6"/>
    <dgm:cxn modelId="{7AF6DA51-36D0-4AA5-B0F7-3DA17FBC7D9B}" type="presParOf" srcId="{A7F1C845-0EE1-47F3-9E58-3675CA7C7CCC}" destId="{AB152F98-3CE7-4B57-A6D2-2D0D29532883}" srcOrd="1" destOrd="0" presId="urn:microsoft.com/office/officeart/2005/8/layout/vList6"/>
    <dgm:cxn modelId="{08F72C0C-B61E-410A-A0EC-08741A9D7BB8}" type="presParOf" srcId="{D9D5A0DE-D9DB-4785-996B-5E85351B802F}" destId="{8B7A0AF0-C8EE-4F4A-86DD-84FAD82E4C1E}" srcOrd="1" destOrd="0" presId="urn:microsoft.com/office/officeart/2005/8/layout/vList6"/>
    <dgm:cxn modelId="{4AAE0A35-5D43-43E9-9D9E-8147431D16A1}" type="presParOf" srcId="{D9D5A0DE-D9DB-4785-996B-5E85351B802F}" destId="{AB81255F-1080-43D5-8A30-944E41AA6771}" srcOrd="2" destOrd="0" presId="urn:microsoft.com/office/officeart/2005/8/layout/vList6"/>
    <dgm:cxn modelId="{D8CC753E-3F15-4FAD-83A3-EFEF352A94FA}" type="presParOf" srcId="{AB81255F-1080-43D5-8A30-944E41AA6771}" destId="{92C77CA4-2A85-4752-8A68-5B770DE38CEC}" srcOrd="0" destOrd="0" presId="urn:microsoft.com/office/officeart/2005/8/layout/vList6"/>
    <dgm:cxn modelId="{5A0047F3-2B23-4838-ADFE-7930538FCB87}" type="presParOf" srcId="{AB81255F-1080-43D5-8A30-944E41AA6771}" destId="{B1CED5A4-1EDB-4320-84ED-B9D2DA9ACD67}" srcOrd="1" destOrd="0" presId="urn:microsoft.com/office/officeart/2005/8/layout/vList6"/>
    <dgm:cxn modelId="{319E93DC-676A-46DF-B3F4-801C2087F6EB}" type="presParOf" srcId="{D9D5A0DE-D9DB-4785-996B-5E85351B802F}" destId="{0EDC6B7D-8CBC-4FAB-BC6D-6D7B8E82A8E5}" srcOrd="3" destOrd="0" presId="urn:microsoft.com/office/officeart/2005/8/layout/vList6"/>
    <dgm:cxn modelId="{20B9CD53-B6B4-43D3-9D7E-AB18953F8A9F}" type="presParOf" srcId="{D9D5A0DE-D9DB-4785-996B-5E85351B802F}" destId="{BF9672B1-9997-4220-B771-17C20102E357}" srcOrd="4" destOrd="0" presId="urn:microsoft.com/office/officeart/2005/8/layout/vList6"/>
    <dgm:cxn modelId="{6A3598CB-13D4-4794-BFF5-5A35B22F0D0D}" type="presParOf" srcId="{BF9672B1-9997-4220-B771-17C20102E357}" destId="{D253434B-8AF9-4241-B787-9C26AA56C903}" srcOrd="0" destOrd="0" presId="urn:microsoft.com/office/officeart/2005/8/layout/vList6"/>
    <dgm:cxn modelId="{D1D0C018-AB4A-4FCC-B3BE-21DF744851E5}" type="presParOf" srcId="{BF9672B1-9997-4220-B771-17C20102E357}" destId="{E0426859-1254-4D2D-B4A1-795624558806}" srcOrd="1" destOrd="0" presId="urn:microsoft.com/office/officeart/2005/8/layout/vList6"/>
    <dgm:cxn modelId="{68A88809-E79A-4038-AA19-CC4159081FB2}" type="presParOf" srcId="{D9D5A0DE-D9DB-4785-996B-5E85351B802F}" destId="{3528AF0B-2336-4723-AC4C-400E446225B5}" srcOrd="5" destOrd="0" presId="urn:microsoft.com/office/officeart/2005/8/layout/vList6"/>
    <dgm:cxn modelId="{684C90A1-147F-4D4B-B333-22BE1B35FE47}" type="presParOf" srcId="{D9D5A0DE-D9DB-4785-996B-5E85351B802F}" destId="{06885D16-9AC1-4DEE-9182-BFE9E94F3D06}" srcOrd="6" destOrd="0" presId="urn:microsoft.com/office/officeart/2005/8/layout/vList6"/>
    <dgm:cxn modelId="{8F82F076-2647-4F6B-AEE8-7A0710B6346E}" type="presParOf" srcId="{06885D16-9AC1-4DEE-9182-BFE9E94F3D06}" destId="{BCFDC4C5-826E-4E63-AEAE-692368BFC1C1}" srcOrd="0" destOrd="0" presId="urn:microsoft.com/office/officeart/2005/8/layout/vList6"/>
    <dgm:cxn modelId="{FEA9E86F-BBD9-4B02-95E0-F88335CF9670}" type="presParOf" srcId="{06885D16-9AC1-4DEE-9182-BFE9E94F3D06}" destId="{F3589A2A-60F1-4442-ACD5-1C375F05D63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152F98-3CE7-4B57-A6D2-2D0D29532883}">
      <dsp:nvSpPr>
        <dsp:cNvPr id="0" name=""/>
        <dsp:cNvSpPr/>
      </dsp:nvSpPr>
      <dsp:spPr>
        <a:xfrm>
          <a:off x="3154679" y="1274"/>
          <a:ext cx="4732020" cy="1011346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DSL for readable tests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Random-testing framework</a:t>
          </a:r>
          <a:endParaRPr lang="en-US" sz="2400" kern="1200" dirty="0"/>
        </a:p>
      </dsp:txBody>
      <dsp:txXfrm>
        <a:off x="3154679" y="127692"/>
        <a:ext cx="4352765" cy="758510"/>
      </dsp:txXfrm>
    </dsp:sp>
    <dsp:sp modelId="{89FE7DFE-1F28-49D0-9280-CEEBA2C8941A}">
      <dsp:nvSpPr>
        <dsp:cNvPr id="0" name=""/>
        <dsp:cNvSpPr/>
      </dsp:nvSpPr>
      <dsp:spPr>
        <a:xfrm>
          <a:off x="0" y="1274"/>
          <a:ext cx="3154680" cy="10113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FsUnit</a:t>
          </a:r>
          <a:r>
            <a:rPr lang="en-US" sz="2800" kern="1200" dirty="0" smtClean="0"/>
            <a:t> &amp; </a:t>
          </a:r>
          <a:br>
            <a:rPr lang="en-US" sz="2800" kern="1200" dirty="0" smtClean="0"/>
          </a:br>
          <a:r>
            <a:rPr lang="en-US" sz="2800" kern="1200" dirty="0" err="1" smtClean="0"/>
            <a:t>FsCheck</a:t>
          </a:r>
          <a:endParaRPr lang="en-US" sz="2800" kern="1200" dirty="0"/>
        </a:p>
      </dsp:txBody>
      <dsp:txXfrm>
        <a:off x="49370" y="50644"/>
        <a:ext cx="3055940" cy="912606"/>
      </dsp:txXfrm>
    </dsp:sp>
    <dsp:sp modelId="{B1CED5A4-1EDB-4320-84ED-B9D2DA9ACD67}">
      <dsp:nvSpPr>
        <dsp:cNvPr id="0" name=""/>
        <dsp:cNvSpPr/>
      </dsp:nvSpPr>
      <dsp:spPr>
        <a:xfrm>
          <a:off x="3154679" y="1113755"/>
          <a:ext cx="4732020" cy="1011346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-411753"/>
            <a:satOff val="-29041"/>
            <a:lumOff val="-142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411753"/>
              <a:satOff val="-29041"/>
              <a:lumOff val="-14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Writing build scripts with F#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Deployment, </a:t>
          </a:r>
          <a:r>
            <a:rPr lang="en-US" sz="2400" kern="1200" dirty="0" err="1" smtClean="0"/>
            <a:t>NuGet</a:t>
          </a:r>
          <a:r>
            <a:rPr lang="en-US" sz="2400" kern="1200" dirty="0" smtClean="0"/>
            <a:t>, etc.</a:t>
          </a:r>
        </a:p>
      </dsp:txBody>
      <dsp:txXfrm>
        <a:off x="3154679" y="1240173"/>
        <a:ext cx="4352765" cy="758510"/>
      </dsp:txXfrm>
    </dsp:sp>
    <dsp:sp modelId="{92C77CA4-2A85-4752-8A68-5B770DE38CEC}">
      <dsp:nvSpPr>
        <dsp:cNvPr id="0" name=""/>
        <dsp:cNvSpPr/>
      </dsp:nvSpPr>
      <dsp:spPr>
        <a:xfrm>
          <a:off x="0" y="1113755"/>
          <a:ext cx="3154680" cy="1011346"/>
        </a:xfrm>
        <a:prstGeom prst="roundRect">
          <a:avLst/>
        </a:prstGeom>
        <a:solidFill>
          <a:schemeClr val="accent3">
            <a:hueOff val="-712195"/>
            <a:satOff val="-33333"/>
            <a:lumOff val="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FAKE</a:t>
          </a:r>
          <a:br>
            <a:rPr lang="en-US" sz="2800" kern="1200" dirty="0" smtClean="0"/>
          </a:br>
          <a:r>
            <a:rPr lang="en-US" sz="2800" kern="1200" dirty="0" smtClean="0"/>
            <a:t>(F# Make)</a:t>
          </a:r>
          <a:endParaRPr lang="en-US" sz="2800" kern="1200" dirty="0"/>
        </a:p>
      </dsp:txBody>
      <dsp:txXfrm>
        <a:off x="49370" y="1163125"/>
        <a:ext cx="3055940" cy="912606"/>
      </dsp:txXfrm>
    </dsp:sp>
    <dsp:sp modelId="{E0426859-1254-4D2D-B4A1-795624558806}">
      <dsp:nvSpPr>
        <dsp:cNvPr id="0" name=""/>
        <dsp:cNvSpPr/>
      </dsp:nvSpPr>
      <dsp:spPr>
        <a:xfrm>
          <a:off x="3154679" y="2226236"/>
          <a:ext cx="4732020" cy="1011346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-823505"/>
            <a:satOff val="-58083"/>
            <a:lumOff val="-2841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823505"/>
              <a:satOff val="-58083"/>
              <a:lumOff val="-28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Markdown &amp; Literate F#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Awesome documentation</a:t>
          </a:r>
        </a:p>
      </dsp:txBody>
      <dsp:txXfrm>
        <a:off x="3154679" y="2352654"/>
        <a:ext cx="4352765" cy="758510"/>
      </dsp:txXfrm>
    </dsp:sp>
    <dsp:sp modelId="{D253434B-8AF9-4241-B787-9C26AA56C903}">
      <dsp:nvSpPr>
        <dsp:cNvPr id="0" name=""/>
        <dsp:cNvSpPr/>
      </dsp:nvSpPr>
      <dsp:spPr>
        <a:xfrm>
          <a:off x="0" y="2226236"/>
          <a:ext cx="3154680" cy="1011346"/>
        </a:xfrm>
        <a:prstGeom prst="roundRect">
          <a:avLst/>
        </a:prstGeom>
        <a:solidFill>
          <a:schemeClr val="accent3">
            <a:hueOff val="-1424389"/>
            <a:satOff val="-66667"/>
            <a:lumOff val="2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F# Formatting</a:t>
          </a:r>
        </a:p>
      </dsp:txBody>
      <dsp:txXfrm>
        <a:off x="49370" y="2275606"/>
        <a:ext cx="3055940" cy="912606"/>
      </dsp:txXfrm>
    </dsp:sp>
    <dsp:sp modelId="{F3589A2A-60F1-4442-ACD5-1C375F05D637}">
      <dsp:nvSpPr>
        <dsp:cNvPr id="0" name=""/>
        <dsp:cNvSpPr/>
      </dsp:nvSpPr>
      <dsp:spPr>
        <a:xfrm>
          <a:off x="3154679" y="3338717"/>
          <a:ext cx="4732020" cy="1011346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-1235258"/>
            <a:satOff val="-87124"/>
            <a:lumOff val="-4261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1235258"/>
              <a:satOff val="-87124"/>
              <a:lumOff val="-42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Easy-to-use </a:t>
          </a:r>
          <a:r>
            <a:rPr lang="en-US" sz="2400" kern="1200" dirty="0" err="1" smtClean="0"/>
            <a:t>GitHub</a:t>
          </a:r>
          <a:r>
            <a:rPr lang="en-US" sz="2400" kern="1200" dirty="0" smtClean="0"/>
            <a:t> template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Build, Tests, Docs, etc.</a:t>
          </a:r>
          <a:endParaRPr lang="en-US" sz="2400" kern="1200" dirty="0"/>
        </a:p>
      </dsp:txBody>
      <dsp:txXfrm>
        <a:off x="3154679" y="3465135"/>
        <a:ext cx="4352765" cy="758510"/>
      </dsp:txXfrm>
    </dsp:sp>
    <dsp:sp modelId="{BCFDC4C5-826E-4E63-AEAE-692368BFC1C1}">
      <dsp:nvSpPr>
        <dsp:cNvPr id="0" name=""/>
        <dsp:cNvSpPr/>
      </dsp:nvSpPr>
      <dsp:spPr>
        <a:xfrm>
          <a:off x="0" y="3338717"/>
          <a:ext cx="3154680" cy="1011346"/>
        </a:xfrm>
        <a:prstGeom prst="roundRect">
          <a:avLst/>
        </a:prstGeom>
        <a:solidFill>
          <a:schemeClr val="accent3">
            <a:hueOff val="-2136584"/>
            <a:satOff val="-100000"/>
            <a:lumOff val="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F# Project </a:t>
          </a:r>
          <a:br>
            <a:rPr lang="en-US" sz="2800" kern="1200" dirty="0" smtClean="0"/>
          </a:br>
          <a:r>
            <a:rPr lang="en-US" sz="2800" kern="1200" dirty="0" smtClean="0"/>
            <a:t>Scaffold</a:t>
          </a:r>
        </a:p>
      </dsp:txBody>
      <dsp:txXfrm>
        <a:off x="49370" y="3388087"/>
        <a:ext cx="3055940" cy="91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644189"/>
            <a:ext cx="5939930" cy="1058776"/>
          </a:xfrm>
        </p:spPr>
        <p:txBody>
          <a:bodyPr anchor="t">
            <a:normAutofit/>
          </a:bodyPr>
          <a:lstStyle>
            <a:lvl1pPr algn="l">
              <a:defRPr sz="5400">
                <a:latin typeface="+mj-lt"/>
              </a:defRPr>
            </a:lvl1pPr>
          </a:lstStyle>
          <a:p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5402510"/>
            <a:ext cx="7886700" cy="1281011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0279-8AAD-4F6B-9392-3C9E0F8D8643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93C6-1D6B-49FC-BAB9-1199E9EEC5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8650" y="1762768"/>
            <a:ext cx="5939930" cy="192632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644189"/>
            <a:ext cx="2577080" cy="25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3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0279-8AAD-4F6B-9392-3C9E0F8D8643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93C6-1D6B-49FC-BAB9-1199E9EEC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0279-8AAD-4F6B-9392-3C9E0F8D8643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93C6-1D6B-49FC-BAB9-1199E9EEC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5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2400"/>
              </a:spcBef>
              <a:buNone/>
              <a:defRPr sz="3600"/>
            </a:lvl1pPr>
            <a:lvl2pPr marL="365760" indent="0">
              <a:buNone/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0279-8AAD-4F6B-9392-3C9E0F8D8643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93C6-1D6B-49FC-BAB9-1199E9EEC5C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36" y="6311899"/>
            <a:ext cx="2677396" cy="43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7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4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0279-8AAD-4F6B-9392-3C9E0F8D8643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93C6-1D6B-49FC-BAB9-1199E9EEC5C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644189"/>
            <a:ext cx="2577080" cy="25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0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0279-8AAD-4F6B-9392-3C9E0F8D8643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93C6-1D6B-49FC-BAB9-1199E9EEC5C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36" y="6311899"/>
            <a:ext cx="2677396" cy="43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7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ctr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/>
            </a:lvl1pPr>
            <a:lvl2pPr marL="457200"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ctr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/>
            </a:lvl1pPr>
            <a:lvl2pPr marL="457200"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0279-8AAD-4F6B-9392-3C9E0F8D8643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93C6-1D6B-49FC-BAB9-1199E9EEC5C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36" y="6311899"/>
            <a:ext cx="2677396" cy="43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5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0279-8AAD-4F6B-9392-3C9E0F8D8643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93C6-1D6B-49FC-BAB9-1199E9EEC5C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36" y="6311899"/>
            <a:ext cx="2677396" cy="43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4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0279-8AAD-4F6B-9392-3C9E0F8D8643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93C6-1D6B-49FC-BAB9-1199E9EEC5C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36" y="6311899"/>
            <a:ext cx="2677396" cy="43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2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0279-8AAD-4F6B-9392-3C9E0F8D8643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93C6-1D6B-49FC-BAB9-1199E9EEC5C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36" y="6311899"/>
            <a:ext cx="2677396" cy="43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0279-8AAD-4F6B-9392-3C9E0F8D8643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93C6-1D6B-49FC-BAB9-1199E9EEC5C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36" y="6311899"/>
            <a:ext cx="2677396" cy="43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6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0279-8AAD-4F6B-9392-3C9E0F8D8643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93C6-1D6B-49FC-BAB9-1199E9EEC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28650" y="5276675"/>
            <a:ext cx="8280458" cy="128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800" dirty="0" smtClean="0">
                <a:latin typeface="+mj-lt"/>
              </a:rPr>
              <a:t>Tomas Petricek</a:t>
            </a:r>
          </a:p>
          <a:p>
            <a:r>
              <a:rPr lang="en-US" sz="2800" dirty="0" smtClean="0"/>
              <a:t>F# WORKS </a:t>
            </a:r>
            <a:r>
              <a:rPr lang="en-US" sz="2800" spc="-100" dirty="0" smtClean="0"/>
              <a:t>| </a:t>
            </a:r>
            <a:r>
              <a:rPr lang="en-US" sz="2800" spc="-100" dirty="0" smtClean="0">
                <a:solidFill>
                  <a:schemeClr val="accent1"/>
                </a:solidFill>
              </a:rPr>
              <a:t>www.fsharpworks.com</a:t>
            </a:r>
            <a:r>
              <a:rPr lang="en-US" sz="2800" spc="-100" dirty="0" smtClean="0"/>
              <a:t> | </a:t>
            </a:r>
            <a:r>
              <a:rPr lang="en-US" sz="2800" spc="-100" dirty="0" smtClean="0">
                <a:solidFill>
                  <a:schemeClr val="accent1"/>
                </a:solidFill>
              </a:rPr>
              <a:t>tomas@tomasp.net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28650" y="780633"/>
            <a:ext cx="5939930" cy="1926322"/>
          </a:xfrm>
        </p:spPr>
        <p:txBody>
          <a:bodyPr anchor="ctr">
            <a:normAutofit/>
          </a:bodyPr>
          <a:lstStyle/>
          <a:p>
            <a:r>
              <a:rPr lang="en-US" sz="4800" b="1" dirty="0" smtClean="0">
                <a:solidFill>
                  <a:schemeClr val="accent1"/>
                </a:solidFill>
              </a:rPr>
              <a:t>Taking Your Craft Seriously with F#</a:t>
            </a:r>
            <a:endParaRPr lang="en-US" sz="4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8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Testing simple F#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10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FsCheck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Random testing framework for F#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Tests that a property is true for random inputs</a:t>
            </a: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http://</a:t>
            </a:r>
            <a:r>
              <a:rPr lang="en-GB" dirty="0">
                <a:solidFill>
                  <a:schemeClr val="accent1"/>
                </a:solidFill>
              </a:rPr>
              <a:t>github.com/fsharp/FsCheck</a:t>
            </a:r>
            <a:endParaRPr lang="en-GB" dirty="0" smtClean="0">
              <a:solidFill>
                <a:schemeClr val="accent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3568" y="43651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0"/>
              </a:spcBef>
              <a:buFontTx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6000" indent="-2520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GB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152059" y="2660508"/>
            <a:ext cx="6940550" cy="156966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/>
              </a:rPr>
              <a:t>[&lt;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Test&gt;]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</a:rPr>
              <a:t>let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``Reverse of a reverse is original``() </a:t>
            </a:r>
            <a:r>
              <a:rPr lang="en-US" dirty="0">
                <a:solidFill>
                  <a:srgbClr val="CCCCFF"/>
                </a:solidFill>
                <a:latin typeface="Consolas"/>
              </a:rPr>
              <a:t>= 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</a:rPr>
              <a:t>let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prop (</a:t>
            </a:r>
            <a:r>
              <a:rPr lang="en-US" dirty="0" err="1">
                <a:solidFill>
                  <a:schemeClr val="bg1"/>
                </a:solidFill>
                <a:latin typeface="Consolas"/>
              </a:rPr>
              <a:t>xs:list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1"/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&gt;) </a:t>
            </a:r>
            <a:r>
              <a:rPr lang="en-US" dirty="0">
                <a:solidFill>
                  <a:srgbClr val="CCCCFF"/>
                </a:solidFill>
                <a:latin typeface="Consolas"/>
              </a:rPr>
              <a:t>=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/>
              </a:rPr>
              <a:t>List.rev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/>
              </a:rPr>
              <a:t>List.rev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/>
              </a:rPr>
              <a:t>xs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) </a:t>
            </a:r>
            <a:r>
              <a:rPr lang="en-US" dirty="0">
                <a:solidFill>
                  <a:srgbClr val="CCCCFF"/>
                </a:solidFill>
                <a:latin typeface="Consolas"/>
              </a:rPr>
              <a:t>= </a:t>
            </a:r>
            <a:r>
              <a:rPr lang="en-US" dirty="0" err="1">
                <a:solidFill>
                  <a:schemeClr val="bg1"/>
                </a:solidFill>
                <a:latin typeface="Consolas"/>
              </a:rPr>
              <a:t>xs</a:t>
            </a:r>
            <a:endParaRPr lang="en-US" dirty="0">
              <a:solidFill>
                <a:schemeClr val="bg1"/>
              </a:solidFill>
              <a:latin typeface="Consolas"/>
            </a:endParaRP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nsolas"/>
              </a:rPr>
              <a:t>Quick.check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/>
              </a:rPr>
              <a:t>prop</a:t>
            </a:r>
            <a:endParaRPr lang="en-US" dirty="0">
              <a:solidFill>
                <a:schemeClr val="bg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0089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Light-weight mocking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F# Object Expressions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2"/>
            <a:endParaRPr lang="en-GB" dirty="0"/>
          </a:p>
          <a:p>
            <a:r>
              <a:rPr lang="en-GB" dirty="0" smtClean="0"/>
              <a:t>Mocking libraries</a:t>
            </a:r>
          </a:p>
          <a:p>
            <a:pPr lvl="1"/>
            <a:r>
              <a:rPr lang="en-GB" dirty="0" smtClean="0"/>
              <a:t>Standard .NET libraries work with F#</a:t>
            </a:r>
          </a:p>
          <a:p>
            <a:pPr lvl="1"/>
            <a:r>
              <a:rPr lang="en-GB" dirty="0" smtClean="0"/>
              <a:t>F# friendly </a:t>
            </a:r>
            <a:r>
              <a:rPr lang="en-GB" dirty="0" err="1" smtClean="0"/>
              <a:t>Foq</a:t>
            </a:r>
            <a:r>
              <a:rPr lang="en-GB" dirty="0" smtClean="0"/>
              <a:t>: </a:t>
            </a:r>
            <a:r>
              <a:rPr lang="en-GB" dirty="0" smtClean="0">
                <a:solidFill>
                  <a:schemeClr val="accent1"/>
                </a:solidFill>
              </a:rPr>
              <a:t>http</a:t>
            </a:r>
            <a:r>
              <a:rPr lang="en-GB" dirty="0">
                <a:solidFill>
                  <a:schemeClr val="accent1"/>
                </a:solidFill>
              </a:rPr>
              <a:t>://</a:t>
            </a:r>
            <a:r>
              <a:rPr lang="en-GB" dirty="0" smtClean="0">
                <a:solidFill>
                  <a:schemeClr val="accent1"/>
                </a:solidFill>
              </a:rPr>
              <a:t>foq.codeplex.com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3568" y="43651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0"/>
              </a:spcBef>
              <a:buFontTx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6000" indent="-2520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GB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135281" y="2559840"/>
            <a:ext cx="6940550" cy="129266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</a:rPr>
              <a:t>let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requirement =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</a:rPr>
              <a:t>  {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</a:rPr>
              <a:t>new </a:t>
            </a:r>
            <a:r>
              <a:rPr lang="en-US" dirty="0" err="1">
                <a:solidFill>
                  <a:schemeClr val="bg1"/>
                </a:solidFill>
                <a:latin typeface="Consolas"/>
              </a:rPr>
              <a:t>IRequirement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</a:rPr>
              <a:t>with 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  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</a:rPr>
              <a:t>member </a:t>
            </a:r>
            <a:r>
              <a:rPr lang="en-US" dirty="0" err="1">
                <a:solidFill>
                  <a:schemeClr val="bg1"/>
                </a:solidFill>
                <a:latin typeface="Consolas"/>
              </a:rPr>
              <a:t>x.IsSatisfied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/>
              </a:rPr>
              <a:t>pwd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=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</a:rPr>
              <a:t>false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}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nsolas"/>
              </a:rPr>
              <a:t>requirement.IsValid</a:t>
            </a:r>
            <a:r>
              <a:rPr lang="en-US" dirty="0" smtClean="0">
                <a:solidFill>
                  <a:schemeClr val="bg1"/>
                </a:solidFill>
                <a:latin typeface="Consolas"/>
              </a:rPr>
              <a:t>(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/>
              </a:rPr>
              <a:t>"hi"</a:t>
            </a:r>
            <a:r>
              <a:rPr lang="en-US" dirty="0" smtClean="0">
                <a:solidFill>
                  <a:schemeClr val="bg1"/>
                </a:solidFill>
                <a:latin typeface="Consolas"/>
              </a:rPr>
              <a:t>)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|&gt; should equal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3629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Mocking and </a:t>
            </a:r>
            <a:r>
              <a:rPr lang="en-US" dirty="0" err="1" smtClean="0"/>
              <a:t>FsCheck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8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good </a:t>
            </a:r>
            <a:r>
              <a:rPr lang="en-US" dirty="0" err="1" smtClean="0"/>
              <a:t>FsCheck</a:t>
            </a:r>
            <a:r>
              <a:rPr lang="en-US" dirty="0" smtClean="0"/>
              <a:t> tests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Using test oracle</a:t>
                </a:r>
              </a:p>
              <a:p>
                <a:pPr lvl="1"/>
                <a:r>
                  <a:rPr lang="en-US" dirty="0" smtClean="0"/>
                  <a:t>Compare two implementations</a:t>
                </a:r>
              </a:p>
              <a:p>
                <a:pPr lvl="1"/>
                <a:r>
                  <a:rPr lang="en-US" dirty="0" smtClean="0"/>
                  <a:t>Efficient vs. simple model</a:t>
                </a:r>
              </a:p>
              <a:p>
                <a:r>
                  <a:rPr lang="en-US" dirty="0" smtClean="0"/>
                  <a:t>Mathematical properties</a:t>
                </a:r>
              </a:p>
              <a:p>
                <a:pPr lvl="1"/>
                <a:r>
                  <a:rPr lang="en-US" dirty="0" smtClean="0"/>
                  <a:t>Associativity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dirty="0"/>
                  <a:t>Symmetry    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dirty="0" smtClean="0"/>
                  <a:t>Unit element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∙1=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318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41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Project Scaffold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843146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Template for F# libraries</a:t>
            </a:r>
          </a:p>
          <a:p>
            <a:pPr lvl="1"/>
            <a:r>
              <a:rPr lang="en-US" dirty="0" smtClean="0"/>
              <a:t>Created in New York, November 2013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https://github.com/fsprojects/FSharp.ProjectScaffold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7001" t="21408" r="30428" b="40188"/>
          <a:stretch/>
        </p:blipFill>
        <p:spPr>
          <a:xfrm>
            <a:off x="998450" y="3377912"/>
            <a:ext cx="6811701" cy="279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library using F# Scaffold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scripting &amp; documenting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6029" y="1825625"/>
            <a:ext cx="6099321" cy="4667454"/>
          </a:xfrm>
        </p:spPr>
        <p:txBody>
          <a:bodyPr>
            <a:normAutofit/>
          </a:bodyPr>
          <a:lstStyle/>
          <a:p>
            <a:r>
              <a:rPr lang="en-US" dirty="0"/>
              <a:t>FAKE – F# Make</a:t>
            </a:r>
          </a:p>
          <a:p>
            <a:pPr lvl="1"/>
            <a:r>
              <a:rPr lang="en-US" dirty="0"/>
              <a:t>Building, testing, deployment</a:t>
            </a:r>
          </a:p>
          <a:p>
            <a:pPr lvl="1"/>
            <a:r>
              <a:rPr lang="en-US" dirty="0"/>
              <a:t>Standard F# make system</a:t>
            </a:r>
          </a:p>
          <a:p>
            <a:pPr lvl="1"/>
            <a:r>
              <a:rPr lang="en-US" dirty="0"/>
              <a:t>Used by </a:t>
            </a:r>
            <a:r>
              <a:rPr lang="en-US" dirty="0" err="1"/>
              <a:t>GitHub</a:t>
            </a:r>
            <a:r>
              <a:rPr lang="en-US" dirty="0"/>
              <a:t> and others</a:t>
            </a:r>
          </a:p>
          <a:p>
            <a:r>
              <a:rPr lang="en-US" dirty="0" smtClean="0"/>
              <a:t>F# Formatting</a:t>
            </a:r>
            <a:endParaRPr lang="en-US" dirty="0"/>
          </a:p>
          <a:p>
            <a:pPr lvl="1"/>
            <a:r>
              <a:rPr lang="en-US" dirty="0" smtClean="0"/>
              <a:t>Scripts with Markdown comments</a:t>
            </a:r>
            <a:endParaRPr lang="en-US" dirty="0"/>
          </a:p>
          <a:p>
            <a:pPr lvl="1"/>
            <a:r>
              <a:rPr lang="en-US" dirty="0" smtClean="0"/>
              <a:t>Embeds and formats snippets</a:t>
            </a:r>
          </a:p>
          <a:p>
            <a:pPr lvl="1"/>
            <a:r>
              <a:rPr lang="en-US" dirty="0" smtClean="0"/>
              <a:t>Automatically </a:t>
            </a:r>
            <a:r>
              <a:rPr lang="en-US" dirty="0" err="1" smtClean="0"/>
              <a:t>emebed</a:t>
            </a:r>
            <a:r>
              <a:rPr lang="en-US" dirty="0" smtClean="0"/>
              <a:t> output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76" y="1825625"/>
            <a:ext cx="1287277" cy="1287277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76" y="4159352"/>
            <a:ext cx="1287277" cy="128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8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Formatting documentation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7517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Double ** starts Markdown comment</a:t>
            </a:r>
          </a:p>
          <a:p>
            <a:pPr lvl="1"/>
            <a:r>
              <a:rPr lang="en-US" dirty="0" smtClean="0"/>
              <a:t>Include-output embeds result of a snippet</a:t>
            </a:r>
          </a:p>
          <a:p>
            <a:pPr lvl="1"/>
            <a:r>
              <a:rPr lang="en-US" dirty="0" smtClean="0"/>
              <a:t>Standard Markdown is supported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0448" y="1762216"/>
            <a:ext cx="6940550" cy="267765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</a:rPr>
              <a:t>(**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</a:rPr>
              <a:t>Analyze function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</a:rPr>
              <a:t>----------------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</a:rPr>
              <a:t>The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</a:rPr>
              <a:t>following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</a:rPr>
              <a:t>snippet shows how the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</a:rPr>
              <a:t>function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</a:rPr>
              <a:t>: *)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</a:rPr>
              <a:t>(***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</a:rPr>
              <a:t>define-output: analyze ***)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</a:rPr>
              <a:t>let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res =  </a:t>
            </a:r>
            <a:r>
              <a:rPr lang="en-US" dirty="0" err="1">
                <a:solidFill>
                  <a:schemeClr val="bg1"/>
                </a:solidFill>
                <a:latin typeface="Consolas"/>
              </a:rPr>
              <a:t>FinStats.analyze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prices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nsolas"/>
              </a:rPr>
              <a:t>printf</a:t>
            </a:r>
            <a:r>
              <a:rPr lang="en-US" dirty="0" smtClean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/>
              </a:rPr>
              <a:t>"Drift: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/>
              </a:rPr>
              <a:t>%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/>
              </a:rPr>
              <a:t>f"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/>
              </a:rPr>
              <a:t>res.Drift</a:t>
            </a:r>
            <a:endParaRPr lang="en-US" dirty="0" smtClean="0">
              <a:solidFill>
                <a:schemeClr val="bg1"/>
              </a:solidFill>
              <a:latin typeface="Consolas"/>
            </a:endParaRPr>
          </a:p>
          <a:p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Consolas"/>
            </a:endParaRP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</a:rPr>
              <a:t>(*** include-output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</a:rPr>
              <a:t>: analyze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</a:rPr>
              <a:t>***)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2880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Creating nice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8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and 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75" y="1677688"/>
            <a:ext cx="5885970" cy="416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3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with FAKE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9399"/>
          </a:xfrm>
        </p:spPr>
        <p:txBody>
          <a:bodyPr>
            <a:normAutofit/>
          </a:bodyPr>
          <a:lstStyle/>
          <a:p>
            <a:r>
              <a:rPr lang="en-US" dirty="0" smtClean="0"/>
              <a:t>Specifying build targets 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High-level primitives (MS Build, etc.)</a:t>
            </a:r>
          </a:p>
          <a:p>
            <a:r>
              <a:rPr lang="en-US" dirty="0" smtClean="0"/>
              <a:t>Specifying target dependencies</a:t>
            </a:r>
          </a:p>
          <a:p>
            <a:pPr lvl="1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101725" y="2500447"/>
            <a:ext cx="6940550" cy="129266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lIns="182880" tIns="91440" rIns="182880" bIns="91440" rtlCol="0">
            <a:spAutoFit/>
          </a:bodyPr>
          <a:lstStyle/>
          <a:p>
            <a:r>
              <a:rPr lang="cs-CZ" dirty="0" smtClean="0">
                <a:solidFill>
                  <a:schemeClr val="bg1"/>
                </a:solidFill>
                <a:latin typeface="Consolas"/>
              </a:rPr>
              <a:t>Target </a:t>
            </a:r>
            <a:r>
              <a:rPr lang="cs-CZ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/>
              </a:rPr>
              <a:t>"Build"</a:t>
            </a:r>
            <a:r>
              <a:rPr lang="cs-CZ" dirty="0">
                <a:solidFill>
                  <a:schemeClr val="bg1"/>
                </a:solidFill>
                <a:latin typeface="Consolas"/>
              </a:rPr>
              <a:t> (</a:t>
            </a:r>
            <a:r>
              <a:rPr lang="cs-CZ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</a:rPr>
              <a:t>fun </a:t>
            </a:r>
            <a:r>
              <a:rPr lang="cs-CZ" dirty="0">
                <a:solidFill>
                  <a:schemeClr val="bg1"/>
                </a:solidFill>
                <a:latin typeface="Consolas"/>
              </a:rPr>
              <a:t>_ </a:t>
            </a:r>
            <a:r>
              <a:rPr lang="cs-CZ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</a:rPr>
              <a:t>-&gt;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</a:rPr>
              <a:t>  </a:t>
            </a:r>
            <a:r>
              <a:rPr lang="cs-CZ" dirty="0" smtClean="0">
                <a:solidFill>
                  <a:schemeClr val="bg1"/>
                </a:solidFill>
                <a:latin typeface="Consolas"/>
              </a:rPr>
              <a:t>!! </a:t>
            </a:r>
            <a:r>
              <a:rPr lang="cs-CZ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/>
              </a:rPr>
              <a:t>"./**/FinLib.fsproj"</a:t>
            </a:r>
          </a:p>
          <a:p>
            <a:r>
              <a:rPr lang="cs-CZ" dirty="0">
                <a:solidFill>
                  <a:schemeClr val="bg1"/>
                </a:solidFill>
                <a:latin typeface="Consolas"/>
              </a:rPr>
              <a:t>  |&gt; MSBuildRelease </a:t>
            </a:r>
            <a:r>
              <a:rPr lang="cs-CZ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/>
              </a:rPr>
              <a:t>"" "</a:t>
            </a:r>
            <a:r>
              <a:rPr lang="cs-CZ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/>
              </a:rPr>
              <a:t>Rebuild"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/>
              </a:rPr>
              <a:t> </a:t>
            </a:r>
            <a:r>
              <a:rPr lang="cs-CZ" dirty="0" smtClean="0">
                <a:solidFill>
                  <a:schemeClr val="bg1"/>
                </a:solidFill>
                <a:latin typeface="Consolas"/>
              </a:rPr>
              <a:t>|&gt; </a:t>
            </a:r>
            <a:r>
              <a:rPr lang="cs-CZ" dirty="0">
                <a:solidFill>
                  <a:schemeClr val="bg1"/>
                </a:solidFill>
                <a:latin typeface="Consolas"/>
              </a:rPr>
              <a:t>ignore</a:t>
            </a:r>
          </a:p>
          <a:p>
            <a:r>
              <a:rPr lang="cs-CZ" dirty="0" smtClean="0">
                <a:solidFill>
                  <a:schemeClr val="bg1"/>
                </a:solidFill>
                <a:latin typeface="Consolas"/>
              </a:rPr>
              <a:t>)</a:t>
            </a:r>
            <a:endParaRPr lang="en-US" dirty="0" smtClean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1725" y="5383304"/>
            <a:ext cx="6940550" cy="73866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lIns="182880" tIns="91440" rIns="182880" bIns="91440" rtlCol="0">
            <a:spAutoFit/>
          </a:bodyPr>
          <a:lstStyle/>
          <a:p>
            <a:r>
              <a:rPr lang="cs-CZ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/>
              </a:rPr>
              <a:t>"</a:t>
            </a:r>
            <a:r>
              <a:rPr lang="cs-CZ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/>
              </a:rPr>
              <a:t>Build" </a:t>
            </a:r>
            <a:r>
              <a:rPr lang="en-US" dirty="0" smtClean="0">
                <a:solidFill>
                  <a:schemeClr val="bg1"/>
                </a:solidFill>
                <a:latin typeface="Consolas"/>
              </a:rPr>
              <a:t>==&gt; </a:t>
            </a:r>
            <a:r>
              <a:rPr lang="cs-CZ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/>
              </a:rPr>
              <a:t>RunTests</a:t>
            </a:r>
            <a:r>
              <a:rPr lang="cs-CZ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/>
              </a:rPr>
              <a:t>"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==&gt; </a:t>
            </a:r>
            <a:r>
              <a:rPr lang="cs-CZ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/>
              </a:rPr>
              <a:t>"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/>
              </a:rPr>
              <a:t>All"</a:t>
            </a:r>
          </a:p>
          <a:p>
            <a:r>
              <a:rPr lang="cs-CZ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/>
              </a:rPr>
              <a:t>GenerateDocs</a:t>
            </a:r>
            <a:r>
              <a:rPr lang="cs-CZ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/>
              </a:rPr>
              <a:t>"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==&gt; </a:t>
            </a:r>
            <a:r>
              <a:rPr lang="cs-CZ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/>
              </a:rPr>
              <a:t>"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/>
              </a:rPr>
              <a:t>All</a:t>
            </a:r>
            <a:r>
              <a:rPr lang="cs-CZ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/>
              </a:rPr>
              <a:t>"</a:t>
            </a:r>
            <a:endParaRPr lang="cs-CZ" dirty="0">
              <a:solidFill>
                <a:schemeClr val="bg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8734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Building, packaging &amp; releasing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5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Boring tasks…</a:t>
            </a:r>
          </a:p>
          <a:p>
            <a:pPr lvl="1"/>
            <a:r>
              <a:rPr lang="en-US" dirty="0" smtClean="0"/>
              <a:t>Unit testing, building &amp; documenting</a:t>
            </a:r>
          </a:p>
          <a:p>
            <a:pPr lvl="1"/>
            <a:r>
              <a:rPr lang="en-US" dirty="0" smtClean="0"/>
              <a:t>…don’t have to be boring!</a:t>
            </a:r>
          </a:p>
          <a:p>
            <a:r>
              <a:rPr lang="en-US" dirty="0" smtClean="0"/>
              <a:t>Great and used libraries</a:t>
            </a:r>
          </a:p>
          <a:p>
            <a:pPr lvl="1"/>
            <a:r>
              <a:rPr lang="en-US" dirty="0" err="1" smtClean="0"/>
              <a:t>FsUnit</a:t>
            </a:r>
            <a:r>
              <a:rPr lang="en-US" dirty="0" smtClean="0"/>
              <a:t>, </a:t>
            </a:r>
            <a:r>
              <a:rPr lang="en-US" dirty="0" err="1" smtClean="0"/>
              <a:t>FsCheck</a:t>
            </a:r>
            <a:r>
              <a:rPr lang="en-US" dirty="0" smtClean="0"/>
              <a:t>, FAKE, F# Formatting</a:t>
            </a:r>
          </a:p>
          <a:p>
            <a:r>
              <a:rPr lang="en-US" dirty="0" smtClean="0"/>
              <a:t>Risk-free way of introducing F#</a:t>
            </a:r>
          </a:p>
          <a:p>
            <a:pPr lvl="1"/>
            <a:r>
              <a:rPr lang="en-US" dirty="0" smtClean="0"/>
              <a:t>Production code </a:t>
            </a:r>
            <a:r>
              <a:rPr lang="en-US" smtClean="0"/>
              <a:t>is only 30% (???)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95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Resources &amp;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F# Software Foundation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http://</a:t>
            </a:r>
            <a:r>
              <a:rPr lang="en-US" dirty="0" smtClean="0">
                <a:solidFill>
                  <a:schemeClr val="accent1"/>
                </a:solidFill>
              </a:rPr>
              <a:t>fsharp.org</a:t>
            </a:r>
            <a:r>
              <a:rPr lang="en-US" dirty="0"/>
              <a:t> </a:t>
            </a:r>
            <a:r>
              <a:rPr lang="en-US" dirty="0" smtClean="0"/>
              <a:t>– The starting point</a:t>
            </a:r>
          </a:p>
          <a:p>
            <a:r>
              <a:rPr lang="en-US" dirty="0" smtClean="0"/>
              <a:t>F# Works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http</a:t>
            </a:r>
            <a:r>
              <a:rPr lang="en-US" dirty="0">
                <a:solidFill>
                  <a:schemeClr val="accent1"/>
                </a:solidFill>
              </a:rPr>
              <a:t>://</a:t>
            </a:r>
            <a:r>
              <a:rPr lang="en-US" dirty="0" smtClean="0">
                <a:solidFill>
                  <a:schemeClr val="accent1"/>
                </a:solidFill>
              </a:rPr>
              <a:t>fsharpworks.com/</a:t>
            </a:r>
            <a:endParaRPr lang="en-US" dirty="0" smtClean="0"/>
          </a:p>
          <a:p>
            <a:r>
              <a:rPr lang="en-US" dirty="0" smtClean="0"/>
              <a:t>Progressive F# Tutorials New York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https</a:t>
            </a:r>
            <a:r>
              <a:rPr lang="en-US" dirty="0">
                <a:solidFill>
                  <a:schemeClr val="accent1"/>
                </a:solidFill>
              </a:rPr>
              <a:t>://</a:t>
            </a:r>
            <a:r>
              <a:rPr lang="en-US" dirty="0" smtClean="0">
                <a:solidFill>
                  <a:schemeClr val="accent1"/>
                </a:solidFill>
              </a:rPr>
              <a:t>skillsmatter.com</a:t>
            </a:r>
            <a:r>
              <a:rPr lang="en-US" dirty="0" smtClean="0">
                <a:solidFill>
                  <a:schemeClr val="accent1"/>
                </a:solidFill>
              </a:rPr>
              <a:t>/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4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and 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open-source components</a:t>
            </a:r>
          </a:p>
          <a:p>
            <a:pPr lvl="1"/>
            <a:r>
              <a:rPr lang="en-US" u="sng" dirty="0" smtClean="0">
                <a:solidFill>
                  <a:schemeClr val="accent1"/>
                </a:solidFill>
              </a:rPr>
              <a:t>http://github.com/fsharp</a:t>
            </a:r>
          </a:p>
          <a:p>
            <a:r>
              <a:rPr lang="en-US" dirty="0" smtClean="0"/>
              <a:t>F# Projects Incubation</a:t>
            </a:r>
          </a:p>
          <a:p>
            <a:pPr lvl="1"/>
            <a:r>
              <a:rPr lang="en-US" u="sng" dirty="0" smtClean="0">
                <a:solidFill>
                  <a:schemeClr val="accent1"/>
                </a:solidFill>
              </a:rPr>
              <a:t>http://github.com/fsprojects</a:t>
            </a:r>
          </a:p>
          <a:p>
            <a:r>
              <a:rPr lang="en-US" dirty="0" smtClean="0"/>
              <a:t>Visual F# (Compiler and VS Tools)</a:t>
            </a:r>
          </a:p>
          <a:p>
            <a:pPr lvl="1"/>
            <a:r>
              <a:rPr lang="en-US" u="sng" dirty="0">
                <a:solidFill>
                  <a:schemeClr val="accent1"/>
                </a:solidFill>
              </a:rPr>
              <a:t>http://</a:t>
            </a:r>
            <a:r>
              <a:rPr lang="en-US" u="sng" dirty="0" smtClean="0">
                <a:solidFill>
                  <a:schemeClr val="accent1"/>
                </a:solidFill>
              </a:rPr>
              <a:t>visualfsharp.codeplex.com</a:t>
            </a:r>
          </a:p>
        </p:txBody>
      </p:sp>
    </p:spTree>
    <p:extLst>
      <p:ext uri="{BB962C8B-B14F-4D97-AF65-F5344CB8AC3E}">
        <p14:creationId xmlns:p14="http://schemas.microsoft.com/office/powerpoint/2010/main" val="215833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is fun, but…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Testing is </a:t>
            </a:r>
            <a:r>
              <a:rPr lang="en-US" b="1" dirty="0" smtClean="0">
                <a:solidFill>
                  <a:schemeClr val="accent6"/>
                </a:solidFill>
              </a:rPr>
              <a:t>pain</a:t>
            </a:r>
            <a:r>
              <a:rPr lang="en-US" dirty="0" smtClean="0"/>
              <a:t>!</a:t>
            </a:r>
          </a:p>
          <a:p>
            <a:pPr algn="ctr"/>
            <a:r>
              <a:rPr lang="en-US" dirty="0" smtClean="0"/>
              <a:t>Building &amp; releasing is </a:t>
            </a:r>
            <a:r>
              <a:rPr lang="en-US" b="1" dirty="0" smtClean="0">
                <a:solidFill>
                  <a:schemeClr val="accent6"/>
                </a:solidFill>
              </a:rPr>
              <a:t>pain</a:t>
            </a:r>
            <a:r>
              <a:rPr lang="en-US" dirty="0" smtClean="0"/>
              <a:t>!</a:t>
            </a:r>
          </a:p>
          <a:p>
            <a:pPr algn="ctr"/>
            <a:r>
              <a:rPr lang="en-US" dirty="0" smtClean="0"/>
              <a:t>Documentation is </a:t>
            </a:r>
            <a:r>
              <a:rPr lang="en-US" b="1" dirty="0" smtClean="0">
                <a:solidFill>
                  <a:schemeClr val="accent6"/>
                </a:solidFill>
              </a:rPr>
              <a:t>pain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1057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F# as a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Low-risk </a:t>
            </a:r>
            <a:r>
              <a:rPr lang="en-US" b="1" dirty="0" smtClean="0">
                <a:solidFill>
                  <a:schemeClr val="accent2"/>
                </a:solidFill>
              </a:rPr>
              <a:t>entry point for F#</a:t>
            </a:r>
          </a:p>
          <a:p>
            <a:pPr lvl="1"/>
            <a:r>
              <a:rPr lang="en-US" dirty="0" smtClean="0"/>
              <a:t>Makes boring tasks fun</a:t>
            </a:r>
          </a:p>
          <a:p>
            <a:pPr lvl="1"/>
            <a:r>
              <a:rPr lang="en-US" dirty="0" smtClean="0"/>
              <a:t>Not “production code”</a:t>
            </a:r>
          </a:p>
          <a:p>
            <a:pPr lvl="1"/>
            <a:endParaRPr lang="en-US" sz="1600" dirty="0" smtClean="0"/>
          </a:p>
          <a:p>
            <a:r>
              <a:rPr lang="en-US" dirty="0" smtClean="0"/>
              <a:t>Who uses </a:t>
            </a:r>
            <a:r>
              <a:rPr lang="en-US" b="1" dirty="0" smtClean="0">
                <a:solidFill>
                  <a:schemeClr val="accent1"/>
                </a:solidFill>
              </a:rPr>
              <a:t>F# as a tool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Octokit</a:t>
            </a:r>
            <a:r>
              <a:rPr lang="en-US" dirty="0" smtClean="0"/>
              <a:t>, BlueMountain</a:t>
            </a:r>
          </a:p>
          <a:p>
            <a:pPr lvl="1"/>
            <a:r>
              <a:rPr lang="en-US" dirty="0" err="1" smtClean="0"/>
              <a:t>Tachyus</a:t>
            </a:r>
            <a:r>
              <a:rPr lang="en-US" dirty="0" smtClean="0"/>
              <a:t>, </a:t>
            </a:r>
            <a:r>
              <a:rPr lang="en-US" dirty="0" err="1" smtClean="0"/>
              <a:t>e.on</a:t>
            </a:r>
            <a:r>
              <a:rPr lang="en-US" dirty="0" smtClean="0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8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libraries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884649"/>
              </p:ext>
            </p:extLst>
          </p:nvPr>
        </p:nvGraphicFramePr>
        <p:xfrm>
          <a:off x="628650" y="1599122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662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Email validation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write tests in F#?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.NET code</a:t>
            </a:r>
          </a:p>
          <a:p>
            <a:pPr lvl="1"/>
            <a:r>
              <a:rPr lang="en-US" dirty="0" smtClean="0"/>
              <a:t>Use different language to avoid bugs</a:t>
            </a:r>
          </a:p>
          <a:p>
            <a:pPr lvl="1"/>
            <a:r>
              <a:rPr lang="en-US" dirty="0" smtClean="0"/>
              <a:t>Compare collections with structural equality </a:t>
            </a:r>
          </a:p>
          <a:p>
            <a:r>
              <a:rPr lang="en-US" dirty="0" smtClean="0"/>
              <a:t>Testing F# code</a:t>
            </a:r>
          </a:p>
          <a:p>
            <a:pPr lvl="1"/>
            <a:r>
              <a:rPr lang="en-US" dirty="0" smtClean="0"/>
              <a:t>Result fully determined by inputs (no mocking)</a:t>
            </a:r>
          </a:p>
          <a:p>
            <a:r>
              <a:rPr lang="en-US" dirty="0" smtClean="0"/>
              <a:t>Available tools</a:t>
            </a:r>
          </a:p>
          <a:p>
            <a:pPr lvl="1"/>
            <a:r>
              <a:rPr lang="en-US" dirty="0" smtClean="0"/>
              <a:t>Standard .NET tools + Interesting F#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6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FsUnit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DSL over </a:t>
            </a:r>
            <a:r>
              <a:rPr lang="en-GB" dirty="0" err="1" smtClean="0"/>
              <a:t>NUnit</a:t>
            </a:r>
            <a:r>
              <a:rPr lang="en-GB" dirty="0" smtClean="0"/>
              <a:t> constraints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r>
              <a:rPr lang="en-GB" dirty="0" smtClean="0"/>
              <a:t>More human readable tests</a:t>
            </a: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http://github.com/fsharp/FsUnit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6896" y="3573016"/>
            <a:ext cx="8229600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0"/>
              </a:spcBef>
              <a:buFontTx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6000" indent="-2520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101725" y="2626282"/>
            <a:ext cx="6940550" cy="212365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/>
              </a:rPr>
              <a:t>[&lt;Test&gt;]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</a:rPr>
              <a:t>let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``2 + 2 should equal 4``() </a:t>
            </a:r>
            <a:r>
              <a:rPr lang="en-US" dirty="0">
                <a:solidFill>
                  <a:srgbClr val="CCCCFF"/>
                </a:solidFill>
                <a:latin typeface="Consolas"/>
              </a:rPr>
              <a:t>=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</a:rPr>
              <a:t>2 </a:t>
            </a:r>
            <a:r>
              <a:rPr lang="en-US" dirty="0">
                <a:solidFill>
                  <a:srgbClr val="CCCCFF"/>
                </a:solidFill>
                <a:latin typeface="Consolas"/>
              </a:rPr>
              <a:t>+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</a:rPr>
              <a:t>2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rgbClr val="CCCCFF"/>
                </a:solidFill>
                <a:latin typeface="Consolas"/>
              </a:rPr>
              <a:t>|&gt;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should equal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</a:rPr>
              <a:t>4</a:t>
            </a:r>
          </a:p>
          <a:p>
            <a:endParaRPr lang="en-US" dirty="0">
              <a:solidFill>
                <a:schemeClr val="bg1"/>
              </a:solidFill>
              <a:latin typeface="Consolas"/>
            </a:endParaRP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[&lt;Test&gt;]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</a:rPr>
              <a:t>let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``ships should end with </a:t>
            </a:r>
            <a:r>
              <a:rPr lang="en-US" dirty="0" err="1">
                <a:solidFill>
                  <a:schemeClr val="bg1"/>
                </a:solidFill>
                <a:latin typeface="Consolas"/>
              </a:rPr>
              <a:t>ps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``() </a:t>
            </a:r>
            <a:r>
              <a:rPr lang="en-US" dirty="0">
                <a:solidFill>
                  <a:srgbClr val="CCCCFF"/>
                </a:solidFill>
                <a:latin typeface="Consolas"/>
              </a:rPr>
              <a:t>= 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 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/>
              </a:rPr>
              <a:t>"ships"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rgbClr val="CCCCFF"/>
                </a:solidFill>
                <a:latin typeface="Consolas"/>
              </a:rPr>
              <a:t>|&gt;</a:t>
            </a:r>
            <a:r>
              <a:rPr lang="en-US" dirty="0">
                <a:solidFill>
                  <a:srgbClr val="FF99FF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should </a:t>
            </a:r>
            <a:r>
              <a:rPr lang="en-US" dirty="0" err="1">
                <a:solidFill>
                  <a:schemeClr val="bg1"/>
                </a:solidFill>
                <a:latin typeface="Consolas"/>
              </a:rPr>
              <a:t>endWith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/>
              </a:rPr>
              <a:t>"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/>
              </a:rPr>
              <a:t>ps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/>
              </a:rPr>
              <a:t>"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1500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bin/Calibri">
      <a:majorFont>
        <a:latin typeface="Cabin Condensed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3934</TotalTime>
  <Words>655</Words>
  <Application>Microsoft Office PowerPoint</Application>
  <PresentationFormat>On-screen Show (4:3)</PresentationFormat>
  <Paragraphs>168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Cabin Condensed</vt:lpstr>
      <vt:lpstr>Calibri Light</vt:lpstr>
      <vt:lpstr>Cambria Math</vt:lpstr>
      <vt:lpstr>Consolas</vt:lpstr>
      <vt:lpstr>Wingdings</vt:lpstr>
      <vt:lpstr>Office Theme</vt:lpstr>
      <vt:lpstr> </vt:lpstr>
      <vt:lpstr>F# and open source</vt:lpstr>
      <vt:lpstr>F# and open source</vt:lpstr>
      <vt:lpstr>Open source is fun, but…</vt:lpstr>
      <vt:lpstr>Using F# as a tool</vt:lpstr>
      <vt:lpstr>F# libraries</vt:lpstr>
      <vt:lpstr>Demo</vt:lpstr>
      <vt:lpstr>Why write tests in F#?</vt:lpstr>
      <vt:lpstr>FsUnit</vt:lpstr>
      <vt:lpstr>Demo</vt:lpstr>
      <vt:lpstr>FsCheck</vt:lpstr>
      <vt:lpstr>Light-weight mocking</vt:lpstr>
      <vt:lpstr>Demo</vt:lpstr>
      <vt:lpstr>Writing good FsCheck tests</vt:lpstr>
      <vt:lpstr>F# Project Scaffold</vt:lpstr>
      <vt:lpstr>Demo</vt:lpstr>
      <vt:lpstr>F# scripting &amp; documenting</vt:lpstr>
      <vt:lpstr>F# Formatting documentation</vt:lpstr>
      <vt:lpstr>Demo</vt:lpstr>
      <vt:lpstr>Building with FAKE</vt:lpstr>
      <vt:lpstr>Demo</vt:lpstr>
      <vt:lpstr>Summary</vt:lpstr>
      <vt:lpstr>F# Resources &amp; Events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5. Explorative Data and Time-Series Analysis</dc:title>
  <dc:creator>Tomas Petricek</dc:creator>
  <cp:lastModifiedBy>Tomas Petricek</cp:lastModifiedBy>
  <cp:revision>74</cp:revision>
  <dcterms:created xsi:type="dcterms:W3CDTF">2014-06-06T00:33:48Z</dcterms:created>
  <dcterms:modified xsi:type="dcterms:W3CDTF">2014-07-01T21:19:19Z</dcterms:modified>
</cp:coreProperties>
</file>